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9817-91C2-4AF2-9432-57A127D0B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79E11-B880-4E5B-9366-7D270D3EB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6904A-6C0C-4244-A57B-CB1FDCC9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7949-253C-48D2-BE7C-413F26AFE560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B2526-C4B8-4671-A7FD-85D0CEB9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E1E28-54F2-4106-B156-F46767C0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6365-C342-4C58-A98C-D46AB9BC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1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0930-65EE-4E96-AF93-2FC62B19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3E74C-7125-4BCA-9D97-82AEFACB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0656C-CD5C-4CDE-8BB8-DD2E6B5A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7949-253C-48D2-BE7C-413F26AFE560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EF8A8-B488-4F8D-987D-3497448F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C4436-C225-4BD5-B4E8-0F3E800F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6365-C342-4C58-A98C-D46AB9BC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3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A8A772-30B0-4296-ACD3-BD707D647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3F2A1-7799-47BD-9CCB-331C73E46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7FBF-3EAF-4F7C-9322-43BA4A198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7949-253C-48D2-BE7C-413F26AFE560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35A59-C51A-422C-9B05-2C4CB898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96AD6-F5F0-4600-84D3-374FABCE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6365-C342-4C58-A98C-D46AB9BC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7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CF1B-F631-4CFF-BCC0-6102D3A8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9C86A-D61F-40B3-80DA-ACB5616CB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0972B-CE7D-40A3-BC79-ADD6CE6C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7949-253C-48D2-BE7C-413F26AFE560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A1BD-EB42-4E76-A292-A513FE0E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FC8CA-56B4-4E6D-9848-A7E6225C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6365-C342-4C58-A98C-D46AB9BC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7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A6A8-1EB3-459D-87EE-06EFB47B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32D37-4A4F-4ABD-ADA0-05BDE9557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54800-B3E2-43C0-8356-746C38B7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7949-253C-48D2-BE7C-413F26AFE560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B56FB-7A01-48C4-82FA-084D70E5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52382-08E6-4FE9-A28A-F97C6BBB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6365-C342-4C58-A98C-D46AB9BC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5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BF97-346F-485A-BE49-2FBFDF51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9C457-A07D-48F0-BFFF-7C7441936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DFAA7-1578-4BB3-850A-CE26EF451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5C632-3116-4E46-AA53-0B2E90A5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7949-253C-48D2-BE7C-413F26AFE560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9BC6E-8822-47EE-A4BE-C591F63C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7E118-2D4B-4F85-92C6-D10F4637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6365-C342-4C58-A98C-D46AB9BC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8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AF72-9865-4F17-BE2C-C7B962F37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E0F1C-7244-4AC4-A769-6FF0BF45C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5C7F9-68D2-4290-9206-0BCBCF4B9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5EF4C-CB11-4E14-B4BE-8E3366C84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39C650-BA2F-41DB-9AD6-368DED83D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200739-629D-4A99-9439-3061F005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7949-253C-48D2-BE7C-413F26AFE560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AB4A7-5026-4E30-8269-4C256ED0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44DDDA-539F-4D5A-B474-1CC5D78C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6365-C342-4C58-A98C-D46AB9BC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5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423F-ED20-42A3-94CD-0786EBF9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8E1BCA-9FBA-48F1-89D1-A08DE36C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7949-253C-48D2-BE7C-413F26AFE560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DBD7-13C3-4160-91D8-BD1D9358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72BF9-2E5C-442C-968C-93302245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6365-C342-4C58-A98C-D46AB9BC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7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EF54C7-7444-4084-8854-DCE6A1A3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7949-253C-48D2-BE7C-413F26AFE560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02538-4339-4217-B7D1-1F3F5831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FC5A2-2C19-49F3-8BD1-DED9F90D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6365-C342-4C58-A98C-D46AB9BC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A7BD-788E-4EA7-AB47-7B6F562A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E21EC-1D8A-4D6C-8CB5-A5888F0C2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64CF3-ADB8-4A73-A45B-43CA41D8E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90BB6-5158-4C28-AF3B-14E73F92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7949-253C-48D2-BE7C-413F26AFE560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FE99B-8BFF-44CA-BC21-177C5930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309EF-C05C-43CF-8903-4D1F82F4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6365-C342-4C58-A98C-D46AB9BC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7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0007-D761-4C9D-ABCA-53E02136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91AF9-3833-48BF-A16A-4C635912E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3D606-F30A-4CD9-851C-7E0338B9A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A171D-B929-4A54-865F-EC45F288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7949-253C-48D2-BE7C-413F26AFE560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A732C-D0C3-4BC5-BD35-E527251F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A903C-F7E4-4333-ADE4-64BEF089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6365-C342-4C58-A98C-D46AB9BC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4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7B4478-21BD-4182-A6A0-BA16F862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448EA-D82B-4418-BBCB-AEBE200B9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869F6-3FE6-49A5-A286-9762D5BF7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A7949-253C-48D2-BE7C-413F26AFE560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741BB-8550-4EAF-8EC9-6E44160DB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D8D76-27AF-45C4-8EF4-FDD6284A1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16365-C342-4C58-A98C-D46AB9BC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2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8D69-B3CE-48FE-85DC-2E86C6853B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69956-D6C8-4620-8FA4-9361F4CC6A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highlight>
                <a:srgbClr val="FF00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BA847-FD99-4BBA-90E2-E75EE9638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B8CAD2-8F7F-410F-9B82-809DB6982D36}"/>
              </a:ext>
            </a:extLst>
          </p:cNvPr>
          <p:cNvSpPr txBox="1"/>
          <p:nvPr/>
        </p:nvSpPr>
        <p:spPr>
          <a:xfrm>
            <a:off x="105265" y="471340"/>
            <a:ext cx="11981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Digital Fortress ATM Machine Project Presentation by </a:t>
            </a:r>
          </a:p>
          <a:p>
            <a:r>
              <a:rPr lang="en-GB" sz="5400" dirty="0">
                <a:solidFill>
                  <a:schemeClr val="bg1"/>
                </a:solidFill>
              </a:rPr>
              <a:t>                                    </a:t>
            </a:r>
          </a:p>
          <a:p>
            <a:r>
              <a:rPr lang="en-GB" sz="5400" dirty="0">
                <a:solidFill>
                  <a:schemeClr val="bg1"/>
                </a:solidFill>
              </a:rPr>
              <a:t>                                          Charles Walton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76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80BE-50ED-4F7F-BCFC-549A381B4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4A6A1-517C-4A11-BDA4-1F1BDC1DFE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17577-4396-445E-B3B3-C5BE3EF7E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427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0388D1-95CE-4624-A693-2C0FCB188731}"/>
              </a:ext>
            </a:extLst>
          </p:cNvPr>
          <p:cNvSpPr txBox="1"/>
          <p:nvPr/>
        </p:nvSpPr>
        <p:spPr>
          <a:xfrm>
            <a:off x="471340" y="320510"/>
            <a:ext cx="114629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This project called Digital Fortress ATM Machine system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endParaRPr lang="en-GB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This project implements a simple ATM (Automated Teller Machine) system using Python's </a:t>
            </a:r>
            <a:r>
              <a:rPr lang="en-US" sz="2800" dirty="0" err="1">
                <a:solidFill>
                  <a:schemeClr val="bg1"/>
                </a:solidFill>
              </a:rPr>
              <a:t>Tkinter</a:t>
            </a:r>
            <a:r>
              <a:rPr lang="en-US" sz="2800" dirty="0">
                <a:solidFill>
                  <a:schemeClr val="bg1"/>
                </a:solidFill>
              </a:rPr>
              <a:t> for the graphical user interface (GUI) and matplotlib for data visualization.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 system allows users to perform basic banking transactions such as checking balance, withdrawing funds, depositing funds, resetting PIN, viewing transaction history, and quitting the program.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5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DBD3-E2F3-4B4E-97C2-0114351ED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BD5BF-2C27-4627-82F4-907E0F529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CF45EA-53C7-4C1A-93D7-794E10E9E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427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2CED7F-4111-459D-9BD5-245F26878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83" y="289947"/>
            <a:ext cx="11386135" cy="60518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519002-FE4D-4313-BF53-93ACC241424F}"/>
              </a:ext>
            </a:extLst>
          </p:cNvPr>
          <p:cNvSpPr txBox="1"/>
          <p:nvPr/>
        </p:nvSpPr>
        <p:spPr>
          <a:xfrm>
            <a:off x="525482" y="476032"/>
            <a:ext cx="336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ATM Interface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7056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A0113-1155-477C-955F-ACB8E3204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356EA-C338-4D98-B542-33136B0FB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7BD07-16A5-4EBD-AAA4-D70D123A9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10705"/>
            <a:ext cx="12192000" cy="119626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48FD-B5A9-4DC0-8B2B-EC074F960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59999"/>
            <a:ext cx="12000322" cy="873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7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289F-DCB3-4844-A288-B9DED09F7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CBDC6-FC13-490B-9FC5-9F0B22123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4ED92-BE39-46EA-9C2D-E31E34AF0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C7B684-EC3D-4C8C-AE30-97F0B9ECD42E}"/>
              </a:ext>
            </a:extLst>
          </p:cNvPr>
          <p:cNvSpPr txBox="1"/>
          <p:nvPr/>
        </p:nvSpPr>
        <p:spPr>
          <a:xfrm>
            <a:off x="179109" y="238016"/>
            <a:ext cx="7211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Checking Account balance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40A7B3-BC90-4897-B285-2C5F7B7B8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118" y="1045278"/>
            <a:ext cx="8550111" cy="565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9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6683-B3C3-4A73-A57F-3AC5280D3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01319-4A92-48E7-8E29-DF4AA7780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21BEA-BB22-4120-8C74-A5C7DEFD5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23697B-567A-4952-8523-7B94D336F8A4}"/>
              </a:ext>
            </a:extLst>
          </p:cNvPr>
          <p:cNvSpPr txBox="1"/>
          <p:nvPr/>
        </p:nvSpPr>
        <p:spPr>
          <a:xfrm>
            <a:off x="179109" y="238016"/>
            <a:ext cx="7211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Cash Withdrawal 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A204E-FAE6-4E08-8009-181AC5C12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10" y="884347"/>
            <a:ext cx="10105534" cy="592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2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CE7B-033A-4755-B255-596D261A9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8BA24-6210-443F-B64F-46A4BF7FD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41B036-1037-4DF7-B87E-EF0D6D96B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7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87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dcterms:created xsi:type="dcterms:W3CDTF">2024-07-01T09:28:31Z</dcterms:created>
  <dcterms:modified xsi:type="dcterms:W3CDTF">2024-07-01T10:02:29Z</dcterms:modified>
</cp:coreProperties>
</file>