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 id="263" r:id="rId9"/>
    <p:sldId id="265" r:id="rId10"/>
    <p:sldId id="264" r:id="rId11"/>
    <p:sldId id="266" r:id="rId12"/>
    <p:sldId id="267" r:id="rId13"/>
    <p:sldId id="268" r:id="rId14"/>
    <p:sldId id="272"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6962" autoAdjust="0"/>
    <p:restoredTop sz="94660"/>
  </p:normalViewPr>
  <p:slideViewPr>
    <p:cSldViewPr>
      <p:cViewPr varScale="1">
        <p:scale>
          <a:sx n="68" d="100"/>
          <a:sy n="68" d="100"/>
        </p:scale>
        <p:origin x="-120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3/22/2019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3/22/2019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3/22/2019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3/22/2019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3/22/2019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3/22/2019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3/22/2019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0"/>
            <a:ext cx="7772400" cy="1829761"/>
          </a:xfrm>
        </p:spPr>
        <p:txBody>
          <a:bodyPr>
            <a:normAutofit/>
          </a:bodyPr>
          <a:lstStyle/>
          <a:p>
            <a:pPr algn="ctr"/>
            <a:r>
              <a:rPr lang="en-IN" sz="8000" dirty="0" smtClean="0"/>
              <a:t>VINHACK</a:t>
            </a:r>
            <a:endParaRPr lang="en-IN" sz="8000" dirty="0"/>
          </a:p>
        </p:txBody>
      </p:sp>
      <p:sp>
        <p:nvSpPr>
          <p:cNvPr id="3" name="Subtitle 2"/>
          <p:cNvSpPr>
            <a:spLocks noGrp="1"/>
          </p:cNvSpPr>
          <p:nvPr>
            <p:ph type="subTitle" idx="1"/>
          </p:nvPr>
        </p:nvSpPr>
        <p:spPr/>
        <p:txBody>
          <a:bodyPr/>
          <a:lstStyle/>
          <a:p>
            <a:r>
              <a:rPr lang="en-IN" dirty="0" smtClean="0"/>
              <a:t>TEAM ENIGMA</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Many Social Activists, environment activists and political parties despite agreeing that the Statue of Unity is a pride of nation are of the view that it is wastage of Money especially for a country like India</a:t>
            </a:r>
            <a:r>
              <a:rPr lang="en-IN" dirty="0" smtClean="0"/>
              <a:t>.</a:t>
            </a:r>
          </a:p>
          <a:p>
            <a:endParaRPr lang="en-IN" dirty="0"/>
          </a:p>
        </p:txBody>
      </p:sp>
      <p:sp>
        <p:nvSpPr>
          <p:cNvPr id="3" name="Title 2"/>
          <p:cNvSpPr>
            <a:spLocks noGrp="1"/>
          </p:cNvSpPr>
          <p:nvPr>
            <p:ph type="title"/>
          </p:nvPr>
        </p:nvSpPr>
        <p:spPr/>
        <p:txBody>
          <a:bodyPr/>
          <a:lstStyle/>
          <a:p>
            <a:r>
              <a:rPr lang="en-IN" dirty="0" smtClean="0"/>
              <a:t>Wastage of Money: Cons</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lstStyle/>
          <a:p>
            <a:r>
              <a:rPr lang="en-IN" dirty="0" smtClean="0"/>
              <a:t>Local </a:t>
            </a:r>
            <a:r>
              <a:rPr lang="en-IN" dirty="0" err="1" smtClean="0"/>
              <a:t>Tribals</a:t>
            </a:r>
            <a:r>
              <a:rPr lang="en-IN" dirty="0" smtClean="0"/>
              <a:t> were dislocated as their land was acquired for the construction of the statue. The </a:t>
            </a:r>
            <a:r>
              <a:rPr lang="en-IN" dirty="0" err="1" smtClean="0"/>
              <a:t>Tadvi</a:t>
            </a:r>
            <a:r>
              <a:rPr lang="en-IN" dirty="0" smtClean="0"/>
              <a:t> tribe opposed land acquisition for the development of tourism infrastructure around the statue. However, they were offered cash and land compensation, and have been provided jobs before land acquisition</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normAutofit/>
          </a:bodyPr>
          <a:lstStyle/>
          <a:p>
            <a:r>
              <a:rPr lang="en-IN" dirty="0" smtClean="0"/>
              <a:t>Environmental activists wrote a letter to the central government contending that project implementation started without clearance from the Environment Ministry</a:t>
            </a:r>
            <a:r>
              <a:rPr lang="en-IN" dirty="0" smtClean="0"/>
              <a:t>.</a:t>
            </a:r>
          </a:p>
          <a:p>
            <a:pPr>
              <a:buNone/>
            </a:pPr>
            <a:endParaRPr lang="en-IN" dirty="0" smtClean="0"/>
          </a:p>
          <a:p>
            <a:r>
              <a:rPr lang="en-IN" dirty="0" smtClean="0"/>
              <a:t>Social Activists have opposed the project on the ground that India is suffering from natural calamities like floods and cyclones in many parts of the country e.g. Kerala, Orissa. Accordingly instead of putting in the money in the construction of statue, the money could have gone to address these problems of common people</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990600" y="381000"/>
            <a:ext cx="3124200" cy="57150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4876800" y="304800"/>
            <a:ext cx="3505200" cy="624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We can create a webpage using HTML,CSS and Java script.</a:t>
            </a:r>
          </a:p>
          <a:p>
            <a:r>
              <a:rPr lang="en-IN" dirty="0" smtClean="0"/>
              <a:t>Apps can be developed providing polling system so that no public service implemented by the government could be criticised.</a:t>
            </a:r>
          </a:p>
          <a:p>
            <a:r>
              <a:rPr lang="en-IN" dirty="0" smtClean="0"/>
              <a:t>Every official government post should contain a watermark approved by the government so that they don’t manipulate the original content.</a:t>
            </a:r>
          </a:p>
          <a:p>
            <a:pPr>
              <a:buNone/>
            </a:pPr>
            <a:endParaRPr lang="en-IN" dirty="0" smtClean="0"/>
          </a:p>
          <a:p>
            <a:pPr>
              <a:buNone/>
            </a:pPr>
            <a:endParaRPr lang="en-IN" dirty="0" smtClean="0"/>
          </a:p>
          <a:p>
            <a:endParaRPr lang="en-IN" dirty="0" smtClean="0"/>
          </a:p>
          <a:p>
            <a:pPr>
              <a:buNone/>
            </a:pPr>
            <a:endParaRPr lang="en-IN" dirty="0"/>
          </a:p>
        </p:txBody>
      </p:sp>
      <p:sp>
        <p:nvSpPr>
          <p:cNvPr id="3" name="Title 2"/>
          <p:cNvSpPr>
            <a:spLocks noGrp="1"/>
          </p:cNvSpPr>
          <p:nvPr>
            <p:ph type="title"/>
          </p:nvPr>
        </p:nvSpPr>
        <p:spPr/>
        <p:txBody>
          <a:bodyPr/>
          <a:lstStyle/>
          <a:p>
            <a:r>
              <a:rPr lang="en-IN" dirty="0" smtClean="0"/>
              <a:t>Approach</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ü"/>
            </a:pPr>
            <a:r>
              <a:rPr lang="en-IN" sz="3600" b="1" dirty="0" smtClean="0"/>
              <a:t>Look for fake images :</a:t>
            </a:r>
          </a:p>
          <a:p>
            <a:pPr>
              <a:buFont typeface="Arial" pitchFamily="34" charset="0"/>
              <a:buChar char="•"/>
            </a:pPr>
            <a:r>
              <a:rPr lang="en-IN" sz="2400" dirty="0" smtClean="0"/>
              <a:t>Modern editing software has made it easy for people to create fake images that look professional and real</a:t>
            </a:r>
          </a:p>
          <a:p>
            <a:pPr>
              <a:buFont typeface="Arial" pitchFamily="34" charset="0"/>
              <a:buChar char="•"/>
            </a:pPr>
            <a:r>
              <a:rPr lang="en-IN" sz="2400" dirty="0" smtClean="0"/>
              <a:t>however,, there are some warning signs you can look out for such as strange shadows on the image you can use tools such as Google Reverse Image Search to check whether the image has been altered or used in the wrong context.</a:t>
            </a:r>
          </a:p>
          <a:p>
            <a:pPr>
              <a:buNone/>
            </a:pPr>
            <a:endParaRPr lang="en-IN" sz="2400" dirty="0" smtClean="0"/>
          </a:p>
        </p:txBody>
      </p:sp>
      <p:sp>
        <p:nvSpPr>
          <p:cNvPr id="3" name="Title 2"/>
          <p:cNvSpPr>
            <a:spLocks noGrp="1"/>
          </p:cNvSpPr>
          <p:nvPr>
            <p:ph type="title"/>
          </p:nvPr>
        </p:nvSpPr>
        <p:spPr/>
        <p:txBody>
          <a:bodyPr/>
          <a:lstStyle/>
          <a:p>
            <a:pPr algn="ctr"/>
            <a:r>
              <a:rPr lang="en-IN" dirty="0" smtClean="0"/>
              <a:t>SOLUTIONS</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IN" sz="3600" b="1" dirty="0" smtClean="0"/>
              <a:t>Using Block chain:</a:t>
            </a:r>
          </a:p>
          <a:p>
            <a:pPr>
              <a:buNone/>
            </a:pPr>
            <a:endParaRPr lang="en-IN" dirty="0" smtClean="0"/>
          </a:p>
          <a:p>
            <a:r>
              <a:rPr lang="en-IN" dirty="0" smtClean="0"/>
              <a:t>All the social media accounts and handles can be linked to </a:t>
            </a:r>
            <a:r>
              <a:rPr lang="en-IN" dirty="0" err="1" smtClean="0"/>
              <a:t>blockchain</a:t>
            </a:r>
            <a:r>
              <a:rPr lang="en-IN" dirty="0" smtClean="0"/>
              <a:t>.</a:t>
            </a:r>
          </a:p>
          <a:p>
            <a:r>
              <a:rPr lang="en-IN" dirty="0" smtClean="0"/>
              <a:t>Once data entered in block chain cannot be deleted or manipulated as it is authorised by only trusted people.</a:t>
            </a:r>
          </a:p>
          <a:p>
            <a:r>
              <a:rPr lang="en-IN" dirty="0" smtClean="0"/>
              <a:t>A universally accepted website can be created. The entire documentation of the public services provided by the government will be stored and linked to </a:t>
            </a:r>
            <a:r>
              <a:rPr lang="en-IN" dirty="0" err="1" smtClean="0"/>
              <a:t>blockchain</a:t>
            </a:r>
            <a:r>
              <a:rPr lang="en-IN" dirty="0" smtClean="0"/>
              <a:t>.</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r>
              <a:rPr lang="en-IN" dirty="0" smtClean="0"/>
              <a:t>A separate link box can be generated in that website where we can check whether a particular site contains the right information or not.</a:t>
            </a:r>
          </a:p>
          <a:p>
            <a:pPr>
              <a:buNone/>
            </a:pPr>
            <a:endParaRPr lang="en-IN" dirty="0" smtClean="0"/>
          </a:p>
          <a:p>
            <a:pPr>
              <a:buNone/>
            </a:pPr>
            <a:endParaRPr lang="en-IN" dirty="0" smtClean="0"/>
          </a:p>
        </p:txBody>
      </p:sp>
      <p:pic>
        <p:nvPicPr>
          <p:cNvPr id="3074" name="Picture 2" descr="Image result for blockchain"/>
          <p:cNvPicPr>
            <a:picLocks noChangeAspect="1" noChangeArrowheads="1"/>
          </p:cNvPicPr>
          <p:nvPr/>
        </p:nvPicPr>
        <p:blipFill>
          <a:blip r:embed="rId2"/>
          <a:srcRect/>
          <a:stretch>
            <a:fillRect/>
          </a:stretch>
        </p:blipFill>
        <p:spPr bwMode="auto">
          <a:xfrm>
            <a:off x="1981200" y="2057400"/>
            <a:ext cx="5791200" cy="399086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048000"/>
            <a:ext cx="8229600" cy="4525963"/>
          </a:xfrm>
        </p:spPr>
        <p:txBody>
          <a:bodyPr/>
          <a:lstStyle/>
          <a:p>
            <a:pPr>
              <a:buNone/>
            </a:pPr>
            <a:r>
              <a:rPr lang="en-IN" dirty="0" smtClean="0"/>
              <a:t>Understanding the pulse of the city through social media.</a:t>
            </a:r>
            <a:endParaRPr lang="en-IN" dirty="0"/>
          </a:p>
        </p:txBody>
      </p:sp>
      <p:sp>
        <p:nvSpPr>
          <p:cNvPr id="3" name="Title 2"/>
          <p:cNvSpPr>
            <a:spLocks noGrp="1"/>
          </p:cNvSpPr>
          <p:nvPr>
            <p:ph type="title"/>
          </p:nvPr>
        </p:nvSpPr>
        <p:spPr>
          <a:xfrm>
            <a:off x="457200" y="914400"/>
            <a:ext cx="8229600" cy="1143000"/>
          </a:xfrm>
        </p:spPr>
        <p:txBody>
          <a:bodyPr>
            <a:noAutofit/>
          </a:bodyPr>
          <a:lstStyle/>
          <a:p>
            <a:pPr algn="ctr"/>
            <a:r>
              <a:rPr lang="en-IN" sz="7200" dirty="0" smtClean="0"/>
              <a:t>Problem statement</a:t>
            </a:r>
            <a:endParaRPr lang="en-IN" sz="7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IN" dirty="0" smtClean="0"/>
              <a:t>Social media is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computer, tablet or </a:t>
            </a:r>
            <a:r>
              <a:rPr lang="en-IN" dirty="0" smtClean="0"/>
              <a:t>Smartphone </a:t>
            </a:r>
            <a:r>
              <a:rPr lang="en-IN" dirty="0" smtClean="0"/>
              <a:t>via web-based software or web application, often utilizing it for messaging</a:t>
            </a:r>
            <a:r>
              <a:rPr lang="en-IN" dirty="0" smtClean="0"/>
              <a:t>.</a:t>
            </a:r>
          </a:p>
          <a:p>
            <a:r>
              <a:rPr lang="en-IN" dirty="0" smtClean="0"/>
              <a:t>According to the </a:t>
            </a:r>
            <a:r>
              <a:rPr lang="en-IN" dirty="0" smtClean="0"/>
              <a:t>PEW RESEARCH CENTER, </a:t>
            </a:r>
            <a:r>
              <a:rPr lang="en-IN" dirty="0" smtClean="0"/>
              <a:t>social media users tend to be younger. Nearly 90 percent of people between the ages of 18 and 29 used at least one form of social media.</a:t>
            </a:r>
            <a:endParaRPr lang="en-IN" dirty="0"/>
          </a:p>
        </p:txBody>
      </p:sp>
      <p:sp>
        <p:nvSpPr>
          <p:cNvPr id="3" name="Title 2"/>
          <p:cNvSpPr>
            <a:spLocks noGrp="1"/>
          </p:cNvSpPr>
          <p:nvPr>
            <p:ph type="title"/>
          </p:nvPr>
        </p:nvSpPr>
        <p:spPr/>
        <p:txBody>
          <a:bodyPr/>
          <a:lstStyle/>
          <a:p>
            <a:pPr algn="ctr"/>
            <a:r>
              <a:rPr lang="en-IN" u="sng" dirty="0" smtClean="0"/>
              <a:t>WHAT IS SOCIAL MEDIA</a:t>
            </a:r>
            <a:endParaRPr lang="en-IN" u="sng"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IN" dirty="0" smtClean="0"/>
              <a:t>Almost a quarter of the world’s population is now on </a:t>
            </a:r>
            <a:r>
              <a:rPr lang="en-IN" dirty="0" err="1" smtClean="0"/>
              <a:t>Facebook</a:t>
            </a:r>
            <a:r>
              <a:rPr lang="en-IN" dirty="0" smtClean="0"/>
              <a:t>. In the USA </a:t>
            </a:r>
            <a:r>
              <a:rPr lang="en-IN" dirty="0" smtClean="0"/>
              <a:t>nearly 80% of all internet users</a:t>
            </a:r>
            <a:r>
              <a:rPr lang="en-IN" dirty="0" smtClean="0"/>
              <a:t>  are on this platform. Because social networks feed off interactions among people, they become more powerful as they grow</a:t>
            </a:r>
            <a:r>
              <a:rPr lang="en-IN" dirty="0" smtClean="0"/>
              <a:t>.</a:t>
            </a:r>
          </a:p>
          <a:p>
            <a:r>
              <a:rPr lang="en-IN" dirty="0" smtClean="0"/>
              <a:t>Some argue that social sharing has encouraged people to use computers and mobile phones to express their concerns on social issues without actually having to engage actively with campaigns in real life. Their support is limited to pressing the ‘Like’ button or sharing content.</a:t>
            </a:r>
          </a:p>
          <a:p>
            <a:endParaRPr lang="en-IN" dirty="0" smtClean="0"/>
          </a:p>
          <a:p>
            <a:r>
              <a:rPr lang="en-IN" dirty="0" smtClean="0"/>
              <a:t>Social </a:t>
            </a:r>
            <a:r>
              <a:rPr lang="en-IN" dirty="0" smtClean="0"/>
              <a:t>media has been blamed for promoting social ills such as: </a:t>
            </a:r>
            <a:endParaRPr lang="en-IN" dirty="0" smtClean="0"/>
          </a:p>
          <a:p>
            <a:pPr>
              <a:buFont typeface="Wingdings" pitchFamily="2" charset="2"/>
              <a:buChar char="§"/>
            </a:pPr>
            <a:r>
              <a:rPr lang="en-IN" dirty="0" smtClean="0"/>
              <a:t>Cyber bullying </a:t>
            </a:r>
          </a:p>
          <a:p>
            <a:pPr>
              <a:buFont typeface="Wingdings" pitchFamily="2" charset="2"/>
              <a:buChar char="§"/>
            </a:pPr>
            <a:r>
              <a:rPr lang="en-IN" dirty="0" smtClean="0"/>
              <a:t>Lack of Privacy </a:t>
            </a:r>
            <a:br>
              <a:rPr lang="en-IN" dirty="0" smtClean="0"/>
            </a:br>
            <a:endParaRPr lang="en-IN" dirty="0"/>
          </a:p>
        </p:txBody>
      </p:sp>
      <p:sp>
        <p:nvSpPr>
          <p:cNvPr id="3" name="Title 2"/>
          <p:cNvSpPr>
            <a:spLocks noGrp="1"/>
          </p:cNvSpPr>
          <p:nvPr>
            <p:ph type="title"/>
          </p:nvPr>
        </p:nvSpPr>
        <p:spPr/>
        <p:txBody>
          <a:bodyPr>
            <a:normAutofit fontScale="90000"/>
          </a:bodyPr>
          <a:lstStyle/>
          <a:p>
            <a:pPr algn="ctr"/>
            <a:r>
              <a:rPr lang="en-IN" b="0" dirty="0" smtClean="0"/>
              <a:t>The Impact of Social Media on Society</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is-the-real-impact-of-social-media-after_5.1.jpg"/>
          <p:cNvPicPr>
            <a:picLocks noGrp="1" noChangeAspect="1"/>
          </p:cNvPicPr>
          <p:nvPr>
            <p:ph idx="1"/>
          </p:nvPr>
        </p:nvPicPr>
        <p:blipFill>
          <a:blip r:embed="rId2"/>
          <a:stretch>
            <a:fillRect/>
          </a:stretch>
        </p:blipFill>
        <p:spPr>
          <a:xfrm>
            <a:off x="1752600" y="609600"/>
            <a:ext cx="5562600" cy="55626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dirty="0" smtClean="0"/>
              <a:t>Lets take an example : </a:t>
            </a:r>
          </a:p>
          <a:p>
            <a:pPr>
              <a:buNone/>
            </a:pPr>
            <a:endParaRPr lang="en-IN" b="1" dirty="0" smtClean="0"/>
          </a:p>
          <a:p>
            <a:endParaRPr lang="en-IN" b="1" dirty="0" smtClean="0"/>
          </a:p>
          <a:p>
            <a:endParaRPr lang="en-IN" b="1" dirty="0" smtClean="0"/>
          </a:p>
          <a:p>
            <a:endParaRPr lang="en-IN" b="1" dirty="0" smtClean="0"/>
          </a:p>
          <a:p>
            <a:endParaRPr lang="en-IN" b="1" dirty="0" smtClean="0"/>
          </a:p>
          <a:p>
            <a:r>
              <a:rPr lang="en-IN" b="1" dirty="0" smtClean="0"/>
              <a:t>Statue </a:t>
            </a:r>
            <a:r>
              <a:rPr lang="en-IN" b="1" dirty="0" smtClean="0"/>
              <a:t>of Unity: Symbol of Pride or Wastage of Public Money</a:t>
            </a:r>
            <a:r>
              <a:rPr lang="en-IN" b="1" dirty="0" smtClean="0"/>
              <a:t>?</a:t>
            </a:r>
          </a:p>
          <a:p>
            <a:pPr>
              <a:buNone/>
            </a:pPr>
            <a:endParaRPr lang="en-IN" b="1" dirty="0" smtClean="0"/>
          </a:p>
          <a:p>
            <a:pPr>
              <a:buNone/>
            </a:pPr>
            <a:endParaRPr lang="en-IN" b="1" dirty="0"/>
          </a:p>
        </p:txBody>
      </p:sp>
      <p:sp>
        <p:nvSpPr>
          <p:cNvPr id="3" name="Title 2"/>
          <p:cNvSpPr>
            <a:spLocks noGrp="1"/>
          </p:cNvSpPr>
          <p:nvPr>
            <p:ph type="title"/>
          </p:nvPr>
        </p:nvSpPr>
        <p:spPr/>
        <p:txBody>
          <a:bodyPr>
            <a:normAutofit/>
          </a:bodyPr>
          <a:lstStyle/>
          <a:p>
            <a:pPr algn="ctr"/>
            <a:r>
              <a:rPr lang="en-IN" dirty="0" smtClean="0"/>
              <a:t>Example</a:t>
            </a:r>
            <a:endParaRPr lang="en-IN" dirty="0"/>
          </a:p>
        </p:txBody>
      </p:sp>
      <p:pic>
        <p:nvPicPr>
          <p:cNvPr id="4" name="Picture 3" descr="statue_of_unity.jpg"/>
          <p:cNvPicPr>
            <a:picLocks noChangeAspect="1"/>
          </p:cNvPicPr>
          <p:nvPr/>
        </p:nvPicPr>
        <p:blipFill>
          <a:blip r:embed="rId2"/>
          <a:stretch>
            <a:fillRect/>
          </a:stretch>
        </p:blipFill>
        <p:spPr>
          <a:xfrm>
            <a:off x="3124200" y="1981200"/>
            <a:ext cx="2641600" cy="19812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07909"/>
            <a:ext cx="7696200" cy="5169091"/>
          </a:xfrm>
        </p:spPr>
        <p:txBody>
          <a:bodyPr>
            <a:normAutofit/>
          </a:bodyPr>
          <a:lstStyle/>
          <a:p>
            <a:r>
              <a:rPr lang="en-IN" sz="2800" dirty="0" smtClean="0"/>
              <a:t>According to many tweets on social media –some people appreciated this public service</a:t>
            </a:r>
            <a:r>
              <a:rPr lang="en-IN" sz="2800" dirty="0" smtClean="0"/>
              <a:t>.</a:t>
            </a:r>
            <a:endParaRPr lang="en-IN" dirty="0" smtClean="0"/>
          </a:p>
          <a:p>
            <a:r>
              <a:rPr lang="en-IN" dirty="0" smtClean="0"/>
              <a:t>A </a:t>
            </a:r>
            <a:r>
              <a:rPr lang="en-IN" dirty="0" smtClean="0"/>
              <a:t>sense of patriotism and united India is infused within the hearts of the people who visit the Statue of Unity or even have a glimpse of it</a:t>
            </a:r>
          </a:p>
          <a:p>
            <a:endParaRPr lang="en-IN" dirty="0" smtClean="0"/>
          </a:p>
          <a:p>
            <a:r>
              <a:rPr lang="en-IN" dirty="0" smtClean="0"/>
              <a:t>Thousands of people in Narmada District and nearby areas will get employment opportunity directly or </a:t>
            </a:r>
            <a:r>
              <a:rPr lang="en-IN" dirty="0" smtClean="0"/>
              <a:t>indirectly</a:t>
            </a:r>
          </a:p>
        </p:txBody>
      </p:sp>
      <p:sp>
        <p:nvSpPr>
          <p:cNvPr id="4" name="TextBox 3"/>
          <p:cNvSpPr txBox="1"/>
          <p:nvPr/>
        </p:nvSpPr>
        <p:spPr>
          <a:xfrm>
            <a:off x="1143000" y="381000"/>
            <a:ext cx="6019800" cy="723275"/>
          </a:xfrm>
          <a:prstGeom prst="rect">
            <a:avLst/>
          </a:prstGeom>
          <a:noFill/>
        </p:spPr>
        <p:txBody>
          <a:bodyPr wrap="square" rtlCol="0">
            <a:spAutoFit/>
          </a:bodyPr>
          <a:lstStyle/>
          <a:p>
            <a:pPr algn="ctr"/>
            <a:r>
              <a:rPr lang="en-IN" sz="4100" b="1" dirty="0" smtClean="0">
                <a:solidFill>
                  <a:schemeClr val="tx2"/>
                </a:solidFill>
                <a:effectLst>
                  <a:outerShdw blurRad="31750" dist="25400" dir="5400000" algn="tl" rotWithShape="0">
                    <a:srgbClr val="000000">
                      <a:alpha val="25000"/>
                    </a:srgbClr>
                  </a:outerShdw>
                </a:effectLst>
                <a:latin typeface="+mj-lt"/>
                <a:ea typeface="+mj-ea"/>
                <a:cs typeface="+mj-cs"/>
              </a:rPr>
              <a:t>Pride of India: Pros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smtClean="0"/>
          </a:p>
          <a:p>
            <a:r>
              <a:rPr lang="en-IN" dirty="0" smtClean="0"/>
              <a:t>It is estimated that more than 10 </a:t>
            </a:r>
            <a:r>
              <a:rPr lang="en-IN" dirty="0" err="1" smtClean="0"/>
              <a:t>Lakh</a:t>
            </a:r>
            <a:r>
              <a:rPr lang="en-IN" dirty="0" smtClean="0"/>
              <a:t> tourists will visit the Statue of Unity every year. This will help in generating huge income from tourism and transportation and other services. Entire money spent on the construction is expected to be recovered in the next 35-40 years.</a:t>
            </a:r>
          </a:p>
          <a:p>
            <a:endParaRPr lang="en-IN" dirty="0" smtClean="0"/>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52400" y="228600"/>
            <a:ext cx="2705100" cy="61722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943600" y="228600"/>
            <a:ext cx="2895600" cy="63246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2971800" y="381000"/>
            <a:ext cx="2882801"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190</TotalTime>
  <Words>575</Words>
  <Application>Microsoft Office PowerPoint</Application>
  <PresentationFormat>On-screen Show (4:3)</PresentationFormat>
  <Paragraphs>51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VINHACK</vt:lpstr>
      <vt:lpstr>Problem statement</vt:lpstr>
      <vt:lpstr>WHAT IS SOCIAL MEDIA</vt:lpstr>
      <vt:lpstr>The Impact of Social Media on Society</vt:lpstr>
      <vt:lpstr>Slide 5</vt:lpstr>
      <vt:lpstr>Example</vt:lpstr>
      <vt:lpstr>Slide 7</vt:lpstr>
      <vt:lpstr>Slide 8</vt:lpstr>
      <vt:lpstr>Slide 9</vt:lpstr>
      <vt:lpstr>Wastage of Money: Cons</vt:lpstr>
      <vt:lpstr>Slide 11</vt:lpstr>
      <vt:lpstr>Slide 12</vt:lpstr>
      <vt:lpstr>Slide 13</vt:lpstr>
      <vt:lpstr>Approach</vt:lpstr>
      <vt:lpstr>SOLUTIONS</vt:lpstr>
      <vt:lpstr>Slide 16</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VINHACK</dc:title>
  <dc:creator>Vasa Suryakamal</dc:creator>
  <cp:lastModifiedBy>Vasa Suryakamal</cp:lastModifiedBy>
  <cp:revision>19</cp:revision>
  <dcterms:created xsi:type="dcterms:W3CDTF">2006-08-16T00:00:00Z</dcterms:created>
  <dcterms:modified xsi:type="dcterms:W3CDTF">2019-03-22T12:05:37Z</dcterms:modified>
</cp:coreProperties>
</file>