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71" r:id="rId5"/>
    <p:sldId id="272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635CF-F425-42AD-97F6-73367F8A68B0}" v="1" dt="2021-10-12T16:01:25.371"/>
    <p1510:client id="{4C53AC39-8E0E-424E-B611-94EFC1ECA81F}" v="54" dt="2021-10-12T11:31:10.548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booshan Srinivasan" userId="S::admin@integratedsystemslabceg.onmicrosoft.com::a42b6173-66d6-4bf1-8fa4-71a259ddadc9" providerId="AD" clId="Web-{4C53AC39-8E0E-424E-B611-94EFC1ECA81F}"/>
    <pc:docChg chg="modSld">
      <pc:chgData name="Sribooshan Srinivasan" userId="S::admin@integratedsystemslabceg.onmicrosoft.com::a42b6173-66d6-4bf1-8fa4-71a259ddadc9" providerId="AD" clId="Web-{4C53AC39-8E0E-424E-B611-94EFC1ECA81F}" dt="2021-10-12T11:31:10.548" v="28" actId="20577"/>
      <pc:docMkLst>
        <pc:docMk/>
      </pc:docMkLst>
      <pc:sldChg chg="modSp">
        <pc:chgData name="Sribooshan Srinivasan" userId="S::admin@integratedsystemslabceg.onmicrosoft.com::a42b6173-66d6-4bf1-8fa4-71a259ddadc9" providerId="AD" clId="Web-{4C53AC39-8E0E-424E-B611-94EFC1ECA81F}" dt="2021-10-12T11:31:10.548" v="28" actId="20577"/>
        <pc:sldMkLst>
          <pc:docMk/>
          <pc:sldMk cId="0" sldId="272"/>
        </pc:sldMkLst>
        <pc:spChg chg="mod">
          <ac:chgData name="Sribooshan Srinivasan" userId="S::admin@integratedsystemslabceg.onmicrosoft.com::a42b6173-66d6-4bf1-8fa4-71a259ddadc9" providerId="AD" clId="Web-{4C53AC39-8E0E-424E-B611-94EFC1ECA81F}" dt="2021-10-12T11:31:10.548" v="28" actId="20577"/>
          <ac:spMkLst>
            <pc:docMk/>
            <pc:sldMk cId="0" sldId="272"/>
            <ac:spMk id="2" creationId="{00000000-0000-0000-0000-000000000000}"/>
          </ac:spMkLst>
        </pc:spChg>
        <pc:graphicFrameChg chg="mod modGraphic">
          <ac:chgData name="Sribooshan Srinivasan" userId="S::admin@integratedsystemslabceg.onmicrosoft.com::a42b6173-66d6-4bf1-8fa4-71a259ddadc9" providerId="AD" clId="Web-{4C53AC39-8E0E-424E-B611-94EFC1ECA81F}" dt="2021-10-12T11:30:56.423" v="21"/>
          <ac:graphicFrameMkLst>
            <pc:docMk/>
            <pc:sldMk cId="0" sldId="272"/>
            <ac:graphicFrameMk id="6" creationId="{00000000-0000-0000-0000-000000000000}"/>
          </ac:graphicFrameMkLst>
        </pc:graphicFrameChg>
      </pc:sldChg>
    </pc:docChg>
  </pc:docChgLst>
  <pc:docChgLst>
    <pc:chgData name="Dr. J. Dhurga Devi" userId="S::dhurga.j2003_gmail.com#ext#@integratedsystemslabceg.onmicrosoft.com::43d4bfd5-0625-4dd9-a2ff-538eca4d5d0a" providerId="AD" clId="Web-{44E635CF-F425-42AD-97F6-73367F8A68B0}"/>
    <pc:docChg chg="modSld">
      <pc:chgData name="Dr. J. Dhurga Devi" userId="S::dhurga.j2003_gmail.com#ext#@integratedsystemslabceg.onmicrosoft.com::43d4bfd5-0625-4dd9-a2ff-538eca4d5d0a" providerId="AD" clId="Web-{44E635CF-F425-42AD-97F6-73367F8A68B0}" dt="2021-10-12T16:01:25.371" v="0" actId="14100"/>
      <pc:docMkLst>
        <pc:docMk/>
      </pc:docMkLst>
      <pc:sldChg chg="modSp">
        <pc:chgData name="Dr. J. Dhurga Devi" userId="S::dhurga.j2003_gmail.com#ext#@integratedsystemslabceg.onmicrosoft.com::43d4bfd5-0625-4dd9-a2ff-538eca4d5d0a" providerId="AD" clId="Web-{44E635CF-F425-42AD-97F6-73367F8A68B0}" dt="2021-10-12T16:01:25.371" v="0" actId="14100"/>
        <pc:sldMkLst>
          <pc:docMk/>
          <pc:sldMk cId="0" sldId="261"/>
        </pc:sldMkLst>
        <pc:picChg chg="mod">
          <ac:chgData name="Dr. J. Dhurga Devi" userId="S::dhurga.j2003_gmail.com#ext#@integratedsystemslabceg.onmicrosoft.com::43d4bfd5-0625-4dd9-a2ff-538eca4d5d0a" providerId="AD" clId="Web-{44E635CF-F425-42AD-97F6-73367F8A68B0}" dt="2021-10-12T16:01:25.371" v="0" actId="14100"/>
          <ac:picMkLst>
            <pc:docMk/>
            <pc:sldMk cId="0" sldId="261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WIEN BRIDGE PLOTS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ll - -35degree c</a:t>
            </a:r>
          </a:p>
        </p:txBody>
      </p:sp>
      <p:pic>
        <p:nvPicPr>
          <p:cNvPr id="5" name="Content Placeholder 4" descr="wb-35lldb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87320"/>
            <a:ext cx="5181600" cy="2626995"/>
          </a:xfrm>
          <a:prstGeom prst="rect">
            <a:avLst/>
          </a:prstGeom>
        </p:spPr>
      </p:pic>
      <p:pic>
        <p:nvPicPr>
          <p:cNvPr id="6" name="Content Placeholder 5" descr="wb-35llp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84780"/>
            <a:ext cx="5181600" cy="2632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ll - 125 degree c</a:t>
            </a:r>
          </a:p>
        </p:txBody>
      </p:sp>
      <p:pic>
        <p:nvPicPr>
          <p:cNvPr id="5" name="Content Placeholder 4" descr="wb125lldb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77160"/>
            <a:ext cx="5181600" cy="2647950"/>
          </a:xfrm>
          <a:prstGeom prst="rect">
            <a:avLst/>
          </a:prstGeom>
        </p:spPr>
      </p:pic>
      <p:pic>
        <p:nvPicPr>
          <p:cNvPr id="6" name="Content Placeholder 5" descr="wb125llp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87320"/>
            <a:ext cx="5181600" cy="26276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hl - room temp</a:t>
            </a:r>
          </a:p>
        </p:txBody>
      </p:sp>
      <p:pic>
        <p:nvPicPr>
          <p:cNvPr id="5" name="Content Placeholder 4" descr="wbroomhldb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93035"/>
            <a:ext cx="5181600" cy="2616200"/>
          </a:xfrm>
          <a:prstGeom prst="rect">
            <a:avLst/>
          </a:prstGeom>
        </p:spPr>
      </p:pic>
      <p:pic>
        <p:nvPicPr>
          <p:cNvPr id="6" name="Content Placeholder 5" descr="wbroomhlp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89860"/>
            <a:ext cx="5181600" cy="26219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hl - -35 degree c</a:t>
            </a:r>
          </a:p>
        </p:txBody>
      </p:sp>
      <p:pic>
        <p:nvPicPr>
          <p:cNvPr id="5" name="Content Placeholder 4" descr="wb-35hldb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79065"/>
            <a:ext cx="5181600" cy="2644140"/>
          </a:xfrm>
          <a:prstGeom prst="rect">
            <a:avLst/>
          </a:prstGeom>
        </p:spPr>
      </p:pic>
      <p:pic>
        <p:nvPicPr>
          <p:cNvPr id="6" name="Content Placeholder 5" descr="wb-35hlp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99385"/>
            <a:ext cx="5181600" cy="260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hl - 125 degree c</a:t>
            </a:r>
          </a:p>
        </p:txBody>
      </p:sp>
      <p:pic>
        <p:nvPicPr>
          <p:cNvPr id="5" name="Content Placeholder 4" descr="wb125hldb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65730"/>
            <a:ext cx="5181600" cy="2670810"/>
          </a:xfrm>
          <a:prstGeom prst="rect">
            <a:avLst/>
          </a:prstGeom>
        </p:spPr>
      </p:pic>
      <p:pic>
        <p:nvPicPr>
          <p:cNvPr id="6" name="Content Placeholder 5" descr="wb125hlp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79065"/>
            <a:ext cx="5181600" cy="2644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lh - room temp</a:t>
            </a:r>
          </a:p>
        </p:txBody>
      </p:sp>
      <p:pic>
        <p:nvPicPr>
          <p:cNvPr id="5" name="Content Placeholder 4" descr="wbroomlhdb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80970"/>
            <a:ext cx="5181600" cy="2639695"/>
          </a:xfrm>
          <a:prstGeom prst="rect">
            <a:avLst/>
          </a:prstGeom>
        </p:spPr>
      </p:pic>
      <p:pic>
        <p:nvPicPr>
          <p:cNvPr id="6" name="Content Placeholder 5" descr="wbroomlhp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91765"/>
            <a:ext cx="5181600" cy="26181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lh - -35 degree c</a:t>
            </a:r>
          </a:p>
        </p:txBody>
      </p:sp>
      <p:pic>
        <p:nvPicPr>
          <p:cNvPr id="5" name="Content Placeholder 4" descr="wb-35lhdb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87320"/>
            <a:ext cx="5181600" cy="2627630"/>
          </a:xfrm>
          <a:prstGeom prst="rect">
            <a:avLst/>
          </a:prstGeom>
        </p:spPr>
      </p:pic>
      <p:pic>
        <p:nvPicPr>
          <p:cNvPr id="6" name="Content Placeholder 5" descr="wb-35lhp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52395"/>
            <a:ext cx="5181600" cy="2697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lh - 125 degree c</a:t>
            </a:r>
          </a:p>
        </p:txBody>
      </p:sp>
      <p:pic>
        <p:nvPicPr>
          <p:cNvPr id="5" name="Content Placeholder 4" descr="wb125lhdb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82875"/>
            <a:ext cx="5181600" cy="2636520"/>
          </a:xfrm>
          <a:prstGeom prst="rect">
            <a:avLst/>
          </a:prstGeom>
        </p:spPr>
      </p:pic>
      <p:pic>
        <p:nvPicPr>
          <p:cNvPr id="6" name="Content Placeholder 5" descr="wb125lhp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83510"/>
            <a:ext cx="5181600" cy="26346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Comparison Table – Resonant Frequency (in kHz)</a:t>
            </a:r>
            <a:endParaRPr lang="en-US" sz="4000" dirty="0">
              <a:cs typeface="Calibri Ligh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966951"/>
              </p:ext>
            </p:extLst>
          </p:nvPr>
        </p:nvGraphicFramePr>
        <p:xfrm>
          <a:off x="838200" y="1825625"/>
          <a:ext cx="10515600" cy="330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-35°C</a:t>
                      </a:r>
                      <a:endParaRPr lang="en-US" sz="32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r>
                        <a:rPr lang="en-US" sz="3200" b="0" i="0" u="none" strike="noStrike" noProof="0" dirty="0">
                          <a:solidFill>
                            <a:srgbClr val="000000"/>
                          </a:solidFill>
                        </a:rPr>
                        <a:t>°C</a:t>
                      </a:r>
                      <a:endParaRPr lang="en-US" sz="3200" b="1" i="0" u="none" strike="noStrike" noProof="0" dirty="0"/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  <a:r>
                        <a:rPr lang="en-US" sz="3200" b="0" i="0" u="none" strike="noStrike" noProof="0" dirty="0">
                          <a:solidFill>
                            <a:srgbClr val="000000"/>
                          </a:solidFill>
                        </a:rPr>
                        <a:t>°C</a:t>
                      </a:r>
                      <a:endParaRPr lang="en-US" sz="3200" b="1" i="0" u="none" strike="noStrike" noProof="0" dirty="0"/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Calibri"/>
                        </a:rPr>
                        <a:t>tt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224.91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247.742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280.5434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Calibri"/>
                        </a:rPr>
                        <a:t>ll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276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304.1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344.35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Calibri"/>
                        </a:rPr>
                        <a:t>hh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186.21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206.445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232.27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hl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237.137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261.216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295.8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Calibri"/>
                        </a:rPr>
                        <a:t>lh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216.77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238.781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Calibri"/>
                        </a:rPr>
                        <a:t>270.4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tt - room temp</a:t>
            </a:r>
          </a:p>
        </p:txBody>
      </p:sp>
      <p:pic>
        <p:nvPicPr>
          <p:cNvPr id="9" name="Content Placeholder 8" descr="WBroomtt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84145"/>
            <a:ext cx="5181600" cy="2633980"/>
          </a:xfrm>
          <a:prstGeom prst="rect">
            <a:avLst/>
          </a:prstGeom>
        </p:spPr>
      </p:pic>
      <p:pic>
        <p:nvPicPr>
          <p:cNvPr id="10" name="Content Placeholder 9" descr="wbroomttp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84780"/>
            <a:ext cx="5181600" cy="2632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tt - -35degree c</a:t>
            </a:r>
          </a:p>
        </p:txBody>
      </p:sp>
      <p:pic>
        <p:nvPicPr>
          <p:cNvPr id="5" name="Content Placeholder 4" descr="wb-35ttdb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86685"/>
            <a:ext cx="5181600" cy="2628900"/>
          </a:xfrm>
          <a:prstGeom prst="rect">
            <a:avLst/>
          </a:prstGeom>
        </p:spPr>
      </p:pic>
      <p:pic>
        <p:nvPicPr>
          <p:cNvPr id="6" name="Content Placeholder 5" descr="wb-35ttp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97480"/>
            <a:ext cx="5181600" cy="2606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tt - 125 degree c</a:t>
            </a:r>
          </a:p>
        </p:txBody>
      </p:sp>
      <p:pic>
        <p:nvPicPr>
          <p:cNvPr id="5" name="Content Placeholder 4" descr="wb125ttdb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90495"/>
            <a:ext cx="5181600" cy="2621280"/>
          </a:xfrm>
          <a:prstGeom prst="rect">
            <a:avLst/>
          </a:prstGeom>
        </p:spPr>
      </p:pic>
      <p:pic>
        <p:nvPicPr>
          <p:cNvPr id="6" name="Content Placeholder 5" descr="wb125ttp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91765"/>
            <a:ext cx="5181600" cy="26181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hh -room temp</a:t>
            </a:r>
          </a:p>
        </p:txBody>
      </p:sp>
      <p:pic>
        <p:nvPicPr>
          <p:cNvPr id="5" name="Content Placeholder 4" descr="wbroomhhdb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05735"/>
            <a:ext cx="5181600" cy="2590800"/>
          </a:xfrm>
          <a:prstGeom prst="rect">
            <a:avLst/>
          </a:prstGeom>
        </p:spPr>
      </p:pic>
      <p:pic>
        <p:nvPicPr>
          <p:cNvPr id="6" name="Content Placeholder 5" descr="wbroomhhp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79700"/>
            <a:ext cx="5181600" cy="2642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hh - -35 degree c</a:t>
            </a:r>
          </a:p>
        </p:txBody>
      </p:sp>
      <p:pic>
        <p:nvPicPr>
          <p:cNvPr id="5" name="Content Placeholder 4" descr="wb-35hhdb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74620"/>
            <a:ext cx="5181600" cy="2653030"/>
          </a:xfrm>
          <a:prstGeom prst="rect">
            <a:avLst/>
          </a:prstGeom>
        </p:spPr>
      </p:pic>
      <p:pic>
        <p:nvPicPr>
          <p:cNvPr id="6" name="Content Placeholder 5" descr="wb-35hhp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93035"/>
            <a:ext cx="5181600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hh - 125 degree c</a:t>
            </a:r>
          </a:p>
        </p:txBody>
      </p:sp>
      <p:pic>
        <p:nvPicPr>
          <p:cNvPr id="5" name="Content Placeholder 4" descr="wb125hhdb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68270"/>
            <a:ext cx="5195977" cy="2672462"/>
          </a:xfrm>
          <a:prstGeom prst="rect">
            <a:avLst/>
          </a:prstGeom>
        </p:spPr>
      </p:pic>
      <p:pic>
        <p:nvPicPr>
          <p:cNvPr id="6" name="Content Placeholder 5" descr="wb125hhp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79700"/>
            <a:ext cx="5181600" cy="2642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ll - room temp</a:t>
            </a:r>
          </a:p>
        </p:txBody>
      </p:sp>
      <p:pic>
        <p:nvPicPr>
          <p:cNvPr id="5" name="Content Placeholder 4" descr="wbroomlldb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91765"/>
            <a:ext cx="5181600" cy="2618105"/>
          </a:xfrm>
          <a:prstGeom prst="rect">
            <a:avLst/>
          </a:prstGeom>
        </p:spPr>
      </p:pic>
      <p:pic>
        <p:nvPicPr>
          <p:cNvPr id="6" name="Content Placeholder 5" descr="wbroomllp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91130"/>
            <a:ext cx="5181600" cy="2620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DD84874E4B5D419EFBB8550F043978" ma:contentTypeVersion="6" ma:contentTypeDescription="Create a new document." ma:contentTypeScope="" ma:versionID="fb314bee06779cf92ba50fd28f441b2b">
  <xsd:schema xmlns:xsd="http://www.w3.org/2001/XMLSchema" xmlns:xs="http://www.w3.org/2001/XMLSchema" xmlns:p="http://schemas.microsoft.com/office/2006/metadata/properties" xmlns:ns2="6ceb8dfc-2ff5-4023-813d-eb137c978b9e" targetNamespace="http://schemas.microsoft.com/office/2006/metadata/properties" ma:root="true" ma:fieldsID="60709d7924cbd691d55dde2a2addbf50" ns2:_="">
    <xsd:import namespace="6ceb8dfc-2ff5-4023-813d-eb137c978b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eb8dfc-2ff5-4023-813d-eb137c978b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F06844-BDF7-4E40-8FCC-8563C36B7C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eb8dfc-2ff5-4023-813d-eb137c978b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86B21B-B80E-4280-B956-5E880EF31E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F60F56-981C-45A7-96D4-141726DD1C4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WIEN BRIDGE PLOTS</vt:lpstr>
      <vt:lpstr>Comparison Table – Resonant Frequency (in kHz)</vt:lpstr>
      <vt:lpstr>tt - room temp</vt:lpstr>
      <vt:lpstr>tt - -35degree c</vt:lpstr>
      <vt:lpstr>tt - 125 degree c</vt:lpstr>
      <vt:lpstr>hh -room temp</vt:lpstr>
      <vt:lpstr>hh - -35 degree c</vt:lpstr>
      <vt:lpstr>hh - 125 degree c</vt:lpstr>
      <vt:lpstr>ll - room temp</vt:lpstr>
      <vt:lpstr>ll - -35degree c</vt:lpstr>
      <vt:lpstr>ll - 125 degree c</vt:lpstr>
      <vt:lpstr>hl - room temp</vt:lpstr>
      <vt:lpstr>hl - -35 degree c</vt:lpstr>
      <vt:lpstr>hl - 125 degree c</vt:lpstr>
      <vt:lpstr>lh - room temp</vt:lpstr>
      <vt:lpstr>lh - -35 degree c</vt:lpstr>
      <vt:lpstr>lh - 125 degree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WIEN BRIDGE PLOTS</dc:title>
  <dc:creator/>
  <cp:lastModifiedBy>user</cp:lastModifiedBy>
  <cp:revision>8</cp:revision>
  <dcterms:created xsi:type="dcterms:W3CDTF">2021-10-12T08:40:42Z</dcterms:created>
  <dcterms:modified xsi:type="dcterms:W3CDTF">2021-10-12T16:01:25Z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33A3CBB41F494525AB1B687B60271808</vt:lpwstr>
  </property>
  <property fmtid="{D5CDD505-2E9C-101B-9397-08002B2CF9AE}" pid="3" name="KSOProductBuildVer">
    <vt:lpwstr>1033-11.2.0.10307</vt:lpwstr>
  </property>
  <property fmtid="{D5CDD505-2E9C-101B-9397-08002B2CF9AE}" pid="4" name="ContentTypeId">
    <vt:lpwstr>0x010100BBDD84874E4B5D419EFBB8550F043978</vt:lpwstr>
  </property>
</Properties>
</file>