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8" r:id="rId3"/>
    <p:sldId id="260" r:id="rId4"/>
    <p:sldId id="261" r:id="rId5"/>
    <p:sldId id="303" r:id="rId6"/>
    <p:sldId id="269" r:id="rId7"/>
    <p:sldId id="266" r:id="rId8"/>
    <p:sldId id="270" r:id="rId9"/>
    <p:sldId id="267" r:id="rId10"/>
    <p:sldId id="262" r:id="rId11"/>
    <p:sldId id="274" r:id="rId12"/>
    <p:sldId id="275" r:id="rId13"/>
    <p:sldId id="271" r:id="rId14"/>
    <p:sldId id="272" r:id="rId15"/>
    <p:sldId id="276" r:id="rId16"/>
    <p:sldId id="278" r:id="rId17"/>
    <p:sldId id="277" r:id="rId18"/>
    <p:sldId id="279" r:id="rId19"/>
    <p:sldId id="280" r:id="rId20"/>
    <p:sldId id="319" r:id="rId21"/>
    <p:sldId id="282" r:id="rId22"/>
    <p:sldId id="325" r:id="rId23"/>
    <p:sldId id="323" r:id="rId24"/>
    <p:sldId id="324" r:id="rId25"/>
    <p:sldId id="284" r:id="rId26"/>
    <p:sldId id="285" r:id="rId27"/>
    <p:sldId id="288" r:id="rId28"/>
    <p:sldId id="307" r:id="rId29"/>
    <p:sldId id="308" r:id="rId30"/>
    <p:sldId id="292" r:id="rId31"/>
    <p:sldId id="293" r:id="rId32"/>
    <p:sldId id="294" r:id="rId33"/>
    <p:sldId id="306" r:id="rId34"/>
    <p:sldId id="299" r:id="rId35"/>
    <p:sldId id="305" r:id="rId36"/>
    <p:sldId id="304" r:id="rId37"/>
    <p:sldId id="300" r:id="rId38"/>
    <p:sldId id="302" r:id="rId39"/>
    <p:sldId id="310" r:id="rId40"/>
    <p:sldId id="316" r:id="rId41"/>
    <p:sldId id="317" r:id="rId42"/>
    <p:sldId id="318" r:id="rId43"/>
    <p:sldId id="327" r:id="rId44"/>
    <p:sldId id="320" r:id="rId45"/>
    <p:sldId id="322" r:id="rId46"/>
    <p:sldId id="321" r:id="rId47"/>
    <p:sldId id="32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DDD0"/>
    <a:srgbClr val="D08672"/>
    <a:srgbClr val="D1A49B"/>
    <a:srgbClr val="864A3E"/>
    <a:srgbClr val="42241E"/>
    <a:srgbClr val="784638"/>
    <a:srgbClr val="77625F"/>
    <a:srgbClr val="6D2F21"/>
    <a:srgbClr val="61362D"/>
    <a:srgbClr val="6F3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93" autoAdjust="0"/>
  </p:normalViewPr>
  <p:slideViewPr>
    <p:cSldViewPr snapToGrid="0">
      <p:cViewPr varScale="1">
        <p:scale>
          <a:sx n="63" d="100"/>
          <a:sy n="63" d="100"/>
        </p:scale>
        <p:origin x="76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CA2F9F-30D8-4EF6-96B9-132051D37D1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26E0B568-3546-43D6-9793-AEC4C0B60E72}">
      <dgm:prSet phldrT="[Text]" custT="1"/>
      <dgm:spPr>
        <a:solidFill>
          <a:srgbClr val="74615E"/>
        </a:solidFill>
        <a:ln>
          <a:noFill/>
        </a:ln>
      </dgm:spPr>
      <dgm:t>
        <a:bodyPr/>
        <a:lstStyle/>
        <a:p>
          <a:r>
            <a: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coffee_id.csv</a:t>
          </a:r>
        </a:p>
      </dgm:t>
    </dgm:pt>
    <dgm:pt modelId="{8EDE3B2A-6464-486E-8EB8-DB28E1B49022}" type="parTrans" cxnId="{023E517E-5FEE-49B1-A3C2-C279AFEB5C22}">
      <dgm:prSet/>
      <dgm:spPr/>
      <dgm:t>
        <a:bodyPr/>
        <a:lstStyle/>
        <a:p>
          <a:endParaRPr lang="en-IN"/>
        </a:p>
      </dgm:t>
    </dgm:pt>
    <dgm:pt modelId="{3B2AF329-C21E-4E2F-AF84-6B18913813F6}" type="sibTrans" cxnId="{023E517E-5FEE-49B1-A3C2-C279AFEB5C22}">
      <dgm:prSet/>
      <dgm:spPr/>
      <dgm:t>
        <a:bodyPr/>
        <a:lstStyle/>
        <a:p>
          <a:endParaRPr lang="en-IN"/>
        </a:p>
      </dgm:t>
    </dgm:pt>
    <dgm:pt modelId="{A8541271-702C-4F30-BD96-C407EA2683D1}">
      <dgm:prSet phldrT="[Text]" custT="1"/>
      <dgm:spPr>
        <a:solidFill>
          <a:srgbClr val="D1C7C5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slug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identifier</a:t>
          </a:r>
        </a:p>
      </dgm:t>
    </dgm:pt>
    <dgm:pt modelId="{5B1E3476-6FF4-4FB7-9058-DA056B566542}" type="parTrans" cxnId="{749DC2CA-58FF-4035-AE87-4747DF2AF1AA}">
      <dgm:prSet/>
      <dgm:spPr/>
      <dgm:t>
        <a:bodyPr/>
        <a:lstStyle/>
        <a:p>
          <a:endParaRPr lang="en-IN"/>
        </a:p>
      </dgm:t>
    </dgm:pt>
    <dgm:pt modelId="{17FCDDFC-C625-4DDC-88B9-6C8BD12F9283}" type="sibTrans" cxnId="{749DC2CA-58FF-4035-AE87-4747DF2AF1AA}">
      <dgm:prSet/>
      <dgm:spPr/>
      <dgm:t>
        <a:bodyPr/>
        <a:lstStyle/>
        <a:p>
          <a:endParaRPr lang="en-IN"/>
        </a:p>
      </dgm:t>
    </dgm:pt>
    <dgm:pt modelId="{02517A84-2F46-4374-8564-99BFB0229282}">
      <dgm:prSet phldrT="[Text]" custT="1"/>
      <dgm:spPr>
        <a:ln>
          <a:noFill/>
        </a:ln>
      </dgm:spPr>
      <dgm:t>
        <a:bodyPr/>
        <a:lstStyle/>
        <a:p>
          <a:r>
            <a: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coffee_clean.csv</a:t>
          </a:r>
        </a:p>
      </dgm:t>
    </dgm:pt>
    <dgm:pt modelId="{3F9282D7-3D88-4BAB-AE31-81EF9CFC9018}" type="parTrans" cxnId="{3B0A7782-55B5-4A43-9282-BE7552DE0B0C}">
      <dgm:prSet/>
      <dgm:spPr/>
      <dgm:t>
        <a:bodyPr/>
        <a:lstStyle/>
        <a:p>
          <a:endParaRPr lang="en-IN"/>
        </a:p>
      </dgm:t>
    </dgm:pt>
    <dgm:pt modelId="{5BD3C03C-1EA9-4642-A402-CE4236B9EBA7}" type="sibTrans" cxnId="{3B0A7782-55B5-4A43-9282-BE7552DE0B0C}">
      <dgm:prSet/>
      <dgm:spPr/>
      <dgm:t>
        <a:bodyPr/>
        <a:lstStyle/>
        <a:p>
          <a:endParaRPr lang="en-IN"/>
        </a:p>
      </dgm:t>
    </dgm:pt>
    <dgm:pt modelId="{8D196048-0A42-47BB-9C4D-BC8584D74A48}">
      <dgm:prSet phldrT="[Text]" custT="1"/>
      <dgm:spPr>
        <a:solidFill>
          <a:srgbClr val="D3B4A5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roast types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(medium-light, medium, dark)</a:t>
          </a:r>
        </a:p>
      </dgm:t>
    </dgm:pt>
    <dgm:pt modelId="{812533CF-3512-4936-80EC-DC9748BF4FC1}" type="parTrans" cxnId="{9E405F17-F1A7-44E7-9557-4A27FBADE94B}">
      <dgm:prSet/>
      <dgm:spPr/>
      <dgm:t>
        <a:bodyPr/>
        <a:lstStyle/>
        <a:p>
          <a:endParaRPr lang="en-IN"/>
        </a:p>
      </dgm:t>
    </dgm:pt>
    <dgm:pt modelId="{D639F9EC-A569-44E5-A331-5F62724893AC}" type="sibTrans" cxnId="{9E405F17-F1A7-44E7-9557-4A27FBADE94B}">
      <dgm:prSet/>
      <dgm:spPr/>
      <dgm:t>
        <a:bodyPr/>
        <a:lstStyle/>
        <a:p>
          <a:endParaRPr lang="en-IN"/>
        </a:p>
      </dgm:t>
    </dgm:pt>
    <dgm:pt modelId="{AFCDED7E-A579-484C-91AE-EA4EE3127161}">
      <dgm:prSet custT="1"/>
      <dgm:spPr>
        <a:solidFill>
          <a:srgbClr val="D1C7C5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name</a:t>
          </a:r>
        </a:p>
      </dgm:t>
    </dgm:pt>
    <dgm:pt modelId="{40AFAD82-CC56-4769-B424-395F5A71FE62}" type="parTrans" cxnId="{C1D899CB-56D8-463D-8477-5F8DAF92C0A6}">
      <dgm:prSet/>
      <dgm:spPr/>
      <dgm:t>
        <a:bodyPr/>
        <a:lstStyle/>
        <a:p>
          <a:endParaRPr lang="en-IN"/>
        </a:p>
      </dgm:t>
    </dgm:pt>
    <dgm:pt modelId="{ACAB8CEE-6B37-4B55-916C-3B8D46CDBAED}" type="sibTrans" cxnId="{C1D899CB-56D8-463D-8477-5F8DAF92C0A6}">
      <dgm:prSet/>
      <dgm:spPr/>
      <dgm:t>
        <a:bodyPr/>
        <a:lstStyle/>
        <a:p>
          <a:endParaRPr lang="en-IN"/>
        </a:p>
      </dgm:t>
    </dgm:pt>
    <dgm:pt modelId="{79EDF02C-C6FF-4143-99A5-F005B264E02C}">
      <dgm:prSet custT="1"/>
      <dgm:spPr>
        <a:solidFill>
          <a:srgbClr val="D1C7C5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roaster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Coffee roaster </a:t>
          </a:r>
        </a:p>
      </dgm:t>
    </dgm:pt>
    <dgm:pt modelId="{B513002F-683B-4A72-B9A9-29D22FFEF424}" type="parTrans" cxnId="{778D383D-E0CD-4D0D-B212-00E851E003EC}">
      <dgm:prSet/>
      <dgm:spPr/>
      <dgm:t>
        <a:bodyPr/>
        <a:lstStyle/>
        <a:p>
          <a:endParaRPr lang="en-IN"/>
        </a:p>
      </dgm:t>
    </dgm:pt>
    <dgm:pt modelId="{BA030E64-3202-445C-A3FD-3E289D39C9B8}" type="sibTrans" cxnId="{778D383D-E0CD-4D0D-B212-00E851E003EC}">
      <dgm:prSet/>
      <dgm:spPr/>
      <dgm:t>
        <a:bodyPr/>
        <a:lstStyle/>
        <a:p>
          <a:endParaRPr lang="en-IN"/>
        </a:p>
      </dgm:t>
    </dgm:pt>
    <dgm:pt modelId="{471657F3-9A85-4945-A1C9-455250065253}">
      <dgm:prSet custT="1"/>
      <dgm:spPr>
        <a:solidFill>
          <a:srgbClr val="D1C7C5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rating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rating</a:t>
          </a:r>
        </a:p>
      </dgm:t>
    </dgm:pt>
    <dgm:pt modelId="{A9350800-6D39-4CCE-8B3E-1DE7D6253B17}" type="parTrans" cxnId="{B10A8B6E-EF93-497C-B30A-31B95FE15009}">
      <dgm:prSet/>
      <dgm:spPr/>
      <dgm:t>
        <a:bodyPr/>
        <a:lstStyle/>
        <a:p>
          <a:endParaRPr lang="en-IN"/>
        </a:p>
      </dgm:t>
    </dgm:pt>
    <dgm:pt modelId="{DD762DC6-37E0-46CE-9658-B365FC694AFF}" type="sibTrans" cxnId="{B10A8B6E-EF93-497C-B30A-31B95FE15009}">
      <dgm:prSet/>
      <dgm:spPr/>
      <dgm:t>
        <a:bodyPr/>
        <a:lstStyle/>
        <a:p>
          <a:endParaRPr lang="en-IN"/>
        </a:p>
      </dgm:t>
    </dgm:pt>
    <dgm:pt modelId="{4A130D21-551B-4EA3-BEDF-D7E3572C3284}">
      <dgm:prSet custT="1"/>
      <dgm:spPr>
        <a:solidFill>
          <a:srgbClr val="D1C7C5">
            <a:alpha val="89804"/>
          </a:srgbClr>
        </a:solidFill>
        <a:ln>
          <a:noFill/>
        </a:ln>
      </dgm:spPr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review_date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Review date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27DF40-C407-44F2-AA05-2F8D7CBCB6BD}" type="parTrans" cxnId="{81C11B21-86A0-48CA-A481-0AE0009F2460}">
      <dgm:prSet/>
      <dgm:spPr/>
      <dgm:t>
        <a:bodyPr/>
        <a:lstStyle/>
        <a:p>
          <a:endParaRPr lang="en-IN"/>
        </a:p>
      </dgm:t>
    </dgm:pt>
    <dgm:pt modelId="{C486019B-36EF-4E81-A679-E70E50E8ECDA}" type="sibTrans" cxnId="{81C11B21-86A0-48CA-A481-0AE0009F2460}">
      <dgm:prSet/>
      <dgm:spPr/>
      <dgm:t>
        <a:bodyPr/>
        <a:lstStyle/>
        <a:p>
          <a:endParaRPr lang="en-IN"/>
        </a:p>
      </dgm:t>
    </dgm:pt>
    <dgm:pt modelId="{541FC609-6104-4C31-831E-FBEE98BDA1C8}">
      <dgm:prSet custT="1"/>
      <dgm:spPr>
        <a:solidFill>
          <a:srgbClr val="D3B4A5">
            <a:alpha val="90000"/>
          </a:srgbClr>
        </a:solidFill>
        <a:ln>
          <a:noFill/>
        </a:ln>
      </dgm:spPr>
      <dgm:t>
        <a:bodyPr/>
        <a:lstStyle/>
        <a:p>
          <a:r>
            <a:rPr lang="pt-BR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regions</a:t>
          </a:r>
          <a:r>
            <a:rPr lang="pt-B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Africa, 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Asia pacific</a:t>
          </a:r>
          <a:r>
            <a:rPr lang="pt-B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etc,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305B3B9-72E3-4654-A82E-E1E04529784C}" type="parTrans" cxnId="{761B6D86-ADA1-4BED-A7A8-C0BD54E865C0}">
      <dgm:prSet/>
      <dgm:spPr/>
      <dgm:t>
        <a:bodyPr/>
        <a:lstStyle/>
        <a:p>
          <a:endParaRPr lang="en-IN"/>
        </a:p>
      </dgm:t>
    </dgm:pt>
    <dgm:pt modelId="{F974622F-BA2B-4485-99D2-833FCD8E1BF4}" type="sibTrans" cxnId="{761B6D86-ADA1-4BED-A7A8-C0BD54E865C0}">
      <dgm:prSet/>
      <dgm:spPr/>
      <dgm:t>
        <a:bodyPr/>
        <a:lstStyle/>
        <a:p>
          <a:endParaRPr lang="en-IN"/>
        </a:p>
      </dgm:t>
    </dgm:pt>
    <dgm:pt modelId="{C96E0013-795C-4341-95EE-DC5C8A1761D3}">
      <dgm:prSet custT="1"/>
      <dgm:spPr>
        <a:solidFill>
          <a:srgbClr val="D3B4A5">
            <a:alpha val="90000"/>
          </a:srgbClr>
        </a:solidFill>
        <a:ln>
          <a:noFill/>
        </a:ln>
      </dgm:spPr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type attributes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Organic, Fair Trade, Decaffeinated, etc.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CF10F5-42C3-42EE-B5AE-70C850477095}" type="parTrans" cxnId="{15BB7954-7D76-4E24-97F7-C0596C9BFBB3}">
      <dgm:prSet/>
      <dgm:spPr/>
      <dgm:t>
        <a:bodyPr/>
        <a:lstStyle/>
        <a:p>
          <a:endParaRPr lang="en-IN"/>
        </a:p>
      </dgm:t>
    </dgm:pt>
    <dgm:pt modelId="{7610484C-6EFA-47F2-B9A1-7041B905BD5D}" type="sibTrans" cxnId="{15BB7954-7D76-4E24-97F7-C0596C9BFBB3}">
      <dgm:prSet/>
      <dgm:spPr/>
      <dgm:t>
        <a:bodyPr/>
        <a:lstStyle/>
        <a:p>
          <a:endParaRPr lang="en-IN"/>
        </a:p>
      </dgm:t>
    </dgm:pt>
    <dgm:pt modelId="{48950032-0663-4E49-9482-29AE82E7B5BF}">
      <dgm:prSet phldrT="[Text]" custT="1"/>
      <dgm:spPr>
        <a:solidFill>
          <a:srgbClr val="8C5746"/>
        </a:solidFill>
        <a:ln>
          <a:noFill/>
        </a:ln>
      </dgm:spPr>
      <dgm:t>
        <a:bodyPr/>
        <a:lstStyle/>
        <a:p>
          <a:r>
            <a: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coffee.csv</a:t>
          </a:r>
        </a:p>
      </dgm:t>
    </dgm:pt>
    <dgm:pt modelId="{CD60D0FE-A6CF-4DDC-BA9E-58BB542CFC26}" type="sibTrans" cxnId="{BD09C833-A410-43AF-A550-331C36BA0343}">
      <dgm:prSet/>
      <dgm:spPr/>
      <dgm:t>
        <a:bodyPr/>
        <a:lstStyle/>
        <a:p>
          <a:endParaRPr lang="en-IN"/>
        </a:p>
      </dgm:t>
    </dgm:pt>
    <dgm:pt modelId="{820729FA-8EAF-40BB-8CDC-114897AAE64F}" type="parTrans" cxnId="{BD09C833-A410-43AF-A550-331C36BA0343}">
      <dgm:prSet/>
      <dgm:spPr/>
      <dgm:t>
        <a:bodyPr/>
        <a:lstStyle/>
        <a:p>
          <a:endParaRPr lang="en-IN"/>
        </a:p>
      </dgm:t>
    </dgm:pt>
    <dgm:pt modelId="{BC68A156-C30F-4746-9901-ACB1BAE35CE8}">
      <dgm:prSet phldrT="[Text]"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all_text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Web-scraped text</a:t>
          </a:r>
        </a:p>
      </dgm:t>
    </dgm:pt>
    <dgm:pt modelId="{09CD1D50-B824-4F24-85B1-1CB8A29EF9A9}" type="sibTrans" cxnId="{19413059-A02F-4961-92DB-C4B6F3311AD9}">
      <dgm:prSet/>
      <dgm:spPr/>
      <dgm:t>
        <a:bodyPr/>
        <a:lstStyle/>
        <a:p>
          <a:endParaRPr lang="en-IN"/>
        </a:p>
      </dgm:t>
    </dgm:pt>
    <dgm:pt modelId="{C71DABEC-A593-4628-AC4C-3687E17CE0BE}" type="parTrans" cxnId="{19413059-A02F-4961-92DB-C4B6F3311AD9}">
      <dgm:prSet/>
      <dgm:spPr/>
      <dgm:t>
        <a:bodyPr/>
        <a:lstStyle/>
        <a:p>
          <a:endParaRPr lang="en-IN"/>
        </a:p>
      </dgm:t>
    </dgm:pt>
    <dgm:pt modelId="{1C078819-2D70-45FF-BF22-4D9C1515D1AF}">
      <dgm:prSet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rating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Product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ratings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73243E-6053-4932-9F28-A88FCCF85847}" type="parTrans" cxnId="{0C89DB74-0A33-4761-97E8-80B536852BAB}">
      <dgm:prSet/>
      <dgm:spPr/>
      <dgm:t>
        <a:bodyPr/>
        <a:lstStyle/>
        <a:p>
          <a:endParaRPr lang="en-IN"/>
        </a:p>
      </dgm:t>
    </dgm:pt>
    <dgm:pt modelId="{454F620E-FF26-4545-BA43-AD6ADEF5D2EA}" type="sibTrans" cxnId="{0C89DB74-0A33-4761-97E8-80B536852BAB}">
      <dgm:prSet/>
      <dgm:spPr/>
      <dgm:t>
        <a:bodyPr/>
        <a:lstStyle/>
        <a:p>
          <a:endParaRPr lang="en-IN"/>
        </a:p>
      </dgm:t>
    </dgm:pt>
    <dgm:pt modelId="{3EEB32D7-E9BB-4231-A869-ABC12E8BB2DF}">
      <dgm:prSet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review_date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Date of the review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0158FB-C09C-4B85-94F8-85C2A025FB6C}" type="parTrans" cxnId="{9DBAE321-8151-422F-B7F1-F7C08439B8F6}">
      <dgm:prSet/>
      <dgm:spPr/>
      <dgm:t>
        <a:bodyPr/>
        <a:lstStyle/>
        <a:p>
          <a:endParaRPr lang="en-IN"/>
        </a:p>
      </dgm:t>
    </dgm:pt>
    <dgm:pt modelId="{0C7E62A2-0414-481F-AD80-E08C426CCD8E}" type="sibTrans" cxnId="{9DBAE321-8151-422F-B7F1-F7C08439B8F6}">
      <dgm:prSet/>
      <dgm:spPr/>
      <dgm:t>
        <a:bodyPr/>
        <a:lstStyle/>
        <a:p>
          <a:endParaRPr lang="en-IN"/>
        </a:p>
      </dgm:t>
    </dgm:pt>
    <dgm:pt modelId="{1EC80C2B-9282-4A5E-BCAD-29EADAF72FF4}">
      <dgm:prSet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roast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(medium-light, dark etc.)</a:t>
          </a:r>
        </a:p>
      </dgm:t>
    </dgm:pt>
    <dgm:pt modelId="{0F6510E2-6383-491C-AA02-52C0C5790ACD}" type="parTrans" cxnId="{CB57AC7F-2636-4A0B-94D0-A21DE79F91DE}">
      <dgm:prSet/>
      <dgm:spPr/>
      <dgm:t>
        <a:bodyPr/>
        <a:lstStyle/>
        <a:p>
          <a:endParaRPr lang="en-IN"/>
        </a:p>
      </dgm:t>
    </dgm:pt>
    <dgm:pt modelId="{08EC9DE7-CC30-4FA0-8074-1D751E30DE1E}" type="sibTrans" cxnId="{CB57AC7F-2636-4A0B-94D0-A21DE79F91DE}">
      <dgm:prSet/>
      <dgm:spPr/>
      <dgm:t>
        <a:bodyPr/>
        <a:lstStyle/>
        <a:p>
          <a:endParaRPr lang="en-IN"/>
        </a:p>
      </dgm:t>
    </dgm:pt>
    <dgm:pt modelId="{0D1F61D0-E51A-4AE5-A8E5-41CA5307A2BE}">
      <dgm:prSet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sensory attributes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Sensory details like aroma and aftertaste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228E68-7ED0-488F-8BD3-C75F3869189D}" type="parTrans" cxnId="{F0374EF4-46C7-4FD1-85F9-58F126119AC0}">
      <dgm:prSet/>
      <dgm:spPr/>
      <dgm:t>
        <a:bodyPr/>
        <a:lstStyle/>
        <a:p>
          <a:endParaRPr lang="en-IN"/>
        </a:p>
      </dgm:t>
    </dgm:pt>
    <dgm:pt modelId="{1946824A-ABEF-48F0-8ECD-5661CB14B56E}" type="sibTrans" cxnId="{F0374EF4-46C7-4FD1-85F9-58F126119AC0}">
      <dgm:prSet/>
      <dgm:spPr/>
      <dgm:t>
        <a:bodyPr/>
        <a:lstStyle/>
        <a:p>
          <a:endParaRPr lang="en-IN"/>
        </a:p>
      </dgm:t>
    </dgm:pt>
    <dgm:pt modelId="{B2EA33F4-D197-4FA7-8BCD-AE89B4DD9C8D}">
      <dgm:prSet phldrT="[Text]"/>
      <dgm:spPr>
        <a:solidFill>
          <a:srgbClr val="D3B4A5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slug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identifier</a:t>
          </a:r>
        </a:p>
      </dgm:t>
    </dgm:pt>
    <dgm:pt modelId="{E6A91EB8-53D2-45E9-9520-884283D8254C}" type="parTrans" cxnId="{4BF980D4-9C4A-4D60-8BCF-9C7870BCFD2A}">
      <dgm:prSet/>
      <dgm:spPr/>
      <dgm:t>
        <a:bodyPr/>
        <a:lstStyle/>
        <a:p>
          <a:endParaRPr lang="en-IN"/>
        </a:p>
      </dgm:t>
    </dgm:pt>
    <dgm:pt modelId="{3C5E23B3-0160-4232-ADC8-120287AF5794}" type="sibTrans" cxnId="{4BF980D4-9C4A-4D60-8BCF-9C7870BCFD2A}">
      <dgm:prSet/>
      <dgm:spPr/>
      <dgm:t>
        <a:bodyPr/>
        <a:lstStyle/>
        <a:p>
          <a:endParaRPr lang="en-IN"/>
        </a:p>
      </dgm:t>
    </dgm:pt>
    <dgm:pt modelId="{72C7F491-A3A2-42A9-92A6-FC1FBEB59BF4}">
      <dgm:prSet phldrT="[Text]" custT="1"/>
      <dgm:spPr>
        <a:solidFill>
          <a:srgbClr val="D3B4A5">
            <a:alpha val="90000"/>
          </a:srgbClr>
        </a:solidFill>
        <a:ln>
          <a:noFill/>
        </a:ln>
      </dgm:spPr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sensory attributes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Sensory details like aroma and aftertaste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08C735-7648-4C2D-A4C5-B6689F9D29F5}" type="parTrans" cxnId="{E835D368-1A25-49C0-BD53-DF1506B26CEE}">
      <dgm:prSet/>
      <dgm:spPr/>
      <dgm:t>
        <a:bodyPr/>
        <a:lstStyle/>
        <a:p>
          <a:endParaRPr lang="en-IN"/>
        </a:p>
      </dgm:t>
    </dgm:pt>
    <dgm:pt modelId="{A179D740-AB6A-4DEB-BB5D-FD7A29672F94}" type="sibTrans" cxnId="{E835D368-1A25-49C0-BD53-DF1506B26CEE}">
      <dgm:prSet/>
      <dgm:spPr/>
      <dgm:t>
        <a:bodyPr/>
        <a:lstStyle/>
        <a:p>
          <a:endParaRPr lang="en-IN"/>
        </a:p>
      </dgm:t>
    </dgm:pt>
    <dgm:pt modelId="{908775E7-84BF-45FD-8B95-C771CE8B2E1B}">
      <dgm:prSet phldrT="[Text]"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name</a:t>
          </a:r>
        </a:p>
      </dgm:t>
    </dgm:pt>
    <dgm:pt modelId="{07AF58E3-30CF-48FA-9A26-A2D3940DD287}" type="parTrans" cxnId="{4EFDB159-3DEF-4225-825D-4C035DA00851}">
      <dgm:prSet/>
      <dgm:spPr/>
      <dgm:t>
        <a:bodyPr/>
        <a:lstStyle/>
        <a:p>
          <a:endParaRPr lang="en-IN"/>
        </a:p>
      </dgm:t>
    </dgm:pt>
    <dgm:pt modelId="{3BD17B7B-EF67-457D-8C4C-29455028C15A}" type="sibTrans" cxnId="{4EFDB159-3DEF-4225-825D-4C035DA00851}">
      <dgm:prSet/>
      <dgm:spPr/>
      <dgm:t>
        <a:bodyPr/>
        <a:lstStyle/>
        <a:p>
          <a:endParaRPr lang="en-IN"/>
        </a:p>
      </dgm:t>
    </dgm:pt>
    <dgm:pt modelId="{9158C33C-ACFB-45F9-81DE-609C9F94C1F7}">
      <dgm:prSet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roaster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Coffee roaster </a:t>
          </a:r>
        </a:p>
      </dgm:t>
    </dgm:pt>
    <dgm:pt modelId="{9F346378-87F8-416F-8284-BC23D3869B78}" type="parTrans" cxnId="{BC31D156-EFB1-43CC-A9AE-2E5ECEC859DC}">
      <dgm:prSet/>
      <dgm:spPr/>
      <dgm:t>
        <a:bodyPr/>
        <a:lstStyle/>
        <a:p>
          <a:endParaRPr lang="en-IN"/>
        </a:p>
      </dgm:t>
    </dgm:pt>
    <dgm:pt modelId="{67920557-2225-4767-9743-71527F0B3F94}" type="sibTrans" cxnId="{BC31D156-EFB1-43CC-A9AE-2E5ECEC859DC}">
      <dgm:prSet/>
      <dgm:spPr/>
      <dgm:t>
        <a:bodyPr/>
        <a:lstStyle/>
        <a:p>
          <a:endParaRPr lang="en-IN"/>
        </a:p>
      </dgm:t>
    </dgm:pt>
    <dgm:pt modelId="{D2E37421-812A-44B8-9D7E-E9ED50E91510}">
      <dgm:prSet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slug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identifier</a:t>
          </a:r>
        </a:p>
      </dgm:t>
    </dgm:pt>
    <dgm:pt modelId="{3AA000B7-7C26-4519-A3BB-08AF6591B9CE}" type="parTrans" cxnId="{7C3B33F3-93F0-49A2-9C14-5E0B99C5C8E7}">
      <dgm:prSet/>
      <dgm:spPr/>
      <dgm:t>
        <a:bodyPr/>
        <a:lstStyle/>
        <a:p>
          <a:endParaRPr lang="en-IN"/>
        </a:p>
      </dgm:t>
    </dgm:pt>
    <dgm:pt modelId="{86B25273-9AD1-414A-9CFF-F63799ED9E56}" type="sibTrans" cxnId="{7C3B33F3-93F0-49A2-9C14-5E0B99C5C8E7}">
      <dgm:prSet/>
      <dgm:spPr/>
      <dgm:t>
        <a:bodyPr/>
        <a:lstStyle/>
        <a:p>
          <a:endParaRPr lang="en-IN"/>
        </a:p>
      </dgm:t>
    </dgm:pt>
    <dgm:pt modelId="{288C3CE3-91E8-4BEB-9EBB-48B9957F8F42}">
      <dgm:prSet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pt-BR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regions</a:t>
          </a:r>
          <a:r>
            <a:rPr lang="pt-B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: Africa,</a:t>
          </a:r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Asia pacific</a:t>
          </a:r>
          <a:r>
            <a:rPr lang="pt-BR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etc.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C252B6-7FCF-4ED3-861A-D7965F81A861}" type="parTrans" cxnId="{3C602F8E-B5BA-493F-B8FB-FD25C79321AC}">
      <dgm:prSet/>
      <dgm:spPr/>
      <dgm:t>
        <a:bodyPr/>
        <a:lstStyle/>
        <a:p>
          <a:endParaRPr lang="en-IN"/>
        </a:p>
      </dgm:t>
    </dgm:pt>
    <dgm:pt modelId="{81F682D5-ACE0-4414-9452-2D9DC10FF8B8}" type="sibTrans" cxnId="{3C602F8E-B5BA-493F-B8FB-FD25C79321AC}">
      <dgm:prSet/>
      <dgm:spPr/>
      <dgm:t>
        <a:bodyPr/>
        <a:lstStyle/>
        <a:p>
          <a:endParaRPr lang="en-IN"/>
        </a:p>
      </dgm:t>
    </dgm:pt>
    <dgm:pt modelId="{C5E23489-F97B-42BD-8981-749AB319DB29}">
      <dgm:prSet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en-US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type attributes: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Organic, Fair Trade etc.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8FAC67-C945-4A0E-AC3A-8409A9F80C99}" type="parTrans" cxnId="{8B26EC40-DFD4-4ADB-8482-2C8DB7318753}">
      <dgm:prSet/>
      <dgm:spPr/>
      <dgm:t>
        <a:bodyPr/>
        <a:lstStyle/>
        <a:p>
          <a:endParaRPr lang="en-IN"/>
        </a:p>
      </dgm:t>
    </dgm:pt>
    <dgm:pt modelId="{4F1DA42C-8845-42C7-BF93-B7527243B693}" type="sibTrans" cxnId="{8B26EC40-DFD4-4ADB-8482-2C8DB7318753}">
      <dgm:prSet/>
      <dgm:spPr/>
      <dgm:t>
        <a:bodyPr/>
        <a:lstStyle/>
        <a:p>
          <a:endParaRPr lang="en-IN"/>
        </a:p>
      </dgm:t>
    </dgm:pt>
    <dgm:pt modelId="{D4BE6980-D587-4E8F-B6F8-CB0804BDE5CD}">
      <dgm:prSet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location and origin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C4F298-E25F-480F-9512-B522934B8AA6}" type="parTrans" cxnId="{B93695A6-2C0C-4849-A826-8589A65B91E5}">
      <dgm:prSet/>
      <dgm:spPr/>
      <dgm:t>
        <a:bodyPr/>
        <a:lstStyle/>
        <a:p>
          <a:endParaRPr lang="en-IN"/>
        </a:p>
      </dgm:t>
    </dgm:pt>
    <dgm:pt modelId="{858BCD12-BB17-41D9-A2C2-D347161F06B5}" type="sibTrans" cxnId="{B93695A6-2C0C-4849-A826-8589A65B91E5}">
      <dgm:prSet/>
      <dgm:spPr/>
      <dgm:t>
        <a:bodyPr/>
        <a:lstStyle/>
        <a:p>
          <a:endParaRPr lang="en-IN"/>
        </a:p>
      </dgm:t>
    </dgm:pt>
    <dgm:pt modelId="{4641DE9A-5646-473E-8E02-69E9CEDCBF82}">
      <dgm:prSet custT="1"/>
      <dgm:spPr>
        <a:solidFill>
          <a:srgbClr val="E6B492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est_price: </a:t>
          </a:r>
          <a:r>
            <a:rPr lang="en-IN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estimated price</a:t>
          </a:r>
        </a:p>
      </dgm:t>
    </dgm:pt>
    <dgm:pt modelId="{880FDF1A-43B5-408E-9387-006BF48264B2}" type="parTrans" cxnId="{05181139-D50C-4BFE-B05C-E1AF96C44DAD}">
      <dgm:prSet/>
      <dgm:spPr/>
      <dgm:t>
        <a:bodyPr/>
        <a:lstStyle/>
        <a:p>
          <a:endParaRPr lang="en-IN"/>
        </a:p>
      </dgm:t>
    </dgm:pt>
    <dgm:pt modelId="{28AF3137-465F-4197-BBAD-EFE20B58AC6E}" type="sibTrans" cxnId="{05181139-D50C-4BFE-B05C-E1AF96C44DAD}">
      <dgm:prSet/>
      <dgm:spPr/>
      <dgm:t>
        <a:bodyPr/>
        <a:lstStyle/>
        <a:p>
          <a:endParaRPr lang="en-IN"/>
        </a:p>
      </dgm:t>
    </dgm:pt>
    <dgm:pt modelId="{FB4901DC-7ECB-4909-854B-F2320B5639BC}">
      <dgm:prSet custT="1"/>
      <dgm:spPr>
        <a:solidFill>
          <a:srgbClr val="D3B4A5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clean_text</a:t>
          </a:r>
        </a:p>
      </dgm:t>
    </dgm:pt>
    <dgm:pt modelId="{7896E58D-E05A-4445-AACD-8E8C9259280A}" type="parTrans" cxnId="{877760E5-0F60-4347-9AF0-AB0E208341A3}">
      <dgm:prSet/>
      <dgm:spPr/>
      <dgm:t>
        <a:bodyPr/>
        <a:lstStyle/>
        <a:p>
          <a:endParaRPr lang="en-IN"/>
        </a:p>
      </dgm:t>
    </dgm:pt>
    <dgm:pt modelId="{E2E21A0E-118B-45DE-BA55-9A5AABB18F84}" type="sibTrans" cxnId="{877760E5-0F60-4347-9AF0-AB0E208341A3}">
      <dgm:prSet/>
      <dgm:spPr/>
      <dgm:t>
        <a:bodyPr/>
        <a:lstStyle/>
        <a:p>
          <a:endParaRPr lang="en-IN"/>
        </a:p>
      </dgm:t>
    </dgm:pt>
    <dgm:pt modelId="{931BFC30-FD5F-4880-A464-46DAA6E88920}" type="pres">
      <dgm:prSet presAssocID="{3DCA2F9F-30D8-4EF6-96B9-132051D37D18}" presName="Name0" presStyleCnt="0">
        <dgm:presLayoutVars>
          <dgm:dir/>
          <dgm:animLvl val="lvl"/>
          <dgm:resizeHandles val="exact"/>
        </dgm:presLayoutVars>
      </dgm:prSet>
      <dgm:spPr/>
    </dgm:pt>
    <dgm:pt modelId="{C04DED95-515C-40B9-8BBB-145609A34AE1}" type="pres">
      <dgm:prSet presAssocID="{26E0B568-3546-43D6-9793-AEC4C0B60E72}" presName="composite" presStyleCnt="0"/>
      <dgm:spPr/>
    </dgm:pt>
    <dgm:pt modelId="{9200C4A7-6542-4F11-9C18-A6D7CE347CD1}" type="pres">
      <dgm:prSet presAssocID="{26E0B568-3546-43D6-9793-AEC4C0B60E7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B7AE39F-97BE-4697-91DB-91E61E4E19AB}" type="pres">
      <dgm:prSet presAssocID="{26E0B568-3546-43D6-9793-AEC4C0B60E72}" presName="desTx" presStyleLbl="alignAccFollowNode1" presStyleIdx="0" presStyleCnt="3">
        <dgm:presLayoutVars>
          <dgm:bulletEnabled val="1"/>
        </dgm:presLayoutVars>
      </dgm:prSet>
      <dgm:spPr/>
    </dgm:pt>
    <dgm:pt modelId="{8AB7810A-3DF6-476B-AA72-81A203A55942}" type="pres">
      <dgm:prSet presAssocID="{3B2AF329-C21E-4E2F-AF84-6B18913813F6}" presName="space" presStyleCnt="0"/>
      <dgm:spPr/>
    </dgm:pt>
    <dgm:pt modelId="{E0166EDB-34B0-48F3-A231-A4078F488C07}" type="pres">
      <dgm:prSet presAssocID="{02517A84-2F46-4374-8564-99BFB0229282}" presName="composite" presStyleCnt="0"/>
      <dgm:spPr/>
    </dgm:pt>
    <dgm:pt modelId="{D6ED8F5C-925C-402C-B832-0292BF40D2D2}" type="pres">
      <dgm:prSet presAssocID="{02517A84-2F46-4374-8564-99BFB0229282}" presName="parTx" presStyleLbl="alignNode1" presStyleIdx="1" presStyleCnt="3" custLinFactNeighborX="-620" custLinFactNeighborY="1705">
        <dgm:presLayoutVars>
          <dgm:chMax val="0"/>
          <dgm:chPref val="0"/>
          <dgm:bulletEnabled val="1"/>
        </dgm:presLayoutVars>
      </dgm:prSet>
      <dgm:spPr/>
    </dgm:pt>
    <dgm:pt modelId="{54BAC402-EAC0-4452-9986-406F8E1303D2}" type="pres">
      <dgm:prSet presAssocID="{02517A84-2F46-4374-8564-99BFB0229282}" presName="desTx" presStyleLbl="alignAccFollowNode1" presStyleIdx="1" presStyleCnt="3" custLinFactNeighborX="-633" custLinFactNeighborY="-165">
        <dgm:presLayoutVars>
          <dgm:bulletEnabled val="1"/>
        </dgm:presLayoutVars>
      </dgm:prSet>
      <dgm:spPr/>
    </dgm:pt>
    <dgm:pt modelId="{C1D824B2-CED2-45FA-80EF-4713E7277B3C}" type="pres">
      <dgm:prSet presAssocID="{5BD3C03C-1EA9-4642-A402-CE4236B9EBA7}" presName="space" presStyleCnt="0"/>
      <dgm:spPr/>
    </dgm:pt>
    <dgm:pt modelId="{517FF9F4-5280-46EE-8D22-ADD120E24D07}" type="pres">
      <dgm:prSet presAssocID="{48950032-0663-4E49-9482-29AE82E7B5BF}" presName="composite" presStyleCnt="0"/>
      <dgm:spPr/>
    </dgm:pt>
    <dgm:pt modelId="{3B9A0C40-98F1-4748-8956-AD6AACE9A7A3}" type="pres">
      <dgm:prSet presAssocID="{48950032-0663-4E49-9482-29AE82E7B5BF}" presName="parTx" presStyleLbl="alignNode1" presStyleIdx="2" presStyleCnt="3" custScaleX="117135">
        <dgm:presLayoutVars>
          <dgm:chMax val="0"/>
          <dgm:chPref val="0"/>
          <dgm:bulletEnabled val="1"/>
        </dgm:presLayoutVars>
      </dgm:prSet>
      <dgm:spPr/>
    </dgm:pt>
    <dgm:pt modelId="{7DB681C7-953F-42EB-A888-F3E0EFB32639}" type="pres">
      <dgm:prSet presAssocID="{48950032-0663-4E49-9482-29AE82E7B5BF}" presName="desTx" presStyleLbl="alignAccFollowNode1" presStyleIdx="2" presStyleCnt="3" custScaleX="118239">
        <dgm:presLayoutVars>
          <dgm:bulletEnabled val="1"/>
        </dgm:presLayoutVars>
      </dgm:prSet>
      <dgm:spPr/>
    </dgm:pt>
  </dgm:ptLst>
  <dgm:cxnLst>
    <dgm:cxn modelId="{6C36B300-6258-4B36-9BF0-2D4EEF376212}" type="presOf" srcId="{9158C33C-ACFB-45F9-81DE-609C9F94C1F7}" destId="{7DB681C7-953F-42EB-A888-F3E0EFB32639}" srcOrd="0" destOrd="3" presId="urn:microsoft.com/office/officeart/2005/8/layout/hList1"/>
    <dgm:cxn modelId="{9E405F17-F1A7-44E7-9557-4A27FBADE94B}" srcId="{02517A84-2F46-4374-8564-99BFB0229282}" destId="{8D196048-0A42-47BB-9C4D-BC8584D74A48}" srcOrd="2" destOrd="0" parTransId="{812533CF-3512-4936-80EC-DC9748BF4FC1}" sibTransId="{D639F9EC-A569-44E5-A331-5F62724893AC}"/>
    <dgm:cxn modelId="{81C11B21-86A0-48CA-A481-0AE0009F2460}" srcId="{26E0B568-3546-43D6-9793-AEC4C0B60E72}" destId="{4A130D21-551B-4EA3-BEDF-D7E3572C3284}" srcOrd="4" destOrd="0" parTransId="{7627DF40-C407-44F2-AA05-2F8D7CBCB6BD}" sibTransId="{C486019B-36EF-4E81-A679-E70E50E8ECDA}"/>
    <dgm:cxn modelId="{9DBAE321-8151-422F-B7F1-F7C08439B8F6}" srcId="{48950032-0663-4E49-9482-29AE82E7B5BF}" destId="{3EEB32D7-E9BB-4231-A869-ABC12E8BB2DF}" srcOrd="9" destOrd="0" parTransId="{940158FB-C09C-4B85-94F8-85C2A025FB6C}" sibTransId="{0C7E62A2-0414-481F-AD80-E08C426CCD8E}"/>
    <dgm:cxn modelId="{BD09C833-A410-43AF-A550-331C36BA0343}" srcId="{3DCA2F9F-30D8-4EF6-96B9-132051D37D18}" destId="{48950032-0663-4E49-9482-29AE82E7B5BF}" srcOrd="2" destOrd="0" parTransId="{820729FA-8EAF-40BB-8CDC-114897AAE64F}" sibTransId="{CD60D0FE-A6CF-4DDC-BA9E-58BB542CFC26}"/>
    <dgm:cxn modelId="{05181139-D50C-4BFE-B05C-E1AF96C44DAD}" srcId="{48950032-0663-4E49-9482-29AE82E7B5BF}" destId="{4641DE9A-5646-473E-8E02-69E9CEDCBF82}" srcOrd="8" destOrd="0" parTransId="{880FDF1A-43B5-408E-9387-006BF48264B2}" sibTransId="{28AF3137-465F-4197-BBAD-EFE20B58AC6E}"/>
    <dgm:cxn modelId="{778D383D-E0CD-4D0D-B212-00E851E003EC}" srcId="{26E0B568-3546-43D6-9793-AEC4C0B60E72}" destId="{79EDF02C-C6FF-4143-99A5-F005B264E02C}" srcOrd="2" destOrd="0" parTransId="{B513002F-683B-4A72-B9A9-29D22FFEF424}" sibTransId="{BA030E64-3202-445C-A3FD-3E289D39C9B8}"/>
    <dgm:cxn modelId="{8B26EC40-DFD4-4ADB-8482-2C8DB7318753}" srcId="{48950032-0663-4E49-9482-29AE82E7B5BF}" destId="{C5E23489-F97B-42BD-8981-749AB319DB29}" srcOrd="6" destOrd="0" parTransId="{E08FAC67-C945-4A0E-AC3A-8409A9F80C99}" sibTransId="{4F1DA42C-8845-42C7-BF93-B7527243B693}"/>
    <dgm:cxn modelId="{4E99D145-46DA-4F19-9637-0C8E9F8A2E90}" type="presOf" srcId="{C96E0013-795C-4341-95EE-DC5C8A1761D3}" destId="{54BAC402-EAC0-4452-9986-406F8E1303D2}" srcOrd="0" destOrd="5" presId="urn:microsoft.com/office/officeart/2005/8/layout/hList1"/>
    <dgm:cxn modelId="{A514CC48-7910-4D00-A9C6-A615F377C6D1}" type="presOf" srcId="{79EDF02C-C6FF-4143-99A5-F005B264E02C}" destId="{2B7AE39F-97BE-4697-91DB-91E61E4E19AB}" srcOrd="0" destOrd="2" presId="urn:microsoft.com/office/officeart/2005/8/layout/hList1"/>
    <dgm:cxn modelId="{E835D368-1A25-49C0-BD53-DF1506B26CEE}" srcId="{02517A84-2F46-4374-8564-99BFB0229282}" destId="{72C7F491-A3A2-42A9-92A6-FC1FBEB59BF4}" srcOrd="1" destOrd="0" parTransId="{C708C735-7648-4C2D-A4C5-B6689F9D29F5}" sibTransId="{A179D740-AB6A-4DEB-BB5D-FD7A29672F94}"/>
    <dgm:cxn modelId="{AE703849-107A-4CF3-AAC9-16B31342A675}" type="presOf" srcId="{1C078819-2D70-45FF-BF22-4D9C1515D1AF}" destId="{7DB681C7-953F-42EB-A888-F3E0EFB32639}" srcOrd="0" destOrd="2" presId="urn:microsoft.com/office/officeart/2005/8/layout/hList1"/>
    <dgm:cxn modelId="{B10A8B6E-EF93-497C-B30A-31B95FE15009}" srcId="{26E0B568-3546-43D6-9793-AEC4C0B60E72}" destId="{471657F3-9A85-4945-A1C9-455250065253}" srcOrd="3" destOrd="0" parTransId="{A9350800-6D39-4CCE-8B3E-1DE7D6253B17}" sibTransId="{DD762DC6-37E0-46CE-9658-B365FC694AFF}"/>
    <dgm:cxn modelId="{BF722A51-4298-48DC-9445-C4F2DCAEF33A}" type="presOf" srcId="{0D1F61D0-E51A-4AE5-A8E5-41CA5307A2BE}" destId="{7DB681C7-953F-42EB-A888-F3E0EFB32639}" srcOrd="0" destOrd="11" presId="urn:microsoft.com/office/officeart/2005/8/layout/hList1"/>
    <dgm:cxn modelId="{E7AAEF51-970B-42BC-9760-4B3D7BD547CE}" type="presOf" srcId="{26E0B568-3546-43D6-9793-AEC4C0B60E72}" destId="{9200C4A7-6542-4F11-9C18-A6D7CE347CD1}" srcOrd="0" destOrd="0" presId="urn:microsoft.com/office/officeart/2005/8/layout/hList1"/>
    <dgm:cxn modelId="{DCAB5472-2163-4C81-822F-B5296B98BCC6}" type="presOf" srcId="{72C7F491-A3A2-42A9-92A6-FC1FBEB59BF4}" destId="{54BAC402-EAC0-4452-9986-406F8E1303D2}" srcOrd="0" destOrd="1" presId="urn:microsoft.com/office/officeart/2005/8/layout/hList1"/>
    <dgm:cxn modelId="{AD840854-63DB-47A4-B988-9E7BBE7D2E52}" type="presOf" srcId="{1EC80C2B-9282-4A5E-BCAD-29EADAF72FF4}" destId="{7DB681C7-953F-42EB-A888-F3E0EFB32639}" srcOrd="0" destOrd="10" presId="urn:microsoft.com/office/officeart/2005/8/layout/hList1"/>
    <dgm:cxn modelId="{15BB7954-7D76-4E24-97F7-C0596C9BFBB3}" srcId="{02517A84-2F46-4374-8564-99BFB0229282}" destId="{C96E0013-795C-4341-95EE-DC5C8A1761D3}" srcOrd="5" destOrd="0" parTransId="{4BCF10F5-42C3-42EE-B5AE-70C850477095}" sibTransId="{7610484C-6EFA-47F2-B9A1-7041B905BD5D}"/>
    <dgm:cxn modelId="{0C89DB74-0A33-4761-97E8-80B536852BAB}" srcId="{48950032-0663-4E49-9482-29AE82E7B5BF}" destId="{1C078819-2D70-45FF-BF22-4D9C1515D1AF}" srcOrd="2" destOrd="0" parTransId="{B673243E-6053-4932-9F28-A88FCCF85847}" sibTransId="{454F620E-FF26-4545-BA43-AD6ADEF5D2EA}"/>
    <dgm:cxn modelId="{720C5275-F74F-47F3-8FEC-1F79CF700FED}" type="presOf" srcId="{3EEB32D7-E9BB-4231-A869-ABC12E8BB2DF}" destId="{7DB681C7-953F-42EB-A888-F3E0EFB32639}" srcOrd="0" destOrd="9" presId="urn:microsoft.com/office/officeart/2005/8/layout/hList1"/>
    <dgm:cxn modelId="{BC31D156-EFB1-43CC-A9AE-2E5ECEC859DC}" srcId="{48950032-0663-4E49-9482-29AE82E7B5BF}" destId="{9158C33C-ACFB-45F9-81DE-609C9F94C1F7}" srcOrd="3" destOrd="0" parTransId="{9F346378-87F8-416F-8284-BC23D3869B78}" sibTransId="{67920557-2225-4767-9743-71527F0B3F94}"/>
    <dgm:cxn modelId="{19413059-A02F-4961-92DB-C4B6F3311AD9}" srcId="{48950032-0663-4E49-9482-29AE82E7B5BF}" destId="{BC68A156-C30F-4746-9901-ACB1BAE35CE8}" srcOrd="0" destOrd="0" parTransId="{C71DABEC-A593-4628-AC4C-3687E17CE0BE}" sibTransId="{09CD1D50-B824-4F24-85B1-1CB8A29EF9A9}"/>
    <dgm:cxn modelId="{4EFDB159-3DEF-4225-825D-4C035DA00851}" srcId="{48950032-0663-4E49-9482-29AE82E7B5BF}" destId="{908775E7-84BF-45FD-8B95-C771CE8B2E1B}" srcOrd="1" destOrd="0" parTransId="{07AF58E3-30CF-48FA-9A26-A2D3940DD287}" sibTransId="{3BD17B7B-EF67-457D-8C4C-29455028C15A}"/>
    <dgm:cxn modelId="{64C6957B-799C-4B78-8B94-E42DF8B83FEA}" type="presOf" srcId="{288C3CE3-91E8-4BEB-9EBB-48B9957F8F42}" destId="{7DB681C7-953F-42EB-A888-F3E0EFB32639}" srcOrd="0" destOrd="5" presId="urn:microsoft.com/office/officeart/2005/8/layout/hList1"/>
    <dgm:cxn modelId="{023E517E-5FEE-49B1-A3C2-C279AFEB5C22}" srcId="{3DCA2F9F-30D8-4EF6-96B9-132051D37D18}" destId="{26E0B568-3546-43D6-9793-AEC4C0B60E72}" srcOrd="0" destOrd="0" parTransId="{8EDE3B2A-6464-486E-8EB8-DB28E1B49022}" sibTransId="{3B2AF329-C21E-4E2F-AF84-6B18913813F6}"/>
    <dgm:cxn modelId="{CB57AC7F-2636-4A0B-94D0-A21DE79F91DE}" srcId="{48950032-0663-4E49-9482-29AE82E7B5BF}" destId="{1EC80C2B-9282-4A5E-BCAD-29EADAF72FF4}" srcOrd="10" destOrd="0" parTransId="{0F6510E2-6383-491C-AA02-52C0C5790ACD}" sibTransId="{08EC9DE7-CC30-4FA0-8074-1D751E30DE1E}"/>
    <dgm:cxn modelId="{3B0A7782-55B5-4A43-9282-BE7552DE0B0C}" srcId="{3DCA2F9F-30D8-4EF6-96B9-132051D37D18}" destId="{02517A84-2F46-4374-8564-99BFB0229282}" srcOrd="1" destOrd="0" parTransId="{3F9282D7-3D88-4BAB-AE31-81EF9CFC9018}" sibTransId="{5BD3C03C-1EA9-4642-A402-CE4236B9EBA7}"/>
    <dgm:cxn modelId="{761B6D86-ADA1-4BED-A7A8-C0BD54E865C0}" srcId="{02517A84-2F46-4374-8564-99BFB0229282}" destId="{541FC609-6104-4C31-831E-FBEE98BDA1C8}" srcOrd="3" destOrd="0" parTransId="{B305B3B9-72E3-4654-A82E-E1E04529784C}" sibTransId="{F974622F-BA2B-4485-99D2-833FCD8E1BF4}"/>
    <dgm:cxn modelId="{3C602F8E-B5BA-493F-B8FB-FD25C79321AC}" srcId="{48950032-0663-4E49-9482-29AE82E7B5BF}" destId="{288C3CE3-91E8-4BEB-9EBB-48B9957F8F42}" srcOrd="5" destOrd="0" parTransId="{96C252B6-7FCF-4ED3-861A-D7965F81A861}" sibTransId="{81F682D5-ACE0-4414-9452-2D9DC10FF8B8}"/>
    <dgm:cxn modelId="{EA71999A-E71D-4192-8880-B129D71452D8}" type="presOf" srcId="{471657F3-9A85-4945-A1C9-455250065253}" destId="{2B7AE39F-97BE-4697-91DB-91E61E4E19AB}" srcOrd="0" destOrd="3" presId="urn:microsoft.com/office/officeart/2005/8/layout/hList1"/>
    <dgm:cxn modelId="{D145449B-500A-4D5E-9405-6822297C1338}" type="presOf" srcId="{4641DE9A-5646-473E-8E02-69E9CEDCBF82}" destId="{7DB681C7-953F-42EB-A888-F3E0EFB32639}" srcOrd="0" destOrd="8" presId="urn:microsoft.com/office/officeart/2005/8/layout/hList1"/>
    <dgm:cxn modelId="{242185A6-A49C-4687-B457-A9B85A2EAC44}" type="presOf" srcId="{B2EA33F4-D197-4FA7-8BCD-AE89B4DD9C8D}" destId="{54BAC402-EAC0-4452-9986-406F8E1303D2}" srcOrd="0" destOrd="0" presId="urn:microsoft.com/office/officeart/2005/8/layout/hList1"/>
    <dgm:cxn modelId="{B93695A6-2C0C-4849-A826-8589A65B91E5}" srcId="{48950032-0663-4E49-9482-29AE82E7B5BF}" destId="{D4BE6980-D587-4E8F-B6F8-CB0804BDE5CD}" srcOrd="7" destOrd="0" parTransId="{D1C4F298-E25F-480F-9512-B522934B8AA6}" sibTransId="{858BCD12-BB17-41D9-A2C2-D347161F06B5}"/>
    <dgm:cxn modelId="{58FA4AB0-C648-46A6-8DB8-12694AFC6CDF}" type="presOf" srcId="{D2E37421-812A-44B8-9D7E-E9ED50E91510}" destId="{7DB681C7-953F-42EB-A888-F3E0EFB32639}" srcOrd="0" destOrd="4" presId="urn:microsoft.com/office/officeart/2005/8/layout/hList1"/>
    <dgm:cxn modelId="{AF941FB5-44D2-4D14-ADC6-DA4CD495F87A}" type="presOf" srcId="{48950032-0663-4E49-9482-29AE82E7B5BF}" destId="{3B9A0C40-98F1-4748-8956-AD6AACE9A7A3}" srcOrd="0" destOrd="0" presId="urn:microsoft.com/office/officeart/2005/8/layout/hList1"/>
    <dgm:cxn modelId="{85C61CB7-0A2B-4E79-90F6-51E9B11266E0}" type="presOf" srcId="{FB4901DC-7ECB-4909-854B-F2320B5639BC}" destId="{54BAC402-EAC0-4452-9986-406F8E1303D2}" srcOrd="0" destOrd="4" presId="urn:microsoft.com/office/officeart/2005/8/layout/hList1"/>
    <dgm:cxn modelId="{EC140FC0-8D6B-44EC-9817-714030AE7DB3}" type="presOf" srcId="{541FC609-6104-4C31-831E-FBEE98BDA1C8}" destId="{54BAC402-EAC0-4452-9986-406F8E1303D2}" srcOrd="0" destOrd="3" presId="urn:microsoft.com/office/officeart/2005/8/layout/hList1"/>
    <dgm:cxn modelId="{3CE959C4-8B00-446A-A510-E04C8184D538}" type="presOf" srcId="{02517A84-2F46-4374-8564-99BFB0229282}" destId="{D6ED8F5C-925C-402C-B832-0292BF40D2D2}" srcOrd="0" destOrd="0" presId="urn:microsoft.com/office/officeart/2005/8/layout/hList1"/>
    <dgm:cxn modelId="{7166A2C7-8CB7-421F-AD8E-9C5BE616347C}" type="presOf" srcId="{4A130D21-551B-4EA3-BEDF-D7E3572C3284}" destId="{2B7AE39F-97BE-4697-91DB-91E61E4E19AB}" srcOrd="0" destOrd="4" presId="urn:microsoft.com/office/officeart/2005/8/layout/hList1"/>
    <dgm:cxn modelId="{4BE8B0C7-186D-4E72-ACC6-A6C4680D84F9}" type="presOf" srcId="{BC68A156-C30F-4746-9901-ACB1BAE35CE8}" destId="{7DB681C7-953F-42EB-A888-F3E0EFB32639}" srcOrd="0" destOrd="0" presId="urn:microsoft.com/office/officeart/2005/8/layout/hList1"/>
    <dgm:cxn modelId="{749DC2CA-58FF-4035-AE87-4747DF2AF1AA}" srcId="{26E0B568-3546-43D6-9793-AEC4C0B60E72}" destId="{A8541271-702C-4F30-BD96-C407EA2683D1}" srcOrd="0" destOrd="0" parTransId="{5B1E3476-6FF4-4FB7-9058-DA056B566542}" sibTransId="{17FCDDFC-C625-4DDC-88B9-6C8BD12F9283}"/>
    <dgm:cxn modelId="{C1D899CB-56D8-463D-8477-5F8DAF92C0A6}" srcId="{26E0B568-3546-43D6-9793-AEC4C0B60E72}" destId="{AFCDED7E-A579-484C-91AE-EA4EE3127161}" srcOrd="1" destOrd="0" parTransId="{40AFAD82-CC56-4769-B424-395F5A71FE62}" sibTransId="{ACAB8CEE-6B37-4B55-916C-3B8D46CDBAED}"/>
    <dgm:cxn modelId="{4BF980D4-9C4A-4D60-8BCF-9C7870BCFD2A}" srcId="{02517A84-2F46-4374-8564-99BFB0229282}" destId="{B2EA33F4-D197-4FA7-8BCD-AE89B4DD9C8D}" srcOrd="0" destOrd="0" parTransId="{E6A91EB8-53D2-45E9-9520-884283D8254C}" sibTransId="{3C5E23B3-0160-4232-ADC8-120287AF5794}"/>
    <dgm:cxn modelId="{0B0BF4D6-055D-47D9-9F76-5E6FA434DA06}" type="presOf" srcId="{3DCA2F9F-30D8-4EF6-96B9-132051D37D18}" destId="{931BFC30-FD5F-4880-A464-46DAA6E88920}" srcOrd="0" destOrd="0" presId="urn:microsoft.com/office/officeart/2005/8/layout/hList1"/>
    <dgm:cxn modelId="{E7B1F1D8-FA67-4D13-9F51-D2E5102A3DE6}" type="presOf" srcId="{D4BE6980-D587-4E8F-B6F8-CB0804BDE5CD}" destId="{7DB681C7-953F-42EB-A888-F3E0EFB32639}" srcOrd="0" destOrd="7" presId="urn:microsoft.com/office/officeart/2005/8/layout/hList1"/>
    <dgm:cxn modelId="{AC10D9DE-A333-4731-A229-EEE251AC1912}" type="presOf" srcId="{8D196048-0A42-47BB-9C4D-BC8584D74A48}" destId="{54BAC402-EAC0-4452-9986-406F8E1303D2}" srcOrd="0" destOrd="2" presId="urn:microsoft.com/office/officeart/2005/8/layout/hList1"/>
    <dgm:cxn modelId="{877760E5-0F60-4347-9AF0-AB0E208341A3}" srcId="{02517A84-2F46-4374-8564-99BFB0229282}" destId="{FB4901DC-7ECB-4909-854B-F2320B5639BC}" srcOrd="4" destOrd="0" parTransId="{7896E58D-E05A-4445-AACD-8E8C9259280A}" sibTransId="{E2E21A0E-118B-45DE-BA55-9A5AABB18F84}"/>
    <dgm:cxn modelId="{8B6D8AE6-2125-44CA-B311-BA5C86A5F5F3}" type="presOf" srcId="{A8541271-702C-4F30-BD96-C407EA2683D1}" destId="{2B7AE39F-97BE-4697-91DB-91E61E4E19AB}" srcOrd="0" destOrd="0" presId="urn:microsoft.com/office/officeart/2005/8/layout/hList1"/>
    <dgm:cxn modelId="{7C3B33F3-93F0-49A2-9C14-5E0B99C5C8E7}" srcId="{48950032-0663-4E49-9482-29AE82E7B5BF}" destId="{D2E37421-812A-44B8-9D7E-E9ED50E91510}" srcOrd="4" destOrd="0" parTransId="{3AA000B7-7C26-4519-A3BB-08AF6591B9CE}" sibTransId="{86B25273-9AD1-414A-9CFF-F63799ED9E56}"/>
    <dgm:cxn modelId="{B10052F3-D546-402C-9CBE-08FE6E7B04AB}" type="presOf" srcId="{AFCDED7E-A579-484C-91AE-EA4EE3127161}" destId="{2B7AE39F-97BE-4697-91DB-91E61E4E19AB}" srcOrd="0" destOrd="1" presId="urn:microsoft.com/office/officeart/2005/8/layout/hList1"/>
    <dgm:cxn modelId="{F0374EF4-46C7-4FD1-85F9-58F126119AC0}" srcId="{48950032-0663-4E49-9482-29AE82E7B5BF}" destId="{0D1F61D0-E51A-4AE5-A8E5-41CA5307A2BE}" srcOrd="11" destOrd="0" parTransId="{1A228E68-7ED0-488F-8BD3-C75F3869189D}" sibTransId="{1946824A-ABEF-48F0-8ECD-5661CB14B56E}"/>
    <dgm:cxn modelId="{222595F8-98B0-454E-9E56-692653C00C84}" type="presOf" srcId="{C5E23489-F97B-42BD-8981-749AB319DB29}" destId="{7DB681C7-953F-42EB-A888-F3E0EFB32639}" srcOrd="0" destOrd="6" presId="urn:microsoft.com/office/officeart/2005/8/layout/hList1"/>
    <dgm:cxn modelId="{C6E911FF-DA11-42A3-9F75-C88D5E97E244}" type="presOf" srcId="{908775E7-84BF-45FD-8B95-C771CE8B2E1B}" destId="{7DB681C7-953F-42EB-A888-F3E0EFB32639}" srcOrd="0" destOrd="1" presId="urn:microsoft.com/office/officeart/2005/8/layout/hList1"/>
    <dgm:cxn modelId="{EEEB5275-2925-4036-8B65-EB25177751CC}" type="presParOf" srcId="{931BFC30-FD5F-4880-A464-46DAA6E88920}" destId="{C04DED95-515C-40B9-8BBB-145609A34AE1}" srcOrd="0" destOrd="0" presId="urn:microsoft.com/office/officeart/2005/8/layout/hList1"/>
    <dgm:cxn modelId="{3942ED7D-22C3-49A6-B06B-F98EE37B621B}" type="presParOf" srcId="{C04DED95-515C-40B9-8BBB-145609A34AE1}" destId="{9200C4A7-6542-4F11-9C18-A6D7CE347CD1}" srcOrd="0" destOrd="0" presId="urn:microsoft.com/office/officeart/2005/8/layout/hList1"/>
    <dgm:cxn modelId="{C879370B-6A6B-4B3E-AEA9-AC1F5876FA1E}" type="presParOf" srcId="{C04DED95-515C-40B9-8BBB-145609A34AE1}" destId="{2B7AE39F-97BE-4697-91DB-91E61E4E19AB}" srcOrd="1" destOrd="0" presId="urn:microsoft.com/office/officeart/2005/8/layout/hList1"/>
    <dgm:cxn modelId="{F30A5014-FAF5-4E0A-9076-72AA2685B816}" type="presParOf" srcId="{931BFC30-FD5F-4880-A464-46DAA6E88920}" destId="{8AB7810A-3DF6-476B-AA72-81A203A55942}" srcOrd="1" destOrd="0" presId="urn:microsoft.com/office/officeart/2005/8/layout/hList1"/>
    <dgm:cxn modelId="{80AC1583-DA09-46B3-BD35-A6239DC3B448}" type="presParOf" srcId="{931BFC30-FD5F-4880-A464-46DAA6E88920}" destId="{E0166EDB-34B0-48F3-A231-A4078F488C07}" srcOrd="2" destOrd="0" presId="urn:microsoft.com/office/officeart/2005/8/layout/hList1"/>
    <dgm:cxn modelId="{F74DBD40-F85B-46D8-8DDB-76B565275489}" type="presParOf" srcId="{E0166EDB-34B0-48F3-A231-A4078F488C07}" destId="{D6ED8F5C-925C-402C-B832-0292BF40D2D2}" srcOrd="0" destOrd="0" presId="urn:microsoft.com/office/officeart/2005/8/layout/hList1"/>
    <dgm:cxn modelId="{596AF5AB-E5EB-4B51-9CED-A6AF23A563E1}" type="presParOf" srcId="{E0166EDB-34B0-48F3-A231-A4078F488C07}" destId="{54BAC402-EAC0-4452-9986-406F8E1303D2}" srcOrd="1" destOrd="0" presId="urn:microsoft.com/office/officeart/2005/8/layout/hList1"/>
    <dgm:cxn modelId="{1A110F2E-0878-4BF1-9B68-C72E23E48EC1}" type="presParOf" srcId="{931BFC30-FD5F-4880-A464-46DAA6E88920}" destId="{C1D824B2-CED2-45FA-80EF-4713E7277B3C}" srcOrd="3" destOrd="0" presId="urn:microsoft.com/office/officeart/2005/8/layout/hList1"/>
    <dgm:cxn modelId="{D9325406-11B4-4E6E-8353-42FE970A6268}" type="presParOf" srcId="{931BFC30-FD5F-4880-A464-46DAA6E88920}" destId="{517FF9F4-5280-46EE-8D22-ADD120E24D07}" srcOrd="4" destOrd="0" presId="urn:microsoft.com/office/officeart/2005/8/layout/hList1"/>
    <dgm:cxn modelId="{B9359A14-A010-48EB-B378-8BC4A2E57CBE}" type="presParOf" srcId="{517FF9F4-5280-46EE-8D22-ADD120E24D07}" destId="{3B9A0C40-98F1-4748-8956-AD6AACE9A7A3}" srcOrd="0" destOrd="0" presId="urn:microsoft.com/office/officeart/2005/8/layout/hList1"/>
    <dgm:cxn modelId="{2A8A3948-45B1-486F-8B2B-3742E7B010DF}" type="presParOf" srcId="{517FF9F4-5280-46EE-8D22-ADD120E24D07}" destId="{7DB681C7-953F-42EB-A888-F3E0EFB3263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84A4690-0072-417D-8336-F5236E9926FC}" type="doc">
      <dgm:prSet loTypeId="urn:microsoft.com/office/officeart/2005/8/layout/hProcess9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3482BAB3-F361-48FC-BC2C-9882242E5F40}">
      <dgm:prSet/>
      <dgm:spPr>
        <a:solidFill>
          <a:srgbClr val="F4DFD0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Deployed the best model (Linear regression) for real-time predictions using Streamlit</a:t>
          </a:r>
          <a:endParaRPr lang="en-IN" dirty="0">
            <a:solidFill>
              <a:schemeClr val="tx1"/>
            </a:solidFill>
          </a:endParaRPr>
        </a:p>
      </dgm:t>
    </dgm:pt>
    <dgm:pt modelId="{D9DB705F-AEDC-4CD5-BB06-72D3536F51E5}" type="parTrans" cxnId="{70A529AD-868F-4877-8174-B506056DEAB4}">
      <dgm:prSet/>
      <dgm:spPr/>
      <dgm:t>
        <a:bodyPr/>
        <a:lstStyle/>
        <a:p>
          <a:endParaRPr lang="en-IN"/>
        </a:p>
      </dgm:t>
    </dgm:pt>
    <dgm:pt modelId="{EEACE683-F69B-486B-BA1F-762422BAC72A}" type="sibTrans" cxnId="{70A529AD-868F-4877-8174-B506056DEAB4}">
      <dgm:prSet/>
      <dgm:spPr/>
      <dgm:t>
        <a:bodyPr/>
        <a:lstStyle/>
        <a:p>
          <a:endParaRPr lang="en-IN"/>
        </a:p>
      </dgm:t>
    </dgm:pt>
    <dgm:pt modelId="{861579EE-5360-4E32-94CA-3B7B25AF77D7}" type="pres">
      <dgm:prSet presAssocID="{684A4690-0072-417D-8336-F5236E9926FC}" presName="CompostProcess" presStyleCnt="0">
        <dgm:presLayoutVars>
          <dgm:dir/>
          <dgm:resizeHandles val="exact"/>
        </dgm:presLayoutVars>
      </dgm:prSet>
      <dgm:spPr/>
    </dgm:pt>
    <dgm:pt modelId="{F3330F6F-EF8A-42EF-ACB3-2098A52CC971}" type="pres">
      <dgm:prSet presAssocID="{684A4690-0072-417D-8336-F5236E9926FC}" presName="arrow" presStyleLbl="bgShp" presStyleIdx="0" presStyleCnt="1"/>
      <dgm:spPr>
        <a:solidFill>
          <a:srgbClr val="6F3D33"/>
        </a:solidFill>
      </dgm:spPr>
    </dgm:pt>
    <dgm:pt modelId="{FC134826-2547-446D-A6DE-17CE1F5D2D49}" type="pres">
      <dgm:prSet presAssocID="{684A4690-0072-417D-8336-F5236E9926FC}" presName="linearProcess" presStyleCnt="0"/>
      <dgm:spPr/>
    </dgm:pt>
    <dgm:pt modelId="{42CE8E60-EBBB-4B01-8868-4721621A4C03}" type="pres">
      <dgm:prSet presAssocID="{3482BAB3-F361-48FC-BC2C-9882242E5F40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944FC28E-5E10-4139-994C-5D900AE34808}" type="presOf" srcId="{684A4690-0072-417D-8336-F5236E9926FC}" destId="{861579EE-5360-4E32-94CA-3B7B25AF77D7}" srcOrd="0" destOrd="0" presId="urn:microsoft.com/office/officeart/2005/8/layout/hProcess9"/>
    <dgm:cxn modelId="{70A529AD-868F-4877-8174-B506056DEAB4}" srcId="{684A4690-0072-417D-8336-F5236E9926FC}" destId="{3482BAB3-F361-48FC-BC2C-9882242E5F40}" srcOrd="0" destOrd="0" parTransId="{D9DB705F-AEDC-4CD5-BB06-72D3536F51E5}" sibTransId="{EEACE683-F69B-486B-BA1F-762422BAC72A}"/>
    <dgm:cxn modelId="{A88ACFBB-6D3C-468C-9B02-BE6D0476C226}" type="presOf" srcId="{3482BAB3-F361-48FC-BC2C-9882242E5F40}" destId="{42CE8E60-EBBB-4B01-8868-4721621A4C03}" srcOrd="0" destOrd="0" presId="urn:microsoft.com/office/officeart/2005/8/layout/hProcess9"/>
    <dgm:cxn modelId="{3F090383-1ABF-43DB-96B1-54F56E8A569B}" type="presParOf" srcId="{861579EE-5360-4E32-94CA-3B7B25AF77D7}" destId="{F3330F6F-EF8A-42EF-ACB3-2098A52CC971}" srcOrd="0" destOrd="0" presId="urn:microsoft.com/office/officeart/2005/8/layout/hProcess9"/>
    <dgm:cxn modelId="{0DCEA8D7-D2CF-43AA-9039-5B41F81E09D2}" type="presParOf" srcId="{861579EE-5360-4E32-94CA-3B7B25AF77D7}" destId="{FC134826-2547-446D-A6DE-17CE1F5D2D49}" srcOrd="1" destOrd="0" presId="urn:microsoft.com/office/officeart/2005/8/layout/hProcess9"/>
    <dgm:cxn modelId="{F6F4170B-9CB3-43F4-88B9-928138BC953C}" type="presParOf" srcId="{FC134826-2547-446D-A6DE-17CE1F5D2D49}" destId="{42CE8E60-EBBB-4B01-8868-4721621A4C0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4A4690-0072-417D-8336-F5236E9926FC}" type="doc">
      <dgm:prSet loTypeId="urn:microsoft.com/office/officeart/2005/8/layout/hProcess9" loCatId="process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IN"/>
        </a:p>
      </dgm:t>
    </dgm:pt>
    <dgm:pt modelId="{3482BAB3-F361-48FC-BC2C-9882242E5F40}">
      <dgm:prSet/>
      <dgm:spPr>
        <a:solidFill>
          <a:srgbClr val="F4DFD0">
            <a:alpha val="90000"/>
          </a:srgbClr>
        </a:solidFill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Decision tree classifier is deployed for real-time predictions using Streamlit</a:t>
          </a:r>
          <a:endParaRPr lang="en-IN" dirty="0">
            <a:solidFill>
              <a:schemeClr val="tx1"/>
            </a:solidFill>
          </a:endParaRPr>
        </a:p>
      </dgm:t>
    </dgm:pt>
    <dgm:pt modelId="{D9DB705F-AEDC-4CD5-BB06-72D3536F51E5}" type="parTrans" cxnId="{70A529AD-868F-4877-8174-B506056DEAB4}">
      <dgm:prSet/>
      <dgm:spPr/>
      <dgm:t>
        <a:bodyPr/>
        <a:lstStyle/>
        <a:p>
          <a:endParaRPr lang="en-IN"/>
        </a:p>
      </dgm:t>
    </dgm:pt>
    <dgm:pt modelId="{EEACE683-F69B-486B-BA1F-762422BAC72A}" type="sibTrans" cxnId="{70A529AD-868F-4877-8174-B506056DEAB4}">
      <dgm:prSet/>
      <dgm:spPr/>
      <dgm:t>
        <a:bodyPr/>
        <a:lstStyle/>
        <a:p>
          <a:endParaRPr lang="en-IN"/>
        </a:p>
      </dgm:t>
    </dgm:pt>
    <dgm:pt modelId="{861579EE-5360-4E32-94CA-3B7B25AF77D7}" type="pres">
      <dgm:prSet presAssocID="{684A4690-0072-417D-8336-F5236E9926FC}" presName="CompostProcess" presStyleCnt="0">
        <dgm:presLayoutVars>
          <dgm:dir/>
          <dgm:resizeHandles val="exact"/>
        </dgm:presLayoutVars>
      </dgm:prSet>
      <dgm:spPr/>
    </dgm:pt>
    <dgm:pt modelId="{F3330F6F-EF8A-42EF-ACB3-2098A52CC971}" type="pres">
      <dgm:prSet presAssocID="{684A4690-0072-417D-8336-F5236E9926FC}" presName="arrow" presStyleLbl="bgShp" presStyleIdx="0" presStyleCnt="1"/>
      <dgm:spPr>
        <a:solidFill>
          <a:srgbClr val="6F3D33"/>
        </a:solidFill>
      </dgm:spPr>
    </dgm:pt>
    <dgm:pt modelId="{FC134826-2547-446D-A6DE-17CE1F5D2D49}" type="pres">
      <dgm:prSet presAssocID="{684A4690-0072-417D-8336-F5236E9926FC}" presName="linearProcess" presStyleCnt="0"/>
      <dgm:spPr/>
    </dgm:pt>
    <dgm:pt modelId="{42CE8E60-EBBB-4B01-8868-4721621A4C03}" type="pres">
      <dgm:prSet presAssocID="{3482BAB3-F361-48FC-BC2C-9882242E5F40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944FC28E-5E10-4139-994C-5D900AE34808}" type="presOf" srcId="{684A4690-0072-417D-8336-F5236E9926FC}" destId="{861579EE-5360-4E32-94CA-3B7B25AF77D7}" srcOrd="0" destOrd="0" presId="urn:microsoft.com/office/officeart/2005/8/layout/hProcess9"/>
    <dgm:cxn modelId="{70A529AD-868F-4877-8174-B506056DEAB4}" srcId="{684A4690-0072-417D-8336-F5236E9926FC}" destId="{3482BAB3-F361-48FC-BC2C-9882242E5F40}" srcOrd="0" destOrd="0" parTransId="{D9DB705F-AEDC-4CD5-BB06-72D3536F51E5}" sibTransId="{EEACE683-F69B-486B-BA1F-762422BAC72A}"/>
    <dgm:cxn modelId="{A88ACFBB-6D3C-468C-9B02-BE6D0476C226}" type="presOf" srcId="{3482BAB3-F361-48FC-BC2C-9882242E5F40}" destId="{42CE8E60-EBBB-4B01-8868-4721621A4C03}" srcOrd="0" destOrd="0" presId="urn:microsoft.com/office/officeart/2005/8/layout/hProcess9"/>
    <dgm:cxn modelId="{3F090383-1ABF-43DB-96B1-54F56E8A569B}" type="presParOf" srcId="{861579EE-5360-4E32-94CA-3B7B25AF77D7}" destId="{F3330F6F-EF8A-42EF-ACB3-2098A52CC971}" srcOrd="0" destOrd="0" presId="urn:microsoft.com/office/officeart/2005/8/layout/hProcess9"/>
    <dgm:cxn modelId="{0DCEA8D7-D2CF-43AA-9039-5B41F81E09D2}" type="presParOf" srcId="{861579EE-5360-4E32-94CA-3B7B25AF77D7}" destId="{FC134826-2547-446D-A6DE-17CE1F5D2D49}" srcOrd="1" destOrd="0" presId="urn:microsoft.com/office/officeart/2005/8/layout/hProcess9"/>
    <dgm:cxn modelId="{F6F4170B-9CB3-43F4-88B9-928138BC953C}" type="presParOf" srcId="{FC134826-2547-446D-A6DE-17CE1F5D2D49}" destId="{42CE8E60-EBBB-4B01-8868-4721621A4C03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C322F3-F626-4FB0-8EA9-3E9B90F0451E}" type="doc">
      <dgm:prSet loTypeId="urn:microsoft.com/office/officeart/2005/8/layout/equation1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591A17C9-FE26-49E4-B5AE-AB1AD8335BC2}">
      <dgm:prSet phldrT="[Text]" custT="1"/>
      <dgm:spPr>
        <a:solidFill>
          <a:srgbClr val="E6B492"/>
        </a:solidFill>
      </dgm:spPr>
      <dgm:t>
        <a:bodyPr/>
        <a:lstStyle/>
        <a:p>
          <a:r>
            <a: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coffee_id</a:t>
          </a:r>
        </a:p>
      </dgm:t>
    </dgm:pt>
    <dgm:pt modelId="{0244D059-9344-4121-8777-CF7EDC6D3F05}" type="parTrans" cxnId="{F8BEE696-3997-40B4-AAF0-4843BDC50750}">
      <dgm:prSet/>
      <dgm:spPr/>
      <dgm:t>
        <a:bodyPr/>
        <a:lstStyle/>
        <a:p>
          <a:endParaRPr lang="en-IN"/>
        </a:p>
      </dgm:t>
    </dgm:pt>
    <dgm:pt modelId="{4959AFAF-6688-4CB9-BFD1-FF771981222B}" type="sibTrans" cxnId="{F8BEE696-3997-40B4-AAF0-4843BDC50750}">
      <dgm:prSet custT="1"/>
      <dgm:spPr>
        <a:solidFill>
          <a:srgbClr val="7D5653"/>
        </a:solidFill>
      </dgm:spPr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6FD1BF-AC2A-4B09-B753-B128C5D97B37}">
      <dgm:prSet phldrT="[Text]" custT="1"/>
      <dgm:spPr/>
      <dgm:t>
        <a:bodyPr/>
        <a:lstStyle/>
        <a:p>
          <a:r>
            <a: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coffee_clean</a:t>
          </a:r>
        </a:p>
      </dgm:t>
    </dgm:pt>
    <dgm:pt modelId="{77D2D1B1-D973-480C-A4FD-85FFE5418077}" type="parTrans" cxnId="{37054DC6-1AFD-446B-BA75-D07C706114D5}">
      <dgm:prSet/>
      <dgm:spPr/>
      <dgm:t>
        <a:bodyPr/>
        <a:lstStyle/>
        <a:p>
          <a:endParaRPr lang="en-IN"/>
        </a:p>
      </dgm:t>
    </dgm:pt>
    <dgm:pt modelId="{A8295ACD-91E3-49B5-A39D-0352890236B1}" type="sibTrans" cxnId="{37054DC6-1AFD-446B-BA75-D07C706114D5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3BE25A-C627-474F-909D-383BFFA11271}">
      <dgm:prSet phldrT="[Text]" custT="1"/>
      <dgm:spPr/>
      <dgm:t>
        <a:bodyPr/>
        <a:lstStyle/>
        <a:p>
          <a:r>
            <a: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</a:t>
          </a:r>
        </a:p>
      </dgm:t>
    </dgm:pt>
    <dgm:pt modelId="{452C5800-44F0-47B8-9A4F-B8793087710E}" type="parTrans" cxnId="{4B1598B0-CE66-4F82-A9E2-8F71907A8619}">
      <dgm:prSet/>
      <dgm:spPr/>
      <dgm:t>
        <a:bodyPr/>
        <a:lstStyle/>
        <a:p>
          <a:endParaRPr lang="en-IN"/>
        </a:p>
      </dgm:t>
    </dgm:pt>
    <dgm:pt modelId="{11B941F8-B272-4717-96B3-ABA2E2F95BB1}" type="sibTrans" cxnId="{4B1598B0-CE66-4F82-A9E2-8F71907A8619}">
      <dgm:prSet custT="1"/>
      <dgm:spPr/>
      <dgm:t>
        <a:bodyPr/>
        <a:lstStyle/>
        <a:p>
          <a:endParaRPr lang="en-I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FF1E07-4A5E-48E7-AC66-E4CEC6DB44A9}">
      <dgm:prSet custT="1"/>
      <dgm:spPr>
        <a:solidFill>
          <a:srgbClr val="A18E8B"/>
        </a:solidFill>
      </dgm:spPr>
      <dgm:t>
        <a:bodyPr/>
        <a:lstStyle/>
        <a:p>
          <a:r>
            <a: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Merged_df</a:t>
          </a:r>
          <a:endParaRPr lang="en-IN" sz="2000" b="1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871E7E-6EA3-479E-AEFA-46F8398E1D7C}" type="parTrans" cxnId="{003BBCD1-AFD9-4D2F-9B46-13D6C5E2A531}">
      <dgm:prSet/>
      <dgm:spPr/>
      <dgm:t>
        <a:bodyPr/>
        <a:lstStyle/>
        <a:p>
          <a:endParaRPr lang="en-IN"/>
        </a:p>
      </dgm:t>
    </dgm:pt>
    <dgm:pt modelId="{55A80689-52CB-4D85-89BF-B1FF8351FF8D}" type="sibTrans" cxnId="{003BBCD1-AFD9-4D2F-9B46-13D6C5E2A531}">
      <dgm:prSet/>
      <dgm:spPr/>
      <dgm:t>
        <a:bodyPr/>
        <a:lstStyle/>
        <a:p>
          <a:endParaRPr lang="en-IN"/>
        </a:p>
      </dgm:t>
    </dgm:pt>
    <dgm:pt modelId="{290F8D09-9F35-4C1A-AC0A-A4DE878C0D40}" type="pres">
      <dgm:prSet presAssocID="{78C322F3-F626-4FB0-8EA9-3E9B90F0451E}" presName="linearFlow" presStyleCnt="0">
        <dgm:presLayoutVars>
          <dgm:dir/>
          <dgm:resizeHandles val="exact"/>
        </dgm:presLayoutVars>
      </dgm:prSet>
      <dgm:spPr/>
    </dgm:pt>
    <dgm:pt modelId="{114C0A99-727E-404B-9A93-D3D12E37A2AE}" type="pres">
      <dgm:prSet presAssocID="{591A17C9-FE26-49E4-B5AE-AB1AD8335BC2}" presName="node" presStyleLbl="node1" presStyleIdx="0" presStyleCnt="4" custScaleX="105249" custScaleY="87823">
        <dgm:presLayoutVars>
          <dgm:bulletEnabled val="1"/>
        </dgm:presLayoutVars>
      </dgm:prSet>
      <dgm:spPr/>
    </dgm:pt>
    <dgm:pt modelId="{0E7985DA-91BC-4397-9DA2-7B3D408A69C3}" type="pres">
      <dgm:prSet presAssocID="{4959AFAF-6688-4CB9-BFD1-FF771981222B}" presName="spacerL" presStyleCnt="0"/>
      <dgm:spPr/>
    </dgm:pt>
    <dgm:pt modelId="{9927F8C1-25AF-4926-ABFC-F384E2CEDDC3}" type="pres">
      <dgm:prSet presAssocID="{4959AFAF-6688-4CB9-BFD1-FF771981222B}" presName="sibTrans" presStyleLbl="sibTrans2D1" presStyleIdx="0" presStyleCnt="3" custScaleX="92390" custScaleY="81485"/>
      <dgm:spPr/>
    </dgm:pt>
    <dgm:pt modelId="{BF54071F-344E-4E87-A0A0-5A44AC5A6222}" type="pres">
      <dgm:prSet presAssocID="{4959AFAF-6688-4CB9-BFD1-FF771981222B}" presName="spacerR" presStyleCnt="0"/>
      <dgm:spPr/>
    </dgm:pt>
    <dgm:pt modelId="{7BA3E576-CEE2-44A9-B5FC-D8EE18FDCB57}" type="pres">
      <dgm:prSet presAssocID="{086FD1BF-AC2A-4B09-B753-B128C5D97B37}" presName="node" presStyleLbl="node1" presStyleIdx="1" presStyleCnt="4" custScaleX="101698" custScaleY="89047">
        <dgm:presLayoutVars>
          <dgm:bulletEnabled val="1"/>
        </dgm:presLayoutVars>
      </dgm:prSet>
      <dgm:spPr/>
    </dgm:pt>
    <dgm:pt modelId="{6A805E5C-1ED2-4328-9179-B5E33644FCBC}" type="pres">
      <dgm:prSet presAssocID="{A8295ACD-91E3-49B5-A39D-0352890236B1}" presName="spacerL" presStyleCnt="0"/>
      <dgm:spPr/>
    </dgm:pt>
    <dgm:pt modelId="{69B2944F-373C-4811-80A0-1D24FC0B48F9}" type="pres">
      <dgm:prSet presAssocID="{A8295ACD-91E3-49B5-A39D-0352890236B1}" presName="sibTrans" presStyleLbl="sibTrans2D1" presStyleIdx="1" presStyleCnt="3" custScaleX="89347" custScaleY="75182"/>
      <dgm:spPr/>
    </dgm:pt>
    <dgm:pt modelId="{853D2C48-806C-4D39-A59D-2A60CF7FAA4A}" type="pres">
      <dgm:prSet presAssocID="{A8295ACD-91E3-49B5-A39D-0352890236B1}" presName="spacerR" presStyleCnt="0"/>
      <dgm:spPr/>
    </dgm:pt>
    <dgm:pt modelId="{7A8A6FE0-898C-43D4-B2BD-8C231E7DA5EC}" type="pres">
      <dgm:prSet presAssocID="{0F3BE25A-C627-474F-909D-383BFFA11271}" presName="node" presStyleLbl="node1" presStyleIdx="2" presStyleCnt="4" custScaleX="107684" custScaleY="91495">
        <dgm:presLayoutVars>
          <dgm:bulletEnabled val="1"/>
        </dgm:presLayoutVars>
      </dgm:prSet>
      <dgm:spPr/>
    </dgm:pt>
    <dgm:pt modelId="{BE9015FF-3241-49B9-B72B-9B412DD07D4E}" type="pres">
      <dgm:prSet presAssocID="{11B941F8-B272-4717-96B3-ABA2E2F95BB1}" presName="spacerL" presStyleCnt="0"/>
      <dgm:spPr/>
    </dgm:pt>
    <dgm:pt modelId="{13065FD4-9783-4190-A4A9-A0B9CFF8124C}" type="pres">
      <dgm:prSet presAssocID="{11B941F8-B272-4717-96B3-ABA2E2F95BB1}" presName="sibTrans" presStyleLbl="sibTrans2D1" presStyleIdx="2" presStyleCnt="3" custScaleX="79787" custScaleY="66717"/>
      <dgm:spPr/>
    </dgm:pt>
    <dgm:pt modelId="{C3318D88-199C-4309-A866-E9F441AB6A4D}" type="pres">
      <dgm:prSet presAssocID="{11B941F8-B272-4717-96B3-ABA2E2F95BB1}" presName="spacerR" presStyleCnt="0"/>
      <dgm:spPr/>
    </dgm:pt>
    <dgm:pt modelId="{8C7EB1FF-E940-467D-A4BF-62924ECDD4E1}" type="pres">
      <dgm:prSet presAssocID="{46FF1E07-4A5E-48E7-AC66-E4CEC6DB44A9}" presName="node" presStyleLbl="node1" presStyleIdx="3" presStyleCnt="4" custScaleX="96604" custScaleY="84846">
        <dgm:presLayoutVars>
          <dgm:bulletEnabled val="1"/>
        </dgm:presLayoutVars>
      </dgm:prSet>
      <dgm:spPr/>
    </dgm:pt>
  </dgm:ptLst>
  <dgm:cxnLst>
    <dgm:cxn modelId="{8B3CC716-B8ED-4B10-8EC3-9EBB280DF991}" type="presOf" srcId="{A8295ACD-91E3-49B5-A39D-0352890236B1}" destId="{69B2944F-373C-4811-80A0-1D24FC0B48F9}" srcOrd="0" destOrd="0" presId="urn:microsoft.com/office/officeart/2005/8/layout/equation1"/>
    <dgm:cxn modelId="{43AFAA19-9A80-4BBD-8C51-88F6F41C30E8}" type="presOf" srcId="{11B941F8-B272-4717-96B3-ABA2E2F95BB1}" destId="{13065FD4-9783-4190-A4A9-A0B9CFF8124C}" srcOrd="0" destOrd="0" presId="urn:microsoft.com/office/officeart/2005/8/layout/equation1"/>
    <dgm:cxn modelId="{1C50111F-0963-4576-8F6E-3B92915BDE9E}" type="presOf" srcId="{0F3BE25A-C627-474F-909D-383BFFA11271}" destId="{7A8A6FE0-898C-43D4-B2BD-8C231E7DA5EC}" srcOrd="0" destOrd="0" presId="urn:microsoft.com/office/officeart/2005/8/layout/equation1"/>
    <dgm:cxn modelId="{DD5BA133-25C5-427C-ACAB-FCE9BAD9FEE2}" type="presOf" srcId="{78C322F3-F626-4FB0-8EA9-3E9B90F0451E}" destId="{290F8D09-9F35-4C1A-AC0A-A4DE878C0D40}" srcOrd="0" destOrd="0" presId="urn:microsoft.com/office/officeart/2005/8/layout/equation1"/>
    <dgm:cxn modelId="{6163DC41-CDD7-4831-8495-45389687D1D1}" type="presOf" srcId="{4959AFAF-6688-4CB9-BFD1-FF771981222B}" destId="{9927F8C1-25AF-4926-ABFC-F384E2CEDDC3}" srcOrd="0" destOrd="0" presId="urn:microsoft.com/office/officeart/2005/8/layout/equation1"/>
    <dgm:cxn modelId="{C5425F94-32E1-4654-B0CA-A7025B0F22BA}" type="presOf" srcId="{591A17C9-FE26-49E4-B5AE-AB1AD8335BC2}" destId="{114C0A99-727E-404B-9A93-D3D12E37A2AE}" srcOrd="0" destOrd="0" presId="urn:microsoft.com/office/officeart/2005/8/layout/equation1"/>
    <dgm:cxn modelId="{F8BEE696-3997-40B4-AAF0-4843BDC50750}" srcId="{78C322F3-F626-4FB0-8EA9-3E9B90F0451E}" destId="{591A17C9-FE26-49E4-B5AE-AB1AD8335BC2}" srcOrd="0" destOrd="0" parTransId="{0244D059-9344-4121-8777-CF7EDC6D3F05}" sibTransId="{4959AFAF-6688-4CB9-BFD1-FF771981222B}"/>
    <dgm:cxn modelId="{4B1598B0-CE66-4F82-A9E2-8F71907A8619}" srcId="{78C322F3-F626-4FB0-8EA9-3E9B90F0451E}" destId="{0F3BE25A-C627-474F-909D-383BFFA11271}" srcOrd="2" destOrd="0" parTransId="{452C5800-44F0-47B8-9A4F-B8793087710E}" sibTransId="{11B941F8-B272-4717-96B3-ABA2E2F95BB1}"/>
    <dgm:cxn modelId="{0EB9C5BF-D574-4960-86B1-920C40C0796C}" type="presOf" srcId="{086FD1BF-AC2A-4B09-B753-B128C5D97B37}" destId="{7BA3E576-CEE2-44A9-B5FC-D8EE18FDCB57}" srcOrd="0" destOrd="0" presId="urn:microsoft.com/office/officeart/2005/8/layout/equation1"/>
    <dgm:cxn modelId="{37054DC6-1AFD-446B-BA75-D07C706114D5}" srcId="{78C322F3-F626-4FB0-8EA9-3E9B90F0451E}" destId="{086FD1BF-AC2A-4B09-B753-B128C5D97B37}" srcOrd="1" destOrd="0" parTransId="{77D2D1B1-D973-480C-A4FD-85FFE5418077}" sibTransId="{A8295ACD-91E3-49B5-A39D-0352890236B1}"/>
    <dgm:cxn modelId="{003BBCD1-AFD9-4D2F-9B46-13D6C5E2A531}" srcId="{78C322F3-F626-4FB0-8EA9-3E9B90F0451E}" destId="{46FF1E07-4A5E-48E7-AC66-E4CEC6DB44A9}" srcOrd="3" destOrd="0" parTransId="{2C871E7E-6EA3-479E-AEFA-46F8398E1D7C}" sibTransId="{55A80689-52CB-4D85-89BF-B1FF8351FF8D}"/>
    <dgm:cxn modelId="{28DB16F3-23C0-45ED-8494-B4B46E6D6B2F}" type="presOf" srcId="{46FF1E07-4A5E-48E7-AC66-E4CEC6DB44A9}" destId="{8C7EB1FF-E940-467D-A4BF-62924ECDD4E1}" srcOrd="0" destOrd="0" presId="urn:microsoft.com/office/officeart/2005/8/layout/equation1"/>
    <dgm:cxn modelId="{30A4A00B-FB8C-401B-B474-A926F5119AFE}" type="presParOf" srcId="{290F8D09-9F35-4C1A-AC0A-A4DE878C0D40}" destId="{114C0A99-727E-404B-9A93-D3D12E37A2AE}" srcOrd="0" destOrd="0" presId="urn:microsoft.com/office/officeart/2005/8/layout/equation1"/>
    <dgm:cxn modelId="{96429DB1-FE2E-4B3D-9F33-AB9503928812}" type="presParOf" srcId="{290F8D09-9F35-4C1A-AC0A-A4DE878C0D40}" destId="{0E7985DA-91BC-4397-9DA2-7B3D408A69C3}" srcOrd="1" destOrd="0" presId="urn:microsoft.com/office/officeart/2005/8/layout/equation1"/>
    <dgm:cxn modelId="{094F32E5-E0AB-4D4A-A516-99FE933799F2}" type="presParOf" srcId="{290F8D09-9F35-4C1A-AC0A-A4DE878C0D40}" destId="{9927F8C1-25AF-4926-ABFC-F384E2CEDDC3}" srcOrd="2" destOrd="0" presId="urn:microsoft.com/office/officeart/2005/8/layout/equation1"/>
    <dgm:cxn modelId="{EFEAF2A8-35D6-4426-B99B-63FDD80FFBCF}" type="presParOf" srcId="{290F8D09-9F35-4C1A-AC0A-A4DE878C0D40}" destId="{BF54071F-344E-4E87-A0A0-5A44AC5A6222}" srcOrd="3" destOrd="0" presId="urn:microsoft.com/office/officeart/2005/8/layout/equation1"/>
    <dgm:cxn modelId="{AA26235E-7FA4-4AB4-BB75-BFED4C4A7A36}" type="presParOf" srcId="{290F8D09-9F35-4C1A-AC0A-A4DE878C0D40}" destId="{7BA3E576-CEE2-44A9-B5FC-D8EE18FDCB57}" srcOrd="4" destOrd="0" presId="urn:microsoft.com/office/officeart/2005/8/layout/equation1"/>
    <dgm:cxn modelId="{1067C51A-645E-46AE-BFDF-E18F12813E12}" type="presParOf" srcId="{290F8D09-9F35-4C1A-AC0A-A4DE878C0D40}" destId="{6A805E5C-1ED2-4328-9179-B5E33644FCBC}" srcOrd="5" destOrd="0" presId="urn:microsoft.com/office/officeart/2005/8/layout/equation1"/>
    <dgm:cxn modelId="{EE266663-50E4-4688-923F-45BCF52180F5}" type="presParOf" srcId="{290F8D09-9F35-4C1A-AC0A-A4DE878C0D40}" destId="{69B2944F-373C-4811-80A0-1D24FC0B48F9}" srcOrd="6" destOrd="0" presId="urn:microsoft.com/office/officeart/2005/8/layout/equation1"/>
    <dgm:cxn modelId="{D71E6D0C-8F85-4AA4-8C89-FF704E78A4FA}" type="presParOf" srcId="{290F8D09-9F35-4C1A-AC0A-A4DE878C0D40}" destId="{853D2C48-806C-4D39-A59D-2A60CF7FAA4A}" srcOrd="7" destOrd="0" presId="urn:microsoft.com/office/officeart/2005/8/layout/equation1"/>
    <dgm:cxn modelId="{28975638-B6EE-4A83-8904-EB22ECC98AB3}" type="presParOf" srcId="{290F8D09-9F35-4C1A-AC0A-A4DE878C0D40}" destId="{7A8A6FE0-898C-43D4-B2BD-8C231E7DA5EC}" srcOrd="8" destOrd="0" presId="urn:microsoft.com/office/officeart/2005/8/layout/equation1"/>
    <dgm:cxn modelId="{C30CB2AD-57DC-4D4B-AFEE-80E511454B93}" type="presParOf" srcId="{290F8D09-9F35-4C1A-AC0A-A4DE878C0D40}" destId="{BE9015FF-3241-49B9-B72B-9B412DD07D4E}" srcOrd="9" destOrd="0" presId="urn:microsoft.com/office/officeart/2005/8/layout/equation1"/>
    <dgm:cxn modelId="{2A22EBF4-C6F0-4BF3-848A-D238C032C727}" type="presParOf" srcId="{290F8D09-9F35-4C1A-AC0A-A4DE878C0D40}" destId="{13065FD4-9783-4190-A4A9-A0B9CFF8124C}" srcOrd="10" destOrd="0" presId="urn:microsoft.com/office/officeart/2005/8/layout/equation1"/>
    <dgm:cxn modelId="{809973BD-3C0A-45A1-BA5A-3DA2798539EC}" type="presParOf" srcId="{290F8D09-9F35-4C1A-AC0A-A4DE878C0D40}" destId="{C3318D88-199C-4309-A866-E9F441AB6A4D}" srcOrd="11" destOrd="0" presId="urn:microsoft.com/office/officeart/2005/8/layout/equation1"/>
    <dgm:cxn modelId="{1E0820EC-37B8-40D3-8E57-04F9DED4D2A1}" type="presParOf" srcId="{290F8D09-9F35-4C1A-AC0A-A4DE878C0D40}" destId="{8C7EB1FF-E940-467D-A4BF-62924ECDD4E1}" srcOrd="12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6F68C4-F9B5-4180-A60D-85CC9D3F4F0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12045F4A-B5DD-4DD7-8D3A-2A2ACE146A6A}">
      <dgm:prSet phldrT="[Text]" custT="1"/>
      <dgm:spPr>
        <a:solidFill>
          <a:srgbClr val="D3B4A5"/>
        </a:solidFill>
      </dgm:spPr>
      <dgm:t>
        <a:bodyPr/>
        <a:lstStyle/>
        <a:p>
          <a:r>
            <a:rPr lang="en-IN" sz="20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Handle Missing Data</a:t>
          </a:r>
          <a:endParaRPr lang="en-IN" sz="2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17249F-55C2-4C26-8AD0-67EBEE6DABE6}" type="parTrans" cxnId="{FC9865A4-7BD8-4095-92EE-862A2AD50909}">
      <dgm:prSet/>
      <dgm:spPr/>
      <dgm:t>
        <a:bodyPr/>
        <a:lstStyle/>
        <a:p>
          <a:endParaRPr lang="en-IN"/>
        </a:p>
      </dgm:t>
    </dgm:pt>
    <dgm:pt modelId="{CE285C1C-D582-4530-8211-902BB4B8CEE3}" type="sibTrans" cxnId="{FC9865A4-7BD8-4095-92EE-862A2AD50909}">
      <dgm:prSet/>
      <dgm:spPr/>
      <dgm:t>
        <a:bodyPr/>
        <a:lstStyle/>
        <a:p>
          <a:endParaRPr lang="en-IN"/>
        </a:p>
      </dgm:t>
    </dgm:pt>
    <dgm:pt modelId="{59B64EC8-104E-44AC-AEF3-D26610FE8E19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Impute missing ratings using average rating by roaster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AB7598-1CD8-426F-B686-852090010624}" type="parTrans" cxnId="{91763BE7-3D0A-40DD-B07E-37719EDBC53A}">
      <dgm:prSet/>
      <dgm:spPr/>
      <dgm:t>
        <a:bodyPr/>
        <a:lstStyle/>
        <a:p>
          <a:endParaRPr lang="en-IN"/>
        </a:p>
      </dgm:t>
    </dgm:pt>
    <dgm:pt modelId="{7F4F98E4-883C-421A-91CF-AE42D470ECAC}" type="sibTrans" cxnId="{91763BE7-3D0A-40DD-B07E-37719EDBC53A}">
      <dgm:prSet/>
      <dgm:spPr/>
      <dgm:t>
        <a:bodyPr/>
        <a:lstStyle/>
        <a:p>
          <a:endParaRPr lang="en-IN"/>
        </a:p>
      </dgm:t>
    </dgm:pt>
    <dgm:pt modelId="{090AA7A0-1038-481C-8166-2FEE45882E11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Impute missing values in 'aftertaste' column with mean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7FFB31-7AB1-428B-B945-58F24B38F5B3}" type="parTrans" cxnId="{90ACE04D-1681-4956-8F94-00EEBF3BCA88}">
      <dgm:prSet/>
      <dgm:spPr/>
      <dgm:t>
        <a:bodyPr/>
        <a:lstStyle/>
        <a:p>
          <a:endParaRPr lang="en-IN"/>
        </a:p>
      </dgm:t>
    </dgm:pt>
    <dgm:pt modelId="{F6AEF6E9-C321-4D41-A080-B3BDD5FFC2CF}" type="sibTrans" cxnId="{90ACE04D-1681-4956-8F94-00EEBF3BCA88}">
      <dgm:prSet/>
      <dgm:spPr/>
      <dgm:t>
        <a:bodyPr/>
        <a:lstStyle/>
        <a:p>
          <a:endParaRPr lang="en-IN"/>
        </a:p>
      </dgm:t>
    </dgm:pt>
    <dgm:pt modelId="{9595600A-610E-4F07-98B8-E8DBAF06B217}">
      <dgm:prSet phldrT="[Text]" custT="1"/>
      <dgm:spPr/>
      <dgm:t>
        <a:bodyPr/>
        <a:lstStyle/>
        <a:p>
          <a:r>
            <a:rPr lang="en-IN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Normalize ratings</a:t>
          </a:r>
        </a:p>
      </dgm:t>
    </dgm:pt>
    <dgm:pt modelId="{8FE24CBA-CB16-4393-A834-CE26E9E3C9B0}" type="parTrans" cxnId="{5D4E7C78-2BA0-46A4-99B6-151273DD1894}">
      <dgm:prSet/>
      <dgm:spPr/>
      <dgm:t>
        <a:bodyPr/>
        <a:lstStyle/>
        <a:p>
          <a:endParaRPr lang="en-IN"/>
        </a:p>
      </dgm:t>
    </dgm:pt>
    <dgm:pt modelId="{6EAD489B-DB71-4D2F-B453-F9D98D9A7AE9}" type="sibTrans" cxnId="{5D4E7C78-2BA0-46A4-99B6-151273DD1894}">
      <dgm:prSet/>
      <dgm:spPr/>
      <dgm:t>
        <a:bodyPr/>
        <a:lstStyle/>
        <a:p>
          <a:endParaRPr lang="en-IN"/>
        </a:p>
      </dgm:t>
    </dgm:pt>
    <dgm:pt modelId="{9ED56170-DD94-4DA2-B753-5AC9676A51AB}">
      <dgm:prSet phldrT="[Text]" custT="1"/>
      <dgm:spPr>
        <a:solidFill>
          <a:srgbClr val="E6B492">
            <a:alpha val="90000"/>
          </a:srgbClr>
        </a:soli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Normalize ratings to a 1-10 scale using min-max normalization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72489F-15B3-4031-B3F9-49A458280664}" type="parTrans" cxnId="{AE5F0FEE-A70E-470E-9F30-5465981EC52E}">
      <dgm:prSet/>
      <dgm:spPr/>
      <dgm:t>
        <a:bodyPr/>
        <a:lstStyle/>
        <a:p>
          <a:endParaRPr lang="en-IN"/>
        </a:p>
      </dgm:t>
    </dgm:pt>
    <dgm:pt modelId="{F713A353-D6E4-42EF-A7E9-9E54ECFF3F71}" type="sibTrans" cxnId="{AE5F0FEE-A70E-470E-9F30-5465981EC52E}">
      <dgm:prSet/>
      <dgm:spPr/>
      <dgm:t>
        <a:bodyPr/>
        <a:lstStyle/>
        <a:p>
          <a:endParaRPr lang="en-IN"/>
        </a:p>
      </dgm:t>
    </dgm:pt>
    <dgm:pt modelId="{2709BE50-E111-4428-BA8B-0AA39BB78E35}">
      <dgm:prSet phldrT="[Text]" custT="1"/>
      <dgm:spPr/>
      <dgm:t>
        <a:bodyPr/>
        <a:lstStyle/>
        <a:p>
          <a:r>
            <a:rPr lang="en-IN" sz="2000" b="1" i="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Derived Columns</a:t>
          </a:r>
          <a:endParaRPr lang="en-IN" sz="2000" b="1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0BAAE-EB0B-4282-B7AF-BE9DFC818220}" type="parTrans" cxnId="{60FBF990-6365-4284-9CDA-4BDBCABC9CE8}">
      <dgm:prSet/>
      <dgm:spPr/>
      <dgm:t>
        <a:bodyPr/>
        <a:lstStyle/>
        <a:p>
          <a:endParaRPr lang="en-IN"/>
        </a:p>
      </dgm:t>
    </dgm:pt>
    <dgm:pt modelId="{BEFC1A45-FFAF-4299-B43F-32C82BC1AF46}" type="sibTrans" cxnId="{60FBF990-6365-4284-9CDA-4BDBCABC9CE8}">
      <dgm:prSet/>
      <dgm:spPr/>
      <dgm:t>
        <a:bodyPr/>
        <a:lstStyle/>
        <a:p>
          <a:endParaRPr lang="en-IN"/>
        </a:p>
      </dgm:t>
    </dgm:pt>
    <dgm:pt modelId="{24415821-5744-4111-A597-5D94F03A94A0}">
      <dgm:prSet phldrT="[Text]" custT="1"/>
      <dgm:spPr>
        <a:solidFill>
          <a:srgbClr val="B7A6A3">
            <a:alpha val="90000"/>
          </a:srgbClr>
        </a:soli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review_month and review_year form review date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51AAD6-31F9-4C00-8424-ADBD05D5D290}" type="parTrans" cxnId="{AF3B99A7-B70E-4342-AC2D-6D8089031C0B}">
      <dgm:prSet/>
      <dgm:spPr/>
      <dgm:t>
        <a:bodyPr/>
        <a:lstStyle/>
        <a:p>
          <a:endParaRPr lang="en-IN"/>
        </a:p>
      </dgm:t>
    </dgm:pt>
    <dgm:pt modelId="{C8E68994-4BA5-4B76-985A-B8F2DACD561A}" type="sibTrans" cxnId="{AF3B99A7-B70E-4342-AC2D-6D8089031C0B}">
      <dgm:prSet/>
      <dgm:spPr/>
      <dgm:t>
        <a:bodyPr/>
        <a:lstStyle/>
        <a:p>
          <a:endParaRPr lang="en-IN"/>
        </a:p>
      </dgm:t>
    </dgm:pt>
    <dgm:pt modelId="{77627191-7097-4FB0-AD72-4E79CB7C3844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Drop rows where 'roast' column has missing values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C92FE7-C53E-457B-975B-CB4877EF5668}" type="parTrans" cxnId="{526D7401-22F4-4611-9286-B850339178C2}">
      <dgm:prSet/>
      <dgm:spPr/>
      <dgm:t>
        <a:bodyPr/>
        <a:lstStyle/>
        <a:p>
          <a:endParaRPr lang="en-IN"/>
        </a:p>
      </dgm:t>
    </dgm:pt>
    <dgm:pt modelId="{F79AC8BF-9FDF-4773-96BB-A0317EC58B78}" type="sibTrans" cxnId="{526D7401-22F4-4611-9286-B850339178C2}">
      <dgm:prSet/>
      <dgm:spPr/>
      <dgm:t>
        <a:bodyPr/>
        <a:lstStyle/>
        <a:p>
          <a:endParaRPr lang="en-IN"/>
        </a:p>
      </dgm:t>
    </dgm:pt>
    <dgm:pt modelId="{D3657080-3E7B-4D52-B4BF-0FE9FC3F3288}">
      <dgm:prSet phldrT="[Text]" custT="1"/>
      <dgm:spPr>
        <a:solidFill>
          <a:srgbClr val="E6B492">
            <a:alpha val="90000"/>
          </a:srgbClr>
        </a:soli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normalized_rating = ((rating - min_rating) / (max_rating - min_rating)) * (new_max - new_min) + new_min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D82DF8-9D1D-4500-9963-98EB96A61862}" type="parTrans" cxnId="{C13FD439-417E-4512-9353-678A5717E32C}">
      <dgm:prSet/>
      <dgm:spPr/>
      <dgm:t>
        <a:bodyPr/>
        <a:lstStyle/>
        <a:p>
          <a:endParaRPr lang="en-IN"/>
        </a:p>
      </dgm:t>
    </dgm:pt>
    <dgm:pt modelId="{1BB3A559-CEB3-4BBF-8068-DD3474DFB57B}" type="sibTrans" cxnId="{C13FD439-417E-4512-9353-678A5717E32C}">
      <dgm:prSet/>
      <dgm:spPr/>
      <dgm:t>
        <a:bodyPr/>
        <a:lstStyle/>
        <a:p>
          <a:endParaRPr lang="en-IN"/>
        </a:p>
      </dgm:t>
    </dgm:pt>
    <dgm:pt modelId="{55B4856C-36D6-4638-A051-6CCB88449990}">
      <dgm:prSet phldrT="[Text]" custT="1"/>
      <dgm:spPr>
        <a:solidFill>
          <a:srgbClr val="E6B492">
            <a:alpha val="90000"/>
          </a:srgbClr>
        </a:soli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new_max=10 , new_min=1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4E7BDB-598B-41C8-8209-12DADDDBFAAC}" type="parTrans" cxnId="{4BBF10BF-55F3-4D7B-B94D-AD1EABB15841}">
      <dgm:prSet/>
      <dgm:spPr/>
      <dgm:t>
        <a:bodyPr/>
        <a:lstStyle/>
        <a:p>
          <a:endParaRPr lang="en-IN"/>
        </a:p>
      </dgm:t>
    </dgm:pt>
    <dgm:pt modelId="{C0672B61-D018-467F-9A89-8E5CCEDC97E4}" type="sibTrans" cxnId="{4BBF10BF-55F3-4D7B-B94D-AD1EABB15841}">
      <dgm:prSet/>
      <dgm:spPr/>
      <dgm:t>
        <a:bodyPr/>
        <a:lstStyle/>
        <a:p>
          <a:endParaRPr lang="en-IN"/>
        </a:p>
      </dgm:t>
    </dgm:pt>
    <dgm:pt modelId="{C2CBA67D-A518-43A9-9609-65E6D3E244D8}">
      <dgm:prSet phldrT="[Text]" custT="1"/>
      <dgm:spPr>
        <a:solidFill>
          <a:srgbClr val="B7A6A3">
            <a:alpha val="90000"/>
          </a:srgbClr>
        </a:soli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normalized_rating based on min-max normalization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D0FF0-071C-474D-AC82-D2A44E8C38C9}" type="parTrans" cxnId="{2E877A11-0C88-46EB-A224-F273EE943A8E}">
      <dgm:prSet/>
      <dgm:spPr/>
      <dgm:t>
        <a:bodyPr/>
        <a:lstStyle/>
        <a:p>
          <a:endParaRPr lang="en-IN"/>
        </a:p>
      </dgm:t>
    </dgm:pt>
    <dgm:pt modelId="{D3247067-C9ED-4E88-B7A9-49794153B3B5}" type="sibTrans" cxnId="{2E877A11-0C88-46EB-A224-F273EE943A8E}">
      <dgm:prSet/>
      <dgm:spPr/>
      <dgm:t>
        <a:bodyPr/>
        <a:lstStyle/>
        <a:p>
          <a:endParaRPr lang="en-IN"/>
        </a:p>
      </dgm:t>
    </dgm:pt>
    <dgm:pt modelId="{F49F6137-5866-467F-830C-9F5E1069BB65}">
      <dgm:prSet phldrT="[Text]" custT="1"/>
      <dgm:spPr>
        <a:solidFill>
          <a:srgbClr val="B7A6A3">
            <a:alpha val="90000"/>
          </a:srgbClr>
        </a:solidFill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popularity_tier based on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normalized rating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37FCC2-DC5A-4A4F-A850-4D6AA47E2A3D}" type="parTrans" cxnId="{EA61A285-FA26-4F2E-B8F0-8B12172C8633}">
      <dgm:prSet/>
      <dgm:spPr/>
      <dgm:t>
        <a:bodyPr/>
        <a:lstStyle/>
        <a:p>
          <a:endParaRPr lang="en-IN"/>
        </a:p>
      </dgm:t>
    </dgm:pt>
    <dgm:pt modelId="{583622D3-5A2D-4794-9174-A4680D8FED81}" type="sibTrans" cxnId="{EA61A285-FA26-4F2E-B8F0-8B12172C8633}">
      <dgm:prSet/>
      <dgm:spPr/>
      <dgm:t>
        <a:bodyPr/>
        <a:lstStyle/>
        <a:p>
          <a:endParaRPr lang="en-IN"/>
        </a:p>
      </dgm:t>
    </dgm:pt>
    <dgm:pt modelId="{769B180E-3DFA-475E-93A3-2B0A3573FF9A}">
      <dgm:prSet phldrT="[Text]" custT="1"/>
      <dgm:spPr>
        <a:solidFill>
          <a:srgbClr val="B7A6A3">
            <a:alpha val="90000"/>
          </a:srgbClr>
        </a:solidFill>
      </dgm:spPr>
      <dgm:t>
        <a:bodyPr/>
        <a:lstStyle/>
        <a:p>
          <a:r>
            <a:rPr lang="en-IN" sz="20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origin_derived from origin</a:t>
          </a:r>
          <a:endParaRPr lang="en-I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C51BEA-6789-42F2-9111-A19D9A7083A8}" type="parTrans" cxnId="{B07867F7-1AA4-4CEA-8E7F-5EE4D69906DA}">
      <dgm:prSet/>
      <dgm:spPr/>
      <dgm:t>
        <a:bodyPr/>
        <a:lstStyle/>
        <a:p>
          <a:endParaRPr lang="en-IN"/>
        </a:p>
      </dgm:t>
    </dgm:pt>
    <dgm:pt modelId="{86114E46-0867-4677-98D4-ABF3CA684198}" type="sibTrans" cxnId="{B07867F7-1AA4-4CEA-8E7F-5EE4D69906DA}">
      <dgm:prSet/>
      <dgm:spPr/>
      <dgm:t>
        <a:bodyPr/>
        <a:lstStyle/>
        <a:p>
          <a:endParaRPr lang="en-IN"/>
        </a:p>
      </dgm:t>
    </dgm:pt>
    <dgm:pt modelId="{63BBB321-2412-4E4A-A71C-6DD1CEBC02C8}" type="pres">
      <dgm:prSet presAssocID="{496F68C4-F9B5-4180-A60D-85CC9D3F4F04}" presName="Name0" presStyleCnt="0">
        <dgm:presLayoutVars>
          <dgm:dir/>
          <dgm:animLvl val="lvl"/>
          <dgm:resizeHandles val="exact"/>
        </dgm:presLayoutVars>
      </dgm:prSet>
      <dgm:spPr/>
    </dgm:pt>
    <dgm:pt modelId="{56914B0E-75B1-4B49-A6CC-03B4AA4BA151}" type="pres">
      <dgm:prSet presAssocID="{12045F4A-B5DD-4DD7-8D3A-2A2ACE146A6A}" presName="linNode" presStyleCnt="0"/>
      <dgm:spPr/>
    </dgm:pt>
    <dgm:pt modelId="{A4059464-6415-4341-A4E7-58E464BD5356}" type="pres">
      <dgm:prSet presAssocID="{12045F4A-B5DD-4DD7-8D3A-2A2ACE146A6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6B143F8F-F8F4-4C3B-94D1-E7162EF9A93B}" type="pres">
      <dgm:prSet presAssocID="{12045F4A-B5DD-4DD7-8D3A-2A2ACE146A6A}" presName="descendantText" presStyleLbl="alignAccFollowNode1" presStyleIdx="0" presStyleCnt="3">
        <dgm:presLayoutVars>
          <dgm:bulletEnabled val="1"/>
        </dgm:presLayoutVars>
      </dgm:prSet>
      <dgm:spPr/>
    </dgm:pt>
    <dgm:pt modelId="{4FFB0114-0D58-467D-AB9B-31A16E97639F}" type="pres">
      <dgm:prSet presAssocID="{CE285C1C-D582-4530-8211-902BB4B8CEE3}" presName="sp" presStyleCnt="0"/>
      <dgm:spPr/>
    </dgm:pt>
    <dgm:pt modelId="{DE2598CE-C667-48B7-AA87-6B3637F5A882}" type="pres">
      <dgm:prSet presAssocID="{9595600A-610E-4F07-98B8-E8DBAF06B217}" presName="linNode" presStyleCnt="0"/>
      <dgm:spPr/>
    </dgm:pt>
    <dgm:pt modelId="{6E6FD5FD-EC48-4BB3-A5F1-1F29CFD34B79}" type="pres">
      <dgm:prSet presAssocID="{9595600A-610E-4F07-98B8-E8DBAF06B21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70B6860-AF68-4875-8A46-B189C37DDEE2}" type="pres">
      <dgm:prSet presAssocID="{9595600A-610E-4F07-98B8-E8DBAF06B217}" presName="descendantText" presStyleLbl="alignAccFollowNode1" presStyleIdx="1" presStyleCnt="3" custScaleY="116946">
        <dgm:presLayoutVars>
          <dgm:bulletEnabled val="1"/>
        </dgm:presLayoutVars>
      </dgm:prSet>
      <dgm:spPr/>
    </dgm:pt>
    <dgm:pt modelId="{6A2EBF24-340B-427E-9CA1-CB18ACABEA8D}" type="pres">
      <dgm:prSet presAssocID="{6EAD489B-DB71-4D2F-B453-F9D98D9A7AE9}" presName="sp" presStyleCnt="0"/>
      <dgm:spPr/>
    </dgm:pt>
    <dgm:pt modelId="{7F4DD217-8235-4784-826B-C2F1461329A9}" type="pres">
      <dgm:prSet presAssocID="{2709BE50-E111-4428-BA8B-0AA39BB78E35}" presName="linNode" presStyleCnt="0"/>
      <dgm:spPr/>
    </dgm:pt>
    <dgm:pt modelId="{66A6323A-2CCD-4946-9DAB-842D1600F01C}" type="pres">
      <dgm:prSet presAssocID="{2709BE50-E111-4428-BA8B-0AA39BB78E35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28F0E9A-63AB-4900-9337-1077C78277FB}" type="pres">
      <dgm:prSet presAssocID="{2709BE50-E111-4428-BA8B-0AA39BB78E35}" presName="descendantText" presStyleLbl="alignAccFollowNode1" presStyleIdx="2" presStyleCnt="3" custScaleY="104072">
        <dgm:presLayoutVars>
          <dgm:bulletEnabled val="1"/>
        </dgm:presLayoutVars>
      </dgm:prSet>
      <dgm:spPr/>
    </dgm:pt>
  </dgm:ptLst>
  <dgm:cxnLst>
    <dgm:cxn modelId="{526D7401-22F4-4611-9286-B850339178C2}" srcId="{12045F4A-B5DD-4DD7-8D3A-2A2ACE146A6A}" destId="{77627191-7097-4FB0-AD72-4E79CB7C3844}" srcOrd="2" destOrd="0" parTransId="{CFC92FE7-C53E-457B-975B-CB4877EF5668}" sibTransId="{F79AC8BF-9FDF-4773-96BB-A0317EC58B78}"/>
    <dgm:cxn modelId="{2E877A11-0C88-46EB-A224-F273EE943A8E}" srcId="{2709BE50-E111-4428-BA8B-0AA39BB78E35}" destId="{C2CBA67D-A518-43A9-9609-65E6D3E244D8}" srcOrd="0" destOrd="0" parTransId="{62BD0FF0-071C-474D-AC82-D2A44E8C38C9}" sibTransId="{D3247067-C9ED-4E88-B7A9-49794153B3B5}"/>
    <dgm:cxn modelId="{5677AD23-5961-4932-9D2A-ECE6B219C005}" type="presOf" srcId="{496F68C4-F9B5-4180-A60D-85CC9D3F4F04}" destId="{63BBB321-2412-4E4A-A71C-6DD1CEBC02C8}" srcOrd="0" destOrd="0" presId="urn:microsoft.com/office/officeart/2005/8/layout/vList5"/>
    <dgm:cxn modelId="{C13FD439-417E-4512-9353-678A5717E32C}" srcId="{9595600A-610E-4F07-98B8-E8DBAF06B217}" destId="{D3657080-3E7B-4D52-B4BF-0FE9FC3F3288}" srcOrd="1" destOrd="0" parTransId="{46D82DF8-9D1D-4500-9963-98EB96A61862}" sibTransId="{1BB3A559-CEB3-4BBF-8068-DD3474DFB57B}"/>
    <dgm:cxn modelId="{D849B75F-DEB5-44AB-9F15-5C7567A2FC1E}" type="presOf" srcId="{F49F6137-5866-467F-830C-9F5E1069BB65}" destId="{228F0E9A-63AB-4900-9337-1077C78277FB}" srcOrd="0" destOrd="2" presId="urn:microsoft.com/office/officeart/2005/8/layout/vList5"/>
    <dgm:cxn modelId="{2ACA7567-3905-4E84-B2E3-B8272124B84A}" type="presOf" srcId="{D3657080-3E7B-4D52-B4BF-0FE9FC3F3288}" destId="{070B6860-AF68-4875-8A46-B189C37DDEE2}" srcOrd="0" destOrd="1" presId="urn:microsoft.com/office/officeart/2005/8/layout/vList5"/>
    <dgm:cxn modelId="{9231F34A-29CB-4786-84AC-655C55C651C9}" type="presOf" srcId="{9595600A-610E-4F07-98B8-E8DBAF06B217}" destId="{6E6FD5FD-EC48-4BB3-A5F1-1F29CFD34B79}" srcOrd="0" destOrd="0" presId="urn:microsoft.com/office/officeart/2005/8/layout/vList5"/>
    <dgm:cxn modelId="{DEA7D34B-7AB8-4572-9F41-5F99C487520F}" type="presOf" srcId="{C2CBA67D-A518-43A9-9609-65E6D3E244D8}" destId="{228F0E9A-63AB-4900-9337-1077C78277FB}" srcOrd="0" destOrd="0" presId="urn:microsoft.com/office/officeart/2005/8/layout/vList5"/>
    <dgm:cxn modelId="{90ACE04D-1681-4956-8F94-00EEBF3BCA88}" srcId="{12045F4A-B5DD-4DD7-8D3A-2A2ACE146A6A}" destId="{090AA7A0-1038-481C-8166-2FEE45882E11}" srcOrd="1" destOrd="0" parTransId="{967FFB31-7AB1-428B-B945-58F24B38F5B3}" sibTransId="{F6AEF6E9-C321-4D41-A080-B3BDD5FFC2CF}"/>
    <dgm:cxn modelId="{C85B5C4E-83DA-473C-8A32-C415D8110A50}" type="presOf" srcId="{55B4856C-36D6-4638-A051-6CCB88449990}" destId="{070B6860-AF68-4875-8A46-B189C37DDEE2}" srcOrd="0" destOrd="2" presId="urn:microsoft.com/office/officeart/2005/8/layout/vList5"/>
    <dgm:cxn modelId="{A915BA4E-A380-4F66-BB6A-F85E5ED082B0}" type="presOf" srcId="{090AA7A0-1038-481C-8166-2FEE45882E11}" destId="{6B143F8F-F8F4-4C3B-94D1-E7162EF9A93B}" srcOrd="0" destOrd="1" presId="urn:microsoft.com/office/officeart/2005/8/layout/vList5"/>
    <dgm:cxn modelId="{5D4E7C78-2BA0-46A4-99B6-151273DD1894}" srcId="{496F68C4-F9B5-4180-A60D-85CC9D3F4F04}" destId="{9595600A-610E-4F07-98B8-E8DBAF06B217}" srcOrd="1" destOrd="0" parTransId="{8FE24CBA-CB16-4393-A834-CE26E9E3C9B0}" sibTransId="{6EAD489B-DB71-4D2F-B453-F9D98D9A7AE9}"/>
    <dgm:cxn modelId="{7D294259-6DDF-422B-86CA-96DC677F8342}" type="presOf" srcId="{77627191-7097-4FB0-AD72-4E79CB7C3844}" destId="{6B143F8F-F8F4-4C3B-94D1-E7162EF9A93B}" srcOrd="0" destOrd="2" presId="urn:microsoft.com/office/officeart/2005/8/layout/vList5"/>
    <dgm:cxn modelId="{C8B7247C-9FC3-4F08-A397-669AEBD5A9F2}" type="presOf" srcId="{12045F4A-B5DD-4DD7-8D3A-2A2ACE146A6A}" destId="{A4059464-6415-4341-A4E7-58E464BD5356}" srcOrd="0" destOrd="0" presId="urn:microsoft.com/office/officeart/2005/8/layout/vList5"/>
    <dgm:cxn modelId="{EA61A285-FA26-4F2E-B8F0-8B12172C8633}" srcId="{2709BE50-E111-4428-BA8B-0AA39BB78E35}" destId="{F49F6137-5866-467F-830C-9F5E1069BB65}" srcOrd="2" destOrd="0" parTransId="{8637FCC2-DC5A-4A4F-A850-4D6AA47E2A3D}" sibTransId="{583622D3-5A2D-4794-9174-A4680D8FED81}"/>
    <dgm:cxn modelId="{60FBF990-6365-4284-9CDA-4BDBCABC9CE8}" srcId="{496F68C4-F9B5-4180-A60D-85CC9D3F4F04}" destId="{2709BE50-E111-4428-BA8B-0AA39BB78E35}" srcOrd="2" destOrd="0" parTransId="{9C30BAAE-EB0B-4282-B7AF-BE9DFC818220}" sibTransId="{BEFC1A45-FFAF-4299-B43F-32C82BC1AF46}"/>
    <dgm:cxn modelId="{E109DF94-0101-4F00-9F8B-2A3F778D1173}" type="presOf" srcId="{59B64EC8-104E-44AC-AEF3-D26610FE8E19}" destId="{6B143F8F-F8F4-4C3B-94D1-E7162EF9A93B}" srcOrd="0" destOrd="0" presId="urn:microsoft.com/office/officeart/2005/8/layout/vList5"/>
    <dgm:cxn modelId="{AED9E69F-84C5-4BB1-87A1-5A8959CE3521}" type="presOf" srcId="{769B180E-3DFA-475E-93A3-2B0A3573FF9A}" destId="{228F0E9A-63AB-4900-9337-1077C78277FB}" srcOrd="0" destOrd="3" presId="urn:microsoft.com/office/officeart/2005/8/layout/vList5"/>
    <dgm:cxn modelId="{FC9865A4-7BD8-4095-92EE-862A2AD50909}" srcId="{496F68C4-F9B5-4180-A60D-85CC9D3F4F04}" destId="{12045F4A-B5DD-4DD7-8D3A-2A2ACE146A6A}" srcOrd="0" destOrd="0" parTransId="{3717249F-55C2-4C26-8AD0-67EBEE6DABE6}" sibTransId="{CE285C1C-D582-4530-8211-902BB4B8CEE3}"/>
    <dgm:cxn modelId="{AF3B99A7-B70E-4342-AC2D-6D8089031C0B}" srcId="{2709BE50-E111-4428-BA8B-0AA39BB78E35}" destId="{24415821-5744-4111-A597-5D94F03A94A0}" srcOrd="1" destOrd="0" parTransId="{4051AAD6-31F9-4C00-8424-ADBD05D5D290}" sibTransId="{C8E68994-4BA5-4B76-985A-B8F2DACD561A}"/>
    <dgm:cxn modelId="{B6DCE7B3-173D-49B2-9A2C-B53EEE476F58}" type="presOf" srcId="{9ED56170-DD94-4DA2-B753-5AC9676A51AB}" destId="{070B6860-AF68-4875-8A46-B189C37DDEE2}" srcOrd="0" destOrd="0" presId="urn:microsoft.com/office/officeart/2005/8/layout/vList5"/>
    <dgm:cxn modelId="{9F3684B4-B543-419A-B784-F0C85DE85895}" type="presOf" srcId="{2709BE50-E111-4428-BA8B-0AA39BB78E35}" destId="{66A6323A-2CCD-4946-9DAB-842D1600F01C}" srcOrd="0" destOrd="0" presId="urn:microsoft.com/office/officeart/2005/8/layout/vList5"/>
    <dgm:cxn modelId="{4BBF10BF-55F3-4D7B-B94D-AD1EABB15841}" srcId="{9595600A-610E-4F07-98B8-E8DBAF06B217}" destId="{55B4856C-36D6-4638-A051-6CCB88449990}" srcOrd="2" destOrd="0" parTransId="{C74E7BDB-598B-41C8-8209-12DADDDBFAAC}" sibTransId="{C0672B61-D018-467F-9A89-8E5CCEDC97E4}"/>
    <dgm:cxn modelId="{CD3FA3C0-A366-4B65-BA0F-5DC10EA65132}" type="presOf" srcId="{24415821-5744-4111-A597-5D94F03A94A0}" destId="{228F0E9A-63AB-4900-9337-1077C78277FB}" srcOrd="0" destOrd="1" presId="urn:microsoft.com/office/officeart/2005/8/layout/vList5"/>
    <dgm:cxn modelId="{91763BE7-3D0A-40DD-B07E-37719EDBC53A}" srcId="{12045F4A-B5DD-4DD7-8D3A-2A2ACE146A6A}" destId="{59B64EC8-104E-44AC-AEF3-D26610FE8E19}" srcOrd="0" destOrd="0" parTransId="{DAAB7598-1CD8-426F-B686-852090010624}" sibTransId="{7F4F98E4-883C-421A-91CF-AE42D470ECAC}"/>
    <dgm:cxn modelId="{AE5F0FEE-A70E-470E-9F30-5465981EC52E}" srcId="{9595600A-610E-4F07-98B8-E8DBAF06B217}" destId="{9ED56170-DD94-4DA2-B753-5AC9676A51AB}" srcOrd="0" destOrd="0" parTransId="{5B72489F-15B3-4031-B3F9-49A458280664}" sibTransId="{F713A353-D6E4-42EF-A7E9-9E54ECFF3F71}"/>
    <dgm:cxn modelId="{B07867F7-1AA4-4CEA-8E7F-5EE4D69906DA}" srcId="{2709BE50-E111-4428-BA8B-0AA39BB78E35}" destId="{769B180E-3DFA-475E-93A3-2B0A3573FF9A}" srcOrd="3" destOrd="0" parTransId="{00C51BEA-6789-42F2-9111-A19D9A7083A8}" sibTransId="{86114E46-0867-4677-98D4-ABF3CA684198}"/>
    <dgm:cxn modelId="{EFAB2F30-0DB7-4687-894C-582581D9A12F}" type="presParOf" srcId="{63BBB321-2412-4E4A-A71C-6DD1CEBC02C8}" destId="{56914B0E-75B1-4B49-A6CC-03B4AA4BA151}" srcOrd="0" destOrd="0" presId="urn:microsoft.com/office/officeart/2005/8/layout/vList5"/>
    <dgm:cxn modelId="{CA83084C-1E2C-4286-9441-5128A5F728D0}" type="presParOf" srcId="{56914B0E-75B1-4B49-A6CC-03B4AA4BA151}" destId="{A4059464-6415-4341-A4E7-58E464BD5356}" srcOrd="0" destOrd="0" presId="urn:microsoft.com/office/officeart/2005/8/layout/vList5"/>
    <dgm:cxn modelId="{C3E1D60C-4979-44A7-9BCC-0A06071BFBA1}" type="presParOf" srcId="{56914B0E-75B1-4B49-A6CC-03B4AA4BA151}" destId="{6B143F8F-F8F4-4C3B-94D1-E7162EF9A93B}" srcOrd="1" destOrd="0" presId="urn:microsoft.com/office/officeart/2005/8/layout/vList5"/>
    <dgm:cxn modelId="{7C08D964-02F2-46B8-9304-EE325178E8C0}" type="presParOf" srcId="{63BBB321-2412-4E4A-A71C-6DD1CEBC02C8}" destId="{4FFB0114-0D58-467D-AB9B-31A16E97639F}" srcOrd="1" destOrd="0" presId="urn:microsoft.com/office/officeart/2005/8/layout/vList5"/>
    <dgm:cxn modelId="{F6DA0866-9579-4536-92DA-F1EFABD5BF95}" type="presParOf" srcId="{63BBB321-2412-4E4A-A71C-6DD1CEBC02C8}" destId="{DE2598CE-C667-48B7-AA87-6B3637F5A882}" srcOrd="2" destOrd="0" presId="urn:microsoft.com/office/officeart/2005/8/layout/vList5"/>
    <dgm:cxn modelId="{2A58E9E6-ABEC-405A-B3A1-0DEB910FFD0D}" type="presParOf" srcId="{DE2598CE-C667-48B7-AA87-6B3637F5A882}" destId="{6E6FD5FD-EC48-4BB3-A5F1-1F29CFD34B79}" srcOrd="0" destOrd="0" presId="urn:microsoft.com/office/officeart/2005/8/layout/vList5"/>
    <dgm:cxn modelId="{A7FFC1BC-5C0F-4EB6-8BCA-D338D3163ADC}" type="presParOf" srcId="{DE2598CE-C667-48B7-AA87-6B3637F5A882}" destId="{070B6860-AF68-4875-8A46-B189C37DDEE2}" srcOrd="1" destOrd="0" presId="urn:microsoft.com/office/officeart/2005/8/layout/vList5"/>
    <dgm:cxn modelId="{C3F16526-62F0-4D78-A236-1EE8EDE7085A}" type="presParOf" srcId="{63BBB321-2412-4E4A-A71C-6DD1CEBC02C8}" destId="{6A2EBF24-340B-427E-9CA1-CB18ACABEA8D}" srcOrd="3" destOrd="0" presId="urn:microsoft.com/office/officeart/2005/8/layout/vList5"/>
    <dgm:cxn modelId="{F7C63F9B-261C-4594-B2C4-E3368B4FB6E0}" type="presParOf" srcId="{63BBB321-2412-4E4A-A71C-6DD1CEBC02C8}" destId="{7F4DD217-8235-4784-826B-C2F1461329A9}" srcOrd="4" destOrd="0" presId="urn:microsoft.com/office/officeart/2005/8/layout/vList5"/>
    <dgm:cxn modelId="{FC8198B5-F09E-49FE-81C5-1505610007A9}" type="presParOf" srcId="{7F4DD217-8235-4784-826B-C2F1461329A9}" destId="{66A6323A-2CCD-4946-9DAB-842D1600F01C}" srcOrd="0" destOrd="0" presId="urn:microsoft.com/office/officeart/2005/8/layout/vList5"/>
    <dgm:cxn modelId="{CCCA8E86-AB9F-4D41-8F25-5F2EAC77AC21}" type="presParOf" srcId="{7F4DD217-8235-4784-826B-C2F1461329A9}" destId="{228F0E9A-63AB-4900-9337-1077C78277F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66069-6D72-4516-918B-08D33256361B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09CCC0C-89A4-46F4-944E-3C243DB84A9B}">
      <dgm:prSet phldrT="[Text]" custT="1"/>
      <dgm:spPr>
        <a:solidFill>
          <a:srgbClr val="6F3D33"/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Set </a:t>
          </a:r>
        </a:p>
      </dgm:t>
    </dgm:pt>
    <dgm:pt modelId="{0118FD18-D33A-4F80-BF6F-B68FAE6E1616}" type="parTrans" cxnId="{8BF8CD63-C792-438A-A82C-D3288DE1B3DA}">
      <dgm:prSet/>
      <dgm:spPr/>
      <dgm:t>
        <a:bodyPr/>
        <a:lstStyle/>
        <a:p>
          <a:endParaRPr lang="en-IN"/>
        </a:p>
      </dgm:t>
    </dgm:pt>
    <dgm:pt modelId="{EBD80DCF-1E02-48B6-8297-9331880524DD}" type="sibTrans" cxnId="{8BF8CD63-C792-438A-A82C-D3288DE1B3DA}">
      <dgm:prSet/>
      <dgm:spPr/>
      <dgm:t>
        <a:bodyPr/>
        <a:lstStyle/>
        <a:p>
          <a:endParaRPr lang="en-IN"/>
        </a:p>
      </dgm:t>
    </dgm:pt>
    <dgm:pt modelId="{9DC3EDC5-4F6D-41EA-8EA7-A7EF57233BA9}">
      <dgm:prSet phldrT="[Text]" custT="1"/>
      <dgm:spPr>
        <a:solidFill>
          <a:srgbClr val="E7BBA7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Roast Types</a:t>
          </a:r>
        </a:p>
      </dgm:t>
    </dgm:pt>
    <dgm:pt modelId="{68458A1D-B149-4A56-BE13-2C77C517D435}" type="parTrans" cxnId="{7FC38C5B-AAF2-4B72-962A-6142C3D53381}">
      <dgm:prSet/>
      <dgm:spPr/>
      <dgm:t>
        <a:bodyPr/>
        <a:lstStyle/>
        <a:p>
          <a:endParaRPr lang="en-IN"/>
        </a:p>
      </dgm:t>
    </dgm:pt>
    <dgm:pt modelId="{EBC5D7CE-B4BC-40CC-A6A1-D06F9D7B63D8}" type="sibTrans" cxnId="{7FC38C5B-AAF2-4B72-962A-6142C3D53381}">
      <dgm:prSet/>
      <dgm:spPr/>
      <dgm:t>
        <a:bodyPr/>
        <a:lstStyle/>
        <a:p>
          <a:endParaRPr lang="en-IN"/>
        </a:p>
      </dgm:t>
    </dgm:pt>
    <dgm:pt modelId="{526CD45C-FBEB-48FD-B82F-DFDBC5BF0203}">
      <dgm:prSet phldrT="[Text]" custT="1"/>
      <dgm:spPr>
        <a:solidFill>
          <a:srgbClr val="E7BBA7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Regions</a:t>
          </a:r>
        </a:p>
      </dgm:t>
    </dgm:pt>
    <dgm:pt modelId="{AF560B18-C3E1-4B9C-9F5F-6D1A2ECA9C7F}" type="parTrans" cxnId="{47FAB242-59D0-438B-AECC-C73D4EFF3C05}">
      <dgm:prSet/>
      <dgm:spPr/>
      <dgm:t>
        <a:bodyPr/>
        <a:lstStyle/>
        <a:p>
          <a:endParaRPr lang="en-IN"/>
        </a:p>
      </dgm:t>
    </dgm:pt>
    <dgm:pt modelId="{BC19B172-DA65-427C-8546-01DB46E1A8D9}" type="sibTrans" cxnId="{47FAB242-59D0-438B-AECC-C73D4EFF3C05}">
      <dgm:prSet/>
      <dgm:spPr/>
      <dgm:t>
        <a:bodyPr/>
        <a:lstStyle/>
        <a:p>
          <a:endParaRPr lang="en-IN"/>
        </a:p>
      </dgm:t>
    </dgm:pt>
    <dgm:pt modelId="{49683AC8-EB46-460E-80BE-3014702E7A68}">
      <dgm:prSet phldrT="[Text]" custT="1"/>
      <dgm:spPr>
        <a:solidFill>
          <a:srgbClr val="E7BBA7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Sensory attributes</a:t>
          </a:r>
        </a:p>
      </dgm:t>
    </dgm:pt>
    <dgm:pt modelId="{6548D3F3-1F11-4107-8272-93533E873544}" type="parTrans" cxnId="{70BDD2B1-027B-40E2-BF3D-2B166179869B}">
      <dgm:prSet/>
      <dgm:spPr/>
      <dgm:t>
        <a:bodyPr/>
        <a:lstStyle/>
        <a:p>
          <a:endParaRPr lang="en-IN"/>
        </a:p>
      </dgm:t>
    </dgm:pt>
    <dgm:pt modelId="{F25C5324-C2DD-4DCB-AEFF-DEB5430E7ED0}" type="sibTrans" cxnId="{70BDD2B1-027B-40E2-BF3D-2B166179869B}">
      <dgm:prSet/>
      <dgm:spPr/>
      <dgm:t>
        <a:bodyPr/>
        <a:lstStyle/>
        <a:p>
          <a:endParaRPr lang="en-IN"/>
        </a:p>
      </dgm:t>
    </dgm:pt>
    <dgm:pt modelId="{C751A213-F152-4BA4-B287-3B5C3D22E452}">
      <dgm:prSet phldrT="[Text]" custT="1"/>
      <dgm:spPr>
        <a:solidFill>
          <a:srgbClr val="74615E"/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Target</a:t>
          </a:r>
          <a:endParaRPr lang="en-IN" sz="2000" dirty="0"/>
        </a:p>
      </dgm:t>
    </dgm:pt>
    <dgm:pt modelId="{1A5EE9B2-856F-4996-B198-B3698CEAF63F}" type="sibTrans" cxnId="{6B83C30A-2D58-4174-825A-760903C3C39F}">
      <dgm:prSet/>
      <dgm:spPr/>
      <dgm:t>
        <a:bodyPr/>
        <a:lstStyle/>
        <a:p>
          <a:endParaRPr lang="en-IN"/>
        </a:p>
      </dgm:t>
    </dgm:pt>
    <dgm:pt modelId="{15353BF5-C88A-4660-96A4-B981C9EAE404}" type="parTrans" cxnId="{6B83C30A-2D58-4174-825A-760903C3C39F}">
      <dgm:prSet/>
      <dgm:spPr/>
      <dgm:t>
        <a:bodyPr/>
        <a:lstStyle/>
        <a:p>
          <a:endParaRPr lang="en-IN"/>
        </a:p>
      </dgm:t>
    </dgm:pt>
    <dgm:pt modelId="{F0912F6D-2CE3-4DD0-A953-B4083A5B1616}">
      <dgm:prSet phldrT="[Text]" custT="1"/>
      <dgm:spPr>
        <a:solidFill>
          <a:srgbClr val="E6B492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normalized_rating</a:t>
          </a:r>
        </a:p>
      </dgm:t>
    </dgm:pt>
    <dgm:pt modelId="{B85CF29E-E7A9-4FFF-B90E-C455CEC0D691}" type="sibTrans" cxnId="{AFC16F11-8381-4CC9-9B15-C8C9B9A4B651}">
      <dgm:prSet/>
      <dgm:spPr/>
      <dgm:t>
        <a:bodyPr/>
        <a:lstStyle/>
        <a:p>
          <a:endParaRPr lang="en-IN"/>
        </a:p>
      </dgm:t>
    </dgm:pt>
    <dgm:pt modelId="{58BA840E-C7FE-49A9-8966-33B1052C3612}" type="parTrans" cxnId="{AFC16F11-8381-4CC9-9B15-C8C9B9A4B651}">
      <dgm:prSet/>
      <dgm:spPr/>
      <dgm:t>
        <a:bodyPr/>
        <a:lstStyle/>
        <a:p>
          <a:endParaRPr lang="en-IN"/>
        </a:p>
      </dgm:t>
    </dgm:pt>
    <dgm:pt modelId="{0D472DDA-47DF-4AE2-87AC-2890A51741D2}">
      <dgm:prSet phldrT="[Text]" custT="1"/>
      <dgm:spPr>
        <a:solidFill>
          <a:srgbClr val="E7BBA7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roaster</a:t>
          </a:r>
        </a:p>
      </dgm:t>
    </dgm:pt>
    <dgm:pt modelId="{29BB7A39-D237-4E89-A7FC-82BBEEFC7770}" type="parTrans" cxnId="{88EE9BBC-8A93-426D-A689-34E0977D7FE8}">
      <dgm:prSet/>
      <dgm:spPr/>
    </dgm:pt>
    <dgm:pt modelId="{09D857DB-529C-4BFB-A23C-3B6C6340E3F9}" type="sibTrans" cxnId="{88EE9BBC-8A93-426D-A689-34E0977D7FE8}">
      <dgm:prSet/>
      <dgm:spPr/>
    </dgm:pt>
    <dgm:pt modelId="{D6107FB0-CA8D-4459-8BBF-343654D491AE}" type="pres">
      <dgm:prSet presAssocID="{88466069-6D72-4516-918B-08D33256361B}" presName="linearFlow" presStyleCnt="0">
        <dgm:presLayoutVars>
          <dgm:dir/>
          <dgm:animLvl val="lvl"/>
          <dgm:resizeHandles val="exact"/>
        </dgm:presLayoutVars>
      </dgm:prSet>
      <dgm:spPr/>
    </dgm:pt>
    <dgm:pt modelId="{85589A87-3AF7-4E49-A096-E4B9A7CD71D8}" type="pres">
      <dgm:prSet presAssocID="{E09CCC0C-89A4-46F4-944E-3C243DB84A9B}" presName="composite" presStyleCnt="0"/>
      <dgm:spPr/>
    </dgm:pt>
    <dgm:pt modelId="{1BD489A0-209C-43AA-9925-A0F7334EA644}" type="pres">
      <dgm:prSet presAssocID="{E09CCC0C-89A4-46F4-944E-3C243DB84A9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5FBA912-89F1-4D9A-B6ED-059508D38FE8}" type="pres">
      <dgm:prSet presAssocID="{E09CCC0C-89A4-46F4-944E-3C243DB84A9B}" presName="descendantText" presStyleLbl="alignAcc1" presStyleIdx="0" presStyleCnt="2">
        <dgm:presLayoutVars>
          <dgm:bulletEnabled val="1"/>
        </dgm:presLayoutVars>
      </dgm:prSet>
      <dgm:spPr/>
    </dgm:pt>
    <dgm:pt modelId="{9EC6E6EF-65A5-405A-8AF1-2C80B2C9E17F}" type="pres">
      <dgm:prSet presAssocID="{EBD80DCF-1E02-48B6-8297-9331880524DD}" presName="sp" presStyleCnt="0"/>
      <dgm:spPr/>
    </dgm:pt>
    <dgm:pt modelId="{45BC39C0-DA72-484A-8539-4E182E54ED6A}" type="pres">
      <dgm:prSet presAssocID="{C751A213-F152-4BA4-B287-3B5C3D22E452}" presName="composite" presStyleCnt="0"/>
      <dgm:spPr/>
    </dgm:pt>
    <dgm:pt modelId="{185F8C8B-F6EB-4FF2-AAA5-AF97D24417D8}" type="pres">
      <dgm:prSet presAssocID="{C751A213-F152-4BA4-B287-3B5C3D22E45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4E03F6A-B51B-495B-AC59-86B264F9D53C}" type="pres">
      <dgm:prSet presAssocID="{C751A213-F152-4BA4-B287-3B5C3D22E452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DCFC6305-7C72-4D29-9BE9-C3CE8B2C729B}" type="presOf" srcId="{88466069-6D72-4516-918B-08D33256361B}" destId="{D6107FB0-CA8D-4459-8BBF-343654D491AE}" srcOrd="0" destOrd="0" presId="urn:microsoft.com/office/officeart/2005/8/layout/chevron2"/>
    <dgm:cxn modelId="{6B83C30A-2D58-4174-825A-760903C3C39F}" srcId="{88466069-6D72-4516-918B-08D33256361B}" destId="{C751A213-F152-4BA4-B287-3B5C3D22E452}" srcOrd="1" destOrd="0" parTransId="{15353BF5-C88A-4660-96A4-B981C9EAE404}" sibTransId="{1A5EE9B2-856F-4996-B198-B3698CEAF63F}"/>
    <dgm:cxn modelId="{AFC16F11-8381-4CC9-9B15-C8C9B9A4B651}" srcId="{C751A213-F152-4BA4-B287-3B5C3D22E452}" destId="{F0912F6D-2CE3-4DD0-A953-B4083A5B1616}" srcOrd="0" destOrd="0" parTransId="{58BA840E-C7FE-49A9-8966-33B1052C3612}" sibTransId="{B85CF29E-E7A9-4FFF-B90E-C455CEC0D691}"/>
    <dgm:cxn modelId="{438CA724-A29A-4323-8B8A-26092A2AD7CF}" type="presOf" srcId="{F0912F6D-2CE3-4DD0-A953-B4083A5B1616}" destId="{84E03F6A-B51B-495B-AC59-86B264F9D53C}" srcOrd="0" destOrd="0" presId="urn:microsoft.com/office/officeart/2005/8/layout/chevron2"/>
    <dgm:cxn modelId="{7FC38C5B-AAF2-4B72-962A-6142C3D53381}" srcId="{E09CCC0C-89A4-46F4-944E-3C243DB84A9B}" destId="{9DC3EDC5-4F6D-41EA-8EA7-A7EF57233BA9}" srcOrd="0" destOrd="0" parTransId="{68458A1D-B149-4A56-BE13-2C77C517D435}" sibTransId="{EBC5D7CE-B4BC-40CC-A6A1-D06F9D7B63D8}"/>
    <dgm:cxn modelId="{47FAB242-59D0-438B-AECC-C73D4EFF3C05}" srcId="{E09CCC0C-89A4-46F4-944E-3C243DB84A9B}" destId="{526CD45C-FBEB-48FD-B82F-DFDBC5BF0203}" srcOrd="1" destOrd="0" parTransId="{AF560B18-C3E1-4B9C-9F5F-6D1A2ECA9C7F}" sibTransId="{BC19B172-DA65-427C-8546-01DB46E1A8D9}"/>
    <dgm:cxn modelId="{8BF8CD63-C792-438A-A82C-D3288DE1B3DA}" srcId="{88466069-6D72-4516-918B-08D33256361B}" destId="{E09CCC0C-89A4-46F4-944E-3C243DB84A9B}" srcOrd="0" destOrd="0" parTransId="{0118FD18-D33A-4F80-BF6F-B68FAE6E1616}" sibTransId="{EBD80DCF-1E02-48B6-8297-9331880524DD}"/>
    <dgm:cxn modelId="{6499CB6E-8BDC-4046-B3FC-A0BB2BCC0F5B}" type="presOf" srcId="{0D472DDA-47DF-4AE2-87AC-2890A51741D2}" destId="{A5FBA912-89F1-4D9A-B6ED-059508D38FE8}" srcOrd="0" destOrd="3" presId="urn:microsoft.com/office/officeart/2005/8/layout/chevron2"/>
    <dgm:cxn modelId="{2DEA4277-3652-4DF9-8689-40AD2D086001}" type="presOf" srcId="{526CD45C-FBEB-48FD-B82F-DFDBC5BF0203}" destId="{A5FBA912-89F1-4D9A-B6ED-059508D38FE8}" srcOrd="0" destOrd="1" presId="urn:microsoft.com/office/officeart/2005/8/layout/chevron2"/>
    <dgm:cxn modelId="{C54B1982-1511-4BAE-95DB-932335E2A702}" type="presOf" srcId="{49683AC8-EB46-460E-80BE-3014702E7A68}" destId="{A5FBA912-89F1-4D9A-B6ED-059508D38FE8}" srcOrd="0" destOrd="2" presId="urn:microsoft.com/office/officeart/2005/8/layout/chevron2"/>
    <dgm:cxn modelId="{FCE859A2-BAAE-43F6-A2FA-2A6B0F7E2059}" type="presOf" srcId="{9DC3EDC5-4F6D-41EA-8EA7-A7EF57233BA9}" destId="{A5FBA912-89F1-4D9A-B6ED-059508D38FE8}" srcOrd="0" destOrd="0" presId="urn:microsoft.com/office/officeart/2005/8/layout/chevron2"/>
    <dgm:cxn modelId="{C47FC8A4-0C45-4B2E-A5CA-7DA2B85AA4AA}" type="presOf" srcId="{E09CCC0C-89A4-46F4-944E-3C243DB84A9B}" destId="{1BD489A0-209C-43AA-9925-A0F7334EA644}" srcOrd="0" destOrd="0" presId="urn:microsoft.com/office/officeart/2005/8/layout/chevron2"/>
    <dgm:cxn modelId="{70BDD2B1-027B-40E2-BF3D-2B166179869B}" srcId="{E09CCC0C-89A4-46F4-944E-3C243DB84A9B}" destId="{49683AC8-EB46-460E-80BE-3014702E7A68}" srcOrd="2" destOrd="0" parTransId="{6548D3F3-1F11-4107-8272-93533E873544}" sibTransId="{F25C5324-C2DD-4DCB-AEFF-DEB5430E7ED0}"/>
    <dgm:cxn modelId="{88EE9BBC-8A93-426D-A689-34E0977D7FE8}" srcId="{E09CCC0C-89A4-46F4-944E-3C243DB84A9B}" destId="{0D472DDA-47DF-4AE2-87AC-2890A51741D2}" srcOrd="3" destOrd="0" parTransId="{29BB7A39-D237-4E89-A7FC-82BBEEFC7770}" sibTransId="{09D857DB-529C-4BFB-A23C-3B6C6340E3F9}"/>
    <dgm:cxn modelId="{7EA4CEC4-C631-4EC7-A0F4-2F91E408EC49}" type="presOf" srcId="{C751A213-F152-4BA4-B287-3B5C3D22E452}" destId="{185F8C8B-F6EB-4FF2-AAA5-AF97D24417D8}" srcOrd="0" destOrd="0" presId="urn:microsoft.com/office/officeart/2005/8/layout/chevron2"/>
    <dgm:cxn modelId="{13EB19AE-F456-4ECC-A7A5-9DFE631F1366}" type="presParOf" srcId="{D6107FB0-CA8D-4459-8BBF-343654D491AE}" destId="{85589A87-3AF7-4E49-A096-E4B9A7CD71D8}" srcOrd="0" destOrd="0" presId="urn:microsoft.com/office/officeart/2005/8/layout/chevron2"/>
    <dgm:cxn modelId="{14A7545E-C9D2-4414-8049-B7EE32D62E3A}" type="presParOf" srcId="{85589A87-3AF7-4E49-A096-E4B9A7CD71D8}" destId="{1BD489A0-209C-43AA-9925-A0F7334EA644}" srcOrd="0" destOrd="0" presId="urn:microsoft.com/office/officeart/2005/8/layout/chevron2"/>
    <dgm:cxn modelId="{33E0DC13-1C30-4A65-9744-6DB791D78E70}" type="presParOf" srcId="{85589A87-3AF7-4E49-A096-E4B9A7CD71D8}" destId="{A5FBA912-89F1-4D9A-B6ED-059508D38FE8}" srcOrd="1" destOrd="0" presId="urn:microsoft.com/office/officeart/2005/8/layout/chevron2"/>
    <dgm:cxn modelId="{6E40B8C0-559A-4CDA-84C9-A27E12DAD0CA}" type="presParOf" srcId="{D6107FB0-CA8D-4459-8BBF-343654D491AE}" destId="{9EC6E6EF-65A5-405A-8AF1-2C80B2C9E17F}" srcOrd="1" destOrd="0" presId="urn:microsoft.com/office/officeart/2005/8/layout/chevron2"/>
    <dgm:cxn modelId="{06D33010-9642-45C7-92C6-EA6B8BDE49CE}" type="presParOf" srcId="{D6107FB0-CA8D-4459-8BBF-343654D491AE}" destId="{45BC39C0-DA72-484A-8539-4E182E54ED6A}" srcOrd="2" destOrd="0" presId="urn:microsoft.com/office/officeart/2005/8/layout/chevron2"/>
    <dgm:cxn modelId="{211FACF6-0BE1-4427-B8B4-C3AB5A0F4EF9}" type="presParOf" srcId="{45BC39C0-DA72-484A-8539-4E182E54ED6A}" destId="{185F8C8B-F6EB-4FF2-AAA5-AF97D24417D8}" srcOrd="0" destOrd="0" presId="urn:microsoft.com/office/officeart/2005/8/layout/chevron2"/>
    <dgm:cxn modelId="{26BB62FA-C20C-438C-BED7-C6DCEF4AEF26}" type="presParOf" srcId="{45BC39C0-DA72-484A-8539-4E182E54ED6A}" destId="{84E03F6A-B51B-495B-AC59-86B264F9D5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18981A-C306-49BA-B2A8-AB4BA7CB2E71}" type="doc">
      <dgm:prSet loTypeId="urn:microsoft.com/office/officeart/2005/8/layout/hList1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220DD2FD-64D1-48ED-BBE7-249D869E3AFE}">
      <dgm:prSet phldrT="[Text]" custT="1"/>
      <dgm:spPr>
        <a:solidFill>
          <a:srgbClr val="42241E"/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Linear Regression</a:t>
          </a:r>
        </a:p>
      </dgm:t>
    </dgm:pt>
    <dgm:pt modelId="{69473B65-5EC1-4CE3-A4BE-672AB746BD6A}" type="parTrans" cxnId="{6758BF3B-673F-4F19-9869-8632951EC3DB}">
      <dgm:prSet/>
      <dgm:spPr/>
      <dgm:t>
        <a:bodyPr/>
        <a:lstStyle/>
        <a:p>
          <a:endParaRPr lang="en-IN"/>
        </a:p>
      </dgm:t>
    </dgm:pt>
    <dgm:pt modelId="{0C2D924A-B70F-41C0-A7D2-D9DF3AB62D10}" type="sibTrans" cxnId="{6758BF3B-673F-4F19-9869-8632951EC3DB}">
      <dgm:prSet/>
      <dgm:spPr/>
      <dgm:t>
        <a:bodyPr/>
        <a:lstStyle/>
        <a:p>
          <a:endParaRPr lang="en-IN"/>
        </a:p>
      </dgm:t>
    </dgm:pt>
    <dgm:pt modelId="{D863EAEA-3349-4879-9842-08BEC82266CA}">
      <dgm:prSet phldrT="[Text]" custT="1"/>
      <dgm:spPr>
        <a:solidFill>
          <a:srgbClr val="E7BBA7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No parameters</a:t>
          </a:r>
        </a:p>
      </dgm:t>
    </dgm:pt>
    <dgm:pt modelId="{9010D603-93A1-4797-839C-92506E57DA8F}" type="parTrans" cxnId="{B93DC783-E333-40F4-A04A-571D0544943A}">
      <dgm:prSet/>
      <dgm:spPr/>
      <dgm:t>
        <a:bodyPr/>
        <a:lstStyle/>
        <a:p>
          <a:endParaRPr lang="en-IN"/>
        </a:p>
      </dgm:t>
    </dgm:pt>
    <dgm:pt modelId="{EC80E2D9-6C65-485C-9D2E-819D275EE64E}" type="sibTrans" cxnId="{B93DC783-E333-40F4-A04A-571D0544943A}">
      <dgm:prSet/>
      <dgm:spPr/>
      <dgm:t>
        <a:bodyPr/>
        <a:lstStyle/>
        <a:p>
          <a:endParaRPr lang="en-IN"/>
        </a:p>
      </dgm:t>
    </dgm:pt>
    <dgm:pt modelId="{C84D97FF-4221-4597-AF92-12FCB29911CB}">
      <dgm:prSet phldrT="[Text]" custT="1"/>
      <dgm:spPr>
        <a:solidFill>
          <a:srgbClr val="665552"/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Kneighbors Regressor</a:t>
          </a:r>
        </a:p>
      </dgm:t>
    </dgm:pt>
    <dgm:pt modelId="{FD0E199C-037E-4F03-96B6-936429BD0864}" type="parTrans" cxnId="{B17C805F-9E49-421A-A472-743B20A13AFB}">
      <dgm:prSet/>
      <dgm:spPr/>
      <dgm:t>
        <a:bodyPr/>
        <a:lstStyle/>
        <a:p>
          <a:endParaRPr lang="en-IN"/>
        </a:p>
      </dgm:t>
    </dgm:pt>
    <dgm:pt modelId="{9B9BE2E5-EFE6-40BF-80AD-692E369FBE44}" type="sibTrans" cxnId="{B17C805F-9E49-421A-A472-743B20A13AFB}">
      <dgm:prSet/>
      <dgm:spPr/>
      <dgm:t>
        <a:bodyPr/>
        <a:lstStyle/>
        <a:p>
          <a:endParaRPr lang="en-IN"/>
        </a:p>
      </dgm:t>
    </dgm:pt>
    <dgm:pt modelId="{694F6A67-607A-4B60-BCDC-9946375ABDB6}">
      <dgm:prSet phldrT="[Text]" custT="1"/>
      <dgm:spPr>
        <a:solidFill>
          <a:srgbClr val="ECC7AE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n_neighbors = 5</a:t>
          </a:r>
        </a:p>
      </dgm:t>
    </dgm:pt>
    <dgm:pt modelId="{94CC9601-C252-42D0-80A3-8115D485C5D2}" type="parTrans" cxnId="{30996952-3AF5-48A2-936F-E5B7DDCCB828}">
      <dgm:prSet/>
      <dgm:spPr/>
      <dgm:t>
        <a:bodyPr/>
        <a:lstStyle/>
        <a:p>
          <a:endParaRPr lang="en-IN"/>
        </a:p>
      </dgm:t>
    </dgm:pt>
    <dgm:pt modelId="{66BB2A3B-3DFB-482A-83D9-DA74B95AF9DC}" type="sibTrans" cxnId="{30996952-3AF5-48A2-936F-E5B7DDCCB828}">
      <dgm:prSet/>
      <dgm:spPr/>
      <dgm:t>
        <a:bodyPr/>
        <a:lstStyle/>
        <a:p>
          <a:endParaRPr lang="en-IN"/>
        </a:p>
      </dgm:t>
    </dgm:pt>
    <dgm:pt modelId="{DAECB959-8F23-4C86-BBDF-EA1F14B2E35D}">
      <dgm:prSet phldrT="[Text]" custT="1"/>
      <dgm:spPr>
        <a:solidFill>
          <a:srgbClr val="784638"/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Regressor</a:t>
          </a:r>
        </a:p>
      </dgm:t>
    </dgm:pt>
    <dgm:pt modelId="{7930D643-221D-4F07-8FBA-15F08E2AE477}" type="parTrans" cxnId="{47805FE0-EEAC-4229-96B5-C4F10BA97F6A}">
      <dgm:prSet/>
      <dgm:spPr/>
      <dgm:t>
        <a:bodyPr/>
        <a:lstStyle/>
        <a:p>
          <a:endParaRPr lang="en-IN"/>
        </a:p>
      </dgm:t>
    </dgm:pt>
    <dgm:pt modelId="{04E238DA-CB54-4E61-938A-3B2BC3689DA3}" type="sibTrans" cxnId="{47805FE0-EEAC-4229-96B5-C4F10BA97F6A}">
      <dgm:prSet/>
      <dgm:spPr/>
      <dgm:t>
        <a:bodyPr/>
        <a:lstStyle/>
        <a:p>
          <a:endParaRPr lang="en-IN"/>
        </a:p>
      </dgm:t>
    </dgm:pt>
    <dgm:pt modelId="{FB0A07E6-F6F9-4654-904C-08622C4E079F}">
      <dgm:prSet phldrT="[Text]" custT="1"/>
      <dgm:spPr>
        <a:solidFill>
          <a:srgbClr val="D3B4A5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max_depth = 5</a:t>
          </a:r>
        </a:p>
      </dgm:t>
    </dgm:pt>
    <dgm:pt modelId="{7FF3A21E-58AB-4C15-9CDE-1322CE5D01EC}" type="parTrans" cxnId="{57E06C97-B837-4256-A260-9D900C76C3F6}">
      <dgm:prSet/>
      <dgm:spPr/>
      <dgm:t>
        <a:bodyPr/>
        <a:lstStyle/>
        <a:p>
          <a:endParaRPr lang="en-IN"/>
        </a:p>
      </dgm:t>
    </dgm:pt>
    <dgm:pt modelId="{938861D2-C913-4854-A013-164FD99E7A39}" type="sibTrans" cxnId="{57E06C97-B837-4256-A260-9D900C76C3F6}">
      <dgm:prSet/>
      <dgm:spPr/>
      <dgm:t>
        <a:bodyPr/>
        <a:lstStyle/>
        <a:p>
          <a:endParaRPr lang="en-IN"/>
        </a:p>
      </dgm:t>
    </dgm:pt>
    <dgm:pt modelId="{1511953F-F496-41BE-9131-17CB6CD103D3}">
      <dgm:prSet phldrT="[Text]" custT="1"/>
      <dgm:spPr>
        <a:solidFill>
          <a:srgbClr val="D3B4A5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min_samples_split = 10</a:t>
          </a:r>
        </a:p>
      </dgm:t>
    </dgm:pt>
    <dgm:pt modelId="{2A6DE3B8-6E38-4251-95E6-F07E4FC1EF5B}" type="parTrans" cxnId="{3BE4EA34-8473-4B9D-A26B-F04CAEF3CDA5}">
      <dgm:prSet/>
      <dgm:spPr/>
      <dgm:t>
        <a:bodyPr/>
        <a:lstStyle/>
        <a:p>
          <a:endParaRPr lang="en-IN"/>
        </a:p>
      </dgm:t>
    </dgm:pt>
    <dgm:pt modelId="{8F0B9277-AD50-443E-9D79-F2EF2EB5E5CD}" type="sibTrans" cxnId="{3BE4EA34-8473-4B9D-A26B-F04CAEF3CDA5}">
      <dgm:prSet/>
      <dgm:spPr/>
      <dgm:t>
        <a:bodyPr/>
        <a:lstStyle/>
        <a:p>
          <a:endParaRPr lang="en-IN"/>
        </a:p>
      </dgm:t>
    </dgm:pt>
    <dgm:pt modelId="{7D9D5948-2798-46B4-807E-59E8CFFC9A00}">
      <dgm:prSet phldrT="[Text]" custT="1"/>
      <dgm:spPr>
        <a:solidFill>
          <a:srgbClr val="D3B4A5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min_samples_leaf = 2</a:t>
          </a:r>
        </a:p>
      </dgm:t>
    </dgm:pt>
    <dgm:pt modelId="{569F70E4-C941-4422-87B6-388078A91A08}" type="parTrans" cxnId="{8AC0BDDC-EDA6-48CE-A0E7-2BB35629AE01}">
      <dgm:prSet/>
      <dgm:spPr/>
      <dgm:t>
        <a:bodyPr/>
        <a:lstStyle/>
        <a:p>
          <a:endParaRPr lang="en-IN"/>
        </a:p>
      </dgm:t>
    </dgm:pt>
    <dgm:pt modelId="{B4D2D2AF-BB7A-41ED-A1ED-48C370B28712}" type="sibTrans" cxnId="{8AC0BDDC-EDA6-48CE-A0E7-2BB35629AE01}">
      <dgm:prSet/>
      <dgm:spPr/>
      <dgm:t>
        <a:bodyPr/>
        <a:lstStyle/>
        <a:p>
          <a:endParaRPr lang="en-IN"/>
        </a:p>
      </dgm:t>
    </dgm:pt>
    <dgm:pt modelId="{37999DD7-F967-44C2-9081-CB1A4B7DF41F}">
      <dgm:prSet phldrT="[Text]" custT="1"/>
      <dgm:spPr>
        <a:solidFill>
          <a:srgbClr val="D3B4A5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random_state = 42</a:t>
          </a:r>
        </a:p>
      </dgm:t>
    </dgm:pt>
    <dgm:pt modelId="{EA6F30F7-BFBA-4C34-B50F-ABCB0C072404}" type="parTrans" cxnId="{E4916A52-4E81-41F0-BF0B-B8BCF8FEEA16}">
      <dgm:prSet/>
      <dgm:spPr/>
      <dgm:t>
        <a:bodyPr/>
        <a:lstStyle/>
        <a:p>
          <a:endParaRPr lang="en-IN"/>
        </a:p>
      </dgm:t>
    </dgm:pt>
    <dgm:pt modelId="{133FFDC7-8D1C-4EFC-94D5-EDFD2AB52F0D}" type="sibTrans" cxnId="{E4916A52-4E81-41F0-BF0B-B8BCF8FEEA16}">
      <dgm:prSet/>
      <dgm:spPr/>
      <dgm:t>
        <a:bodyPr/>
        <a:lstStyle/>
        <a:p>
          <a:endParaRPr lang="en-IN"/>
        </a:p>
      </dgm:t>
    </dgm:pt>
    <dgm:pt modelId="{585A9151-E6C3-48A4-BBD4-1CA518CFA786}" type="pres">
      <dgm:prSet presAssocID="{C018981A-C306-49BA-B2A8-AB4BA7CB2E71}" presName="Name0" presStyleCnt="0">
        <dgm:presLayoutVars>
          <dgm:dir/>
          <dgm:animLvl val="lvl"/>
          <dgm:resizeHandles val="exact"/>
        </dgm:presLayoutVars>
      </dgm:prSet>
      <dgm:spPr/>
    </dgm:pt>
    <dgm:pt modelId="{CDCDFA75-FB6E-4D93-BD40-F40132420451}" type="pres">
      <dgm:prSet presAssocID="{220DD2FD-64D1-48ED-BBE7-249D869E3AFE}" presName="composite" presStyleCnt="0"/>
      <dgm:spPr/>
    </dgm:pt>
    <dgm:pt modelId="{89C32DD7-D9E0-4B59-B15C-8AF6C9CA271A}" type="pres">
      <dgm:prSet presAssocID="{220DD2FD-64D1-48ED-BBE7-249D869E3AF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76F1D232-EB8C-486E-A577-A0D9F5425E48}" type="pres">
      <dgm:prSet presAssocID="{220DD2FD-64D1-48ED-BBE7-249D869E3AFE}" presName="desTx" presStyleLbl="alignAccFollowNode1" presStyleIdx="0" presStyleCnt="3">
        <dgm:presLayoutVars>
          <dgm:bulletEnabled val="1"/>
        </dgm:presLayoutVars>
      </dgm:prSet>
      <dgm:spPr/>
    </dgm:pt>
    <dgm:pt modelId="{890FC0D0-6200-4CD9-B0D4-3B39032B69E0}" type="pres">
      <dgm:prSet presAssocID="{0C2D924A-B70F-41C0-A7D2-D9DF3AB62D10}" presName="space" presStyleCnt="0"/>
      <dgm:spPr/>
    </dgm:pt>
    <dgm:pt modelId="{165A3000-E257-45AA-AE3F-565E79DA547A}" type="pres">
      <dgm:prSet presAssocID="{C84D97FF-4221-4597-AF92-12FCB29911CB}" presName="composite" presStyleCnt="0"/>
      <dgm:spPr/>
    </dgm:pt>
    <dgm:pt modelId="{7A1FBA6B-B78A-43DD-AB92-388D4AC20FA9}" type="pres">
      <dgm:prSet presAssocID="{C84D97FF-4221-4597-AF92-12FCB29911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F2A1824-2439-4C05-B3B2-51FB2F182E6B}" type="pres">
      <dgm:prSet presAssocID="{C84D97FF-4221-4597-AF92-12FCB29911CB}" presName="desTx" presStyleLbl="alignAccFollowNode1" presStyleIdx="1" presStyleCnt="3">
        <dgm:presLayoutVars>
          <dgm:bulletEnabled val="1"/>
        </dgm:presLayoutVars>
      </dgm:prSet>
      <dgm:spPr/>
    </dgm:pt>
    <dgm:pt modelId="{6049FEC5-DE71-445A-B788-53170B8FA85D}" type="pres">
      <dgm:prSet presAssocID="{9B9BE2E5-EFE6-40BF-80AD-692E369FBE44}" presName="space" presStyleCnt="0"/>
      <dgm:spPr/>
    </dgm:pt>
    <dgm:pt modelId="{851F6F5F-5970-46AF-812A-B87A22BBB5C3}" type="pres">
      <dgm:prSet presAssocID="{DAECB959-8F23-4C86-BBDF-EA1F14B2E35D}" presName="composite" presStyleCnt="0"/>
      <dgm:spPr/>
    </dgm:pt>
    <dgm:pt modelId="{1E1124E2-DEA6-4825-B4C8-96F5DD563EF5}" type="pres">
      <dgm:prSet presAssocID="{DAECB959-8F23-4C86-BBDF-EA1F14B2E35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024F288-B3C3-4554-B7E6-EF9E6B973620}" type="pres">
      <dgm:prSet presAssocID="{DAECB959-8F23-4C86-BBDF-EA1F14B2E35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9269F06-A28D-43B4-A0D3-369D47CC8740}" type="presOf" srcId="{DAECB959-8F23-4C86-BBDF-EA1F14B2E35D}" destId="{1E1124E2-DEA6-4825-B4C8-96F5DD563EF5}" srcOrd="0" destOrd="0" presId="urn:microsoft.com/office/officeart/2005/8/layout/hList1"/>
    <dgm:cxn modelId="{7B392918-98DF-4C6F-B5E1-FCA6E98A4F55}" type="presOf" srcId="{694F6A67-607A-4B60-BCDC-9946375ABDB6}" destId="{7F2A1824-2439-4C05-B3B2-51FB2F182E6B}" srcOrd="0" destOrd="0" presId="urn:microsoft.com/office/officeart/2005/8/layout/hList1"/>
    <dgm:cxn modelId="{3BE4EA34-8473-4B9D-A26B-F04CAEF3CDA5}" srcId="{DAECB959-8F23-4C86-BBDF-EA1F14B2E35D}" destId="{1511953F-F496-41BE-9131-17CB6CD103D3}" srcOrd="1" destOrd="0" parTransId="{2A6DE3B8-6E38-4251-95E6-F07E4FC1EF5B}" sibTransId="{8F0B9277-AD50-443E-9D79-F2EF2EB5E5CD}"/>
    <dgm:cxn modelId="{5AD65F38-3A6D-4BD2-8420-C1939661CD9F}" type="presOf" srcId="{D863EAEA-3349-4879-9842-08BEC82266CA}" destId="{76F1D232-EB8C-486E-A577-A0D9F5425E48}" srcOrd="0" destOrd="0" presId="urn:microsoft.com/office/officeart/2005/8/layout/hList1"/>
    <dgm:cxn modelId="{6758BF3B-673F-4F19-9869-8632951EC3DB}" srcId="{C018981A-C306-49BA-B2A8-AB4BA7CB2E71}" destId="{220DD2FD-64D1-48ED-BBE7-249D869E3AFE}" srcOrd="0" destOrd="0" parTransId="{69473B65-5EC1-4CE3-A4BE-672AB746BD6A}" sibTransId="{0C2D924A-B70F-41C0-A7D2-D9DF3AB62D10}"/>
    <dgm:cxn modelId="{B17C805F-9E49-421A-A472-743B20A13AFB}" srcId="{C018981A-C306-49BA-B2A8-AB4BA7CB2E71}" destId="{C84D97FF-4221-4597-AF92-12FCB29911CB}" srcOrd="1" destOrd="0" parTransId="{FD0E199C-037E-4F03-96B6-936429BD0864}" sibTransId="{9B9BE2E5-EFE6-40BF-80AD-692E369FBE44}"/>
    <dgm:cxn modelId="{30996952-3AF5-48A2-936F-E5B7DDCCB828}" srcId="{C84D97FF-4221-4597-AF92-12FCB29911CB}" destId="{694F6A67-607A-4B60-BCDC-9946375ABDB6}" srcOrd="0" destOrd="0" parTransId="{94CC9601-C252-42D0-80A3-8115D485C5D2}" sibTransId="{66BB2A3B-3DFB-482A-83D9-DA74B95AF9DC}"/>
    <dgm:cxn modelId="{E4916A52-4E81-41F0-BF0B-B8BCF8FEEA16}" srcId="{DAECB959-8F23-4C86-BBDF-EA1F14B2E35D}" destId="{37999DD7-F967-44C2-9081-CB1A4B7DF41F}" srcOrd="3" destOrd="0" parTransId="{EA6F30F7-BFBA-4C34-B50F-ABCB0C072404}" sibTransId="{133FFDC7-8D1C-4EFC-94D5-EDFD2AB52F0D}"/>
    <dgm:cxn modelId="{993BC678-187B-4009-AC15-D881FA9772B2}" type="presOf" srcId="{FB0A07E6-F6F9-4654-904C-08622C4E079F}" destId="{3024F288-B3C3-4554-B7E6-EF9E6B973620}" srcOrd="0" destOrd="0" presId="urn:microsoft.com/office/officeart/2005/8/layout/hList1"/>
    <dgm:cxn modelId="{B93DC783-E333-40F4-A04A-571D0544943A}" srcId="{220DD2FD-64D1-48ED-BBE7-249D869E3AFE}" destId="{D863EAEA-3349-4879-9842-08BEC82266CA}" srcOrd="0" destOrd="0" parTransId="{9010D603-93A1-4797-839C-92506E57DA8F}" sibTransId="{EC80E2D9-6C65-485C-9D2E-819D275EE64E}"/>
    <dgm:cxn modelId="{C9318B8E-D762-4210-A7D5-C359B033F81B}" type="presOf" srcId="{1511953F-F496-41BE-9131-17CB6CD103D3}" destId="{3024F288-B3C3-4554-B7E6-EF9E6B973620}" srcOrd="0" destOrd="1" presId="urn:microsoft.com/office/officeart/2005/8/layout/hList1"/>
    <dgm:cxn modelId="{11485692-E86D-4CE2-87CC-6E929D16F151}" type="presOf" srcId="{7D9D5948-2798-46B4-807E-59E8CFFC9A00}" destId="{3024F288-B3C3-4554-B7E6-EF9E6B973620}" srcOrd="0" destOrd="2" presId="urn:microsoft.com/office/officeart/2005/8/layout/hList1"/>
    <dgm:cxn modelId="{817DA693-2D3D-4E5A-A69D-58D25D187580}" type="presOf" srcId="{220DD2FD-64D1-48ED-BBE7-249D869E3AFE}" destId="{89C32DD7-D9E0-4B59-B15C-8AF6C9CA271A}" srcOrd="0" destOrd="0" presId="urn:microsoft.com/office/officeart/2005/8/layout/hList1"/>
    <dgm:cxn modelId="{463DFF96-F24F-49B2-9023-9E82017C3886}" type="presOf" srcId="{C84D97FF-4221-4597-AF92-12FCB29911CB}" destId="{7A1FBA6B-B78A-43DD-AB92-388D4AC20FA9}" srcOrd="0" destOrd="0" presId="urn:microsoft.com/office/officeart/2005/8/layout/hList1"/>
    <dgm:cxn modelId="{57E06C97-B837-4256-A260-9D900C76C3F6}" srcId="{DAECB959-8F23-4C86-BBDF-EA1F14B2E35D}" destId="{FB0A07E6-F6F9-4654-904C-08622C4E079F}" srcOrd="0" destOrd="0" parTransId="{7FF3A21E-58AB-4C15-9CDE-1322CE5D01EC}" sibTransId="{938861D2-C913-4854-A013-164FD99E7A39}"/>
    <dgm:cxn modelId="{958D0298-1182-4E25-9768-47CD80B88939}" type="presOf" srcId="{37999DD7-F967-44C2-9081-CB1A4B7DF41F}" destId="{3024F288-B3C3-4554-B7E6-EF9E6B973620}" srcOrd="0" destOrd="3" presId="urn:microsoft.com/office/officeart/2005/8/layout/hList1"/>
    <dgm:cxn modelId="{A97D8EB9-3ED3-4690-9C1F-96E6534E48FC}" type="presOf" srcId="{C018981A-C306-49BA-B2A8-AB4BA7CB2E71}" destId="{585A9151-E6C3-48A4-BBD4-1CA518CFA786}" srcOrd="0" destOrd="0" presId="urn:microsoft.com/office/officeart/2005/8/layout/hList1"/>
    <dgm:cxn modelId="{8AC0BDDC-EDA6-48CE-A0E7-2BB35629AE01}" srcId="{DAECB959-8F23-4C86-BBDF-EA1F14B2E35D}" destId="{7D9D5948-2798-46B4-807E-59E8CFFC9A00}" srcOrd="2" destOrd="0" parTransId="{569F70E4-C941-4422-87B6-388078A91A08}" sibTransId="{B4D2D2AF-BB7A-41ED-A1ED-48C370B28712}"/>
    <dgm:cxn modelId="{47805FE0-EEAC-4229-96B5-C4F10BA97F6A}" srcId="{C018981A-C306-49BA-B2A8-AB4BA7CB2E71}" destId="{DAECB959-8F23-4C86-BBDF-EA1F14B2E35D}" srcOrd="2" destOrd="0" parTransId="{7930D643-221D-4F07-8FBA-15F08E2AE477}" sibTransId="{04E238DA-CB54-4E61-938A-3B2BC3689DA3}"/>
    <dgm:cxn modelId="{12DBA213-FFA4-4B58-98FD-EA133782D1B5}" type="presParOf" srcId="{585A9151-E6C3-48A4-BBD4-1CA518CFA786}" destId="{CDCDFA75-FB6E-4D93-BD40-F40132420451}" srcOrd="0" destOrd="0" presId="urn:microsoft.com/office/officeart/2005/8/layout/hList1"/>
    <dgm:cxn modelId="{F964128F-3A65-45C2-8396-9A3888F8D387}" type="presParOf" srcId="{CDCDFA75-FB6E-4D93-BD40-F40132420451}" destId="{89C32DD7-D9E0-4B59-B15C-8AF6C9CA271A}" srcOrd="0" destOrd="0" presId="urn:microsoft.com/office/officeart/2005/8/layout/hList1"/>
    <dgm:cxn modelId="{D9112398-0BA7-44A7-B4F0-2A95BC19EA9B}" type="presParOf" srcId="{CDCDFA75-FB6E-4D93-BD40-F40132420451}" destId="{76F1D232-EB8C-486E-A577-A0D9F5425E48}" srcOrd="1" destOrd="0" presId="urn:microsoft.com/office/officeart/2005/8/layout/hList1"/>
    <dgm:cxn modelId="{5A994981-2FFC-4BB8-92D3-F68078560672}" type="presParOf" srcId="{585A9151-E6C3-48A4-BBD4-1CA518CFA786}" destId="{890FC0D0-6200-4CD9-B0D4-3B39032B69E0}" srcOrd="1" destOrd="0" presId="urn:microsoft.com/office/officeart/2005/8/layout/hList1"/>
    <dgm:cxn modelId="{3D28FB36-CA71-4B15-A348-B824715CBC26}" type="presParOf" srcId="{585A9151-E6C3-48A4-BBD4-1CA518CFA786}" destId="{165A3000-E257-45AA-AE3F-565E79DA547A}" srcOrd="2" destOrd="0" presId="urn:microsoft.com/office/officeart/2005/8/layout/hList1"/>
    <dgm:cxn modelId="{6D999B41-15F3-4FDF-8193-B3625EBA500A}" type="presParOf" srcId="{165A3000-E257-45AA-AE3F-565E79DA547A}" destId="{7A1FBA6B-B78A-43DD-AB92-388D4AC20FA9}" srcOrd="0" destOrd="0" presId="urn:microsoft.com/office/officeart/2005/8/layout/hList1"/>
    <dgm:cxn modelId="{D1A9432D-F19E-4B39-9A2E-B8B70840F828}" type="presParOf" srcId="{165A3000-E257-45AA-AE3F-565E79DA547A}" destId="{7F2A1824-2439-4C05-B3B2-51FB2F182E6B}" srcOrd="1" destOrd="0" presId="urn:microsoft.com/office/officeart/2005/8/layout/hList1"/>
    <dgm:cxn modelId="{BFAB683F-FE36-404B-9A95-B12BDA1E2FE3}" type="presParOf" srcId="{585A9151-E6C3-48A4-BBD4-1CA518CFA786}" destId="{6049FEC5-DE71-445A-B788-53170B8FA85D}" srcOrd="3" destOrd="0" presId="urn:microsoft.com/office/officeart/2005/8/layout/hList1"/>
    <dgm:cxn modelId="{8439413C-A169-4CD1-A431-B53A0D0F55BF}" type="presParOf" srcId="{585A9151-E6C3-48A4-BBD4-1CA518CFA786}" destId="{851F6F5F-5970-46AF-812A-B87A22BBB5C3}" srcOrd="4" destOrd="0" presId="urn:microsoft.com/office/officeart/2005/8/layout/hList1"/>
    <dgm:cxn modelId="{87FA48E0-BA4C-4982-9C4A-67937AFA18C7}" type="presParOf" srcId="{851F6F5F-5970-46AF-812A-B87A22BBB5C3}" destId="{1E1124E2-DEA6-4825-B4C8-96F5DD563EF5}" srcOrd="0" destOrd="0" presId="urn:microsoft.com/office/officeart/2005/8/layout/hList1"/>
    <dgm:cxn modelId="{07EA92F9-792E-4608-AC94-BD396E6387F1}" type="presParOf" srcId="{851F6F5F-5970-46AF-812A-B87A22BBB5C3}" destId="{3024F288-B3C3-4554-B7E6-EF9E6B97362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F8BCFFA-8E4C-48CE-BC75-97C52C6DB7E4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58A6DA6-326A-421E-B86C-CD70D43A845A}">
      <dgm:prSet phldrT="[Text]" custT="1"/>
      <dgm:spPr>
        <a:solidFill>
          <a:srgbClr val="6C3E32"/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Linear Regression</a:t>
          </a:r>
        </a:p>
      </dgm:t>
    </dgm:pt>
    <dgm:pt modelId="{56B8E8C1-FAF4-42FA-A2CE-128458553DD5}" type="parTrans" cxnId="{0636A699-6989-489E-AAC0-C9962350FCDC}">
      <dgm:prSet/>
      <dgm:spPr/>
      <dgm:t>
        <a:bodyPr/>
        <a:lstStyle/>
        <a:p>
          <a:endParaRPr lang="en-IN"/>
        </a:p>
      </dgm:t>
    </dgm:pt>
    <dgm:pt modelId="{478634C8-6A05-4882-884F-3A1A328CCE41}" type="sibTrans" cxnId="{0636A699-6989-489E-AAC0-C9962350FCDC}">
      <dgm:prSet/>
      <dgm:spPr/>
      <dgm:t>
        <a:bodyPr/>
        <a:lstStyle/>
        <a:p>
          <a:endParaRPr lang="en-IN"/>
        </a:p>
      </dgm:t>
    </dgm:pt>
    <dgm:pt modelId="{B319A5E1-EF51-4F5A-8939-CCBABE2C3723}">
      <dgm:prSet phldrT="[Text]" custT="1"/>
      <dgm:spPr>
        <a:solidFill>
          <a:srgbClr val="DEC0B8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Mean squared error: 0.077</a:t>
          </a:r>
        </a:p>
      </dgm:t>
    </dgm:pt>
    <dgm:pt modelId="{B1F1B338-50D5-47D8-978E-6192C3F36E8A}" type="parTrans" cxnId="{11F4D0EB-4DD9-475E-8706-62C67818E644}">
      <dgm:prSet/>
      <dgm:spPr/>
      <dgm:t>
        <a:bodyPr/>
        <a:lstStyle/>
        <a:p>
          <a:endParaRPr lang="en-IN"/>
        </a:p>
      </dgm:t>
    </dgm:pt>
    <dgm:pt modelId="{182D2EA3-2054-4D4C-9AB9-924081720E14}" type="sibTrans" cxnId="{11F4D0EB-4DD9-475E-8706-62C67818E644}">
      <dgm:prSet/>
      <dgm:spPr/>
      <dgm:t>
        <a:bodyPr/>
        <a:lstStyle/>
        <a:p>
          <a:endParaRPr lang="en-IN"/>
        </a:p>
      </dgm:t>
    </dgm:pt>
    <dgm:pt modelId="{95AE82DA-BAAD-408F-B24B-0139972D0DEC}">
      <dgm:prSet phldrT="[Text]" custT="1"/>
      <dgm:spPr>
        <a:solidFill>
          <a:srgbClr val="867168"/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gm:t>
    </dgm:pt>
    <dgm:pt modelId="{623F85AC-5C01-45F9-B296-4A77EB229660}" type="parTrans" cxnId="{7AC4F5B3-7633-49E9-B306-71FBBAAEB2F6}">
      <dgm:prSet/>
      <dgm:spPr/>
      <dgm:t>
        <a:bodyPr/>
        <a:lstStyle/>
        <a:p>
          <a:endParaRPr lang="en-IN"/>
        </a:p>
      </dgm:t>
    </dgm:pt>
    <dgm:pt modelId="{58F5AD6E-691E-4DAC-87FB-0B3D5534CB1C}" type="sibTrans" cxnId="{7AC4F5B3-7633-49E9-B306-71FBBAAEB2F6}">
      <dgm:prSet/>
      <dgm:spPr/>
      <dgm:t>
        <a:bodyPr/>
        <a:lstStyle/>
        <a:p>
          <a:endParaRPr lang="en-IN"/>
        </a:p>
      </dgm:t>
    </dgm:pt>
    <dgm:pt modelId="{6C6CCC44-40F7-44B6-909A-AAFABB4D4987}">
      <dgm:prSet phldrT="[Text]" custT="1"/>
      <dgm:spPr>
        <a:solidFill>
          <a:srgbClr val="E7BBA7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Mean squared error: 0.082</a:t>
          </a:r>
        </a:p>
      </dgm:t>
    </dgm:pt>
    <dgm:pt modelId="{FF38A8DA-309D-4F4B-B94E-F3A7698FD5FD}" type="parTrans" cxnId="{648F7503-938C-400F-87F7-225DC66D8AC3}">
      <dgm:prSet/>
      <dgm:spPr/>
      <dgm:t>
        <a:bodyPr/>
        <a:lstStyle/>
        <a:p>
          <a:endParaRPr lang="en-IN"/>
        </a:p>
      </dgm:t>
    </dgm:pt>
    <dgm:pt modelId="{11B21D2C-5C9A-4626-BB99-261E1D224404}" type="sibTrans" cxnId="{648F7503-938C-400F-87F7-225DC66D8AC3}">
      <dgm:prSet/>
      <dgm:spPr/>
      <dgm:t>
        <a:bodyPr/>
        <a:lstStyle/>
        <a:p>
          <a:endParaRPr lang="en-IN"/>
        </a:p>
      </dgm:t>
    </dgm:pt>
    <dgm:pt modelId="{531F1470-AB20-49C8-8EF5-86C73162862C}">
      <dgm:prSet phldrT="[Text]" custT="1"/>
      <dgm:spPr>
        <a:solidFill>
          <a:srgbClr val="7D5653"/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</dgm:t>
    </dgm:pt>
    <dgm:pt modelId="{F1C87A84-2C77-43AD-B175-F4153323F566}" type="parTrans" cxnId="{46F88410-5EB8-45A1-9F51-8230DA6ED6B7}">
      <dgm:prSet/>
      <dgm:spPr/>
      <dgm:t>
        <a:bodyPr/>
        <a:lstStyle/>
        <a:p>
          <a:endParaRPr lang="en-IN"/>
        </a:p>
      </dgm:t>
    </dgm:pt>
    <dgm:pt modelId="{C7800119-E891-47E8-8087-1055C232AAF0}" type="sibTrans" cxnId="{46F88410-5EB8-45A1-9F51-8230DA6ED6B7}">
      <dgm:prSet/>
      <dgm:spPr/>
      <dgm:t>
        <a:bodyPr/>
        <a:lstStyle/>
        <a:p>
          <a:endParaRPr lang="en-IN"/>
        </a:p>
      </dgm:t>
    </dgm:pt>
    <dgm:pt modelId="{AFF88724-82EF-4D0A-9FE2-BAF5AC50239C}">
      <dgm:prSet phldrT="[Text]" custT="1"/>
      <dgm:spPr>
        <a:solidFill>
          <a:srgbClr val="E3C3A5">
            <a:alpha val="89804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Mean squared error: 0.113</a:t>
          </a:r>
        </a:p>
      </dgm:t>
    </dgm:pt>
    <dgm:pt modelId="{D0F9503B-9941-4498-AAB3-56300861E554}" type="parTrans" cxnId="{3B579BCB-C37D-4A7A-B5ED-34F89A098976}">
      <dgm:prSet/>
      <dgm:spPr/>
      <dgm:t>
        <a:bodyPr/>
        <a:lstStyle/>
        <a:p>
          <a:endParaRPr lang="en-IN"/>
        </a:p>
      </dgm:t>
    </dgm:pt>
    <dgm:pt modelId="{B0E658E1-A55D-4E20-9E03-A7E5C70C1875}" type="sibTrans" cxnId="{3B579BCB-C37D-4A7A-B5ED-34F89A098976}">
      <dgm:prSet/>
      <dgm:spPr/>
      <dgm:t>
        <a:bodyPr/>
        <a:lstStyle/>
        <a:p>
          <a:endParaRPr lang="en-IN"/>
        </a:p>
      </dgm:t>
    </dgm:pt>
    <dgm:pt modelId="{B73AF857-D4C2-4F7F-8FD6-234FCB2C5A1C}">
      <dgm:prSet custT="1"/>
      <dgm:spPr>
        <a:solidFill>
          <a:srgbClr val="DEC0B8">
            <a:alpha val="89804"/>
          </a:srgbClr>
        </a:solidFill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R2: 0.879</a:t>
          </a:r>
        </a:p>
      </dgm:t>
    </dgm:pt>
    <dgm:pt modelId="{1A4E7D74-7B19-40E1-8A07-D5231077FF23}" type="parTrans" cxnId="{A2B7367E-4C44-45D7-AD38-BFCF249A0E6F}">
      <dgm:prSet/>
      <dgm:spPr/>
      <dgm:t>
        <a:bodyPr/>
        <a:lstStyle/>
        <a:p>
          <a:endParaRPr lang="en-IN"/>
        </a:p>
      </dgm:t>
    </dgm:pt>
    <dgm:pt modelId="{759C362F-A7F4-4DBB-89F1-FC48841666A7}" type="sibTrans" cxnId="{A2B7367E-4C44-45D7-AD38-BFCF249A0E6F}">
      <dgm:prSet/>
      <dgm:spPr/>
      <dgm:t>
        <a:bodyPr/>
        <a:lstStyle/>
        <a:p>
          <a:endParaRPr lang="en-IN"/>
        </a:p>
      </dgm:t>
    </dgm:pt>
    <dgm:pt modelId="{349B8FA0-2BB2-4251-9E6E-3BD6AE0CFD2D}">
      <dgm:prSet custT="1"/>
      <dgm:spPr>
        <a:solidFill>
          <a:srgbClr val="E7BBA7">
            <a:alpha val="89804"/>
          </a:srgbClr>
        </a:solidFill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R2: 0.871</a:t>
          </a:r>
        </a:p>
      </dgm:t>
    </dgm:pt>
    <dgm:pt modelId="{C221CC41-28A3-47C9-9154-FA3D9AC2FE28}" type="parTrans" cxnId="{88FF56D6-4D62-4C83-9B79-BB3BA105AAF6}">
      <dgm:prSet/>
      <dgm:spPr/>
      <dgm:t>
        <a:bodyPr/>
        <a:lstStyle/>
        <a:p>
          <a:endParaRPr lang="en-IN"/>
        </a:p>
      </dgm:t>
    </dgm:pt>
    <dgm:pt modelId="{3E56E989-1CF5-4924-9CDD-D92B7201CE0A}" type="sibTrans" cxnId="{88FF56D6-4D62-4C83-9B79-BB3BA105AAF6}">
      <dgm:prSet/>
      <dgm:spPr/>
      <dgm:t>
        <a:bodyPr/>
        <a:lstStyle/>
        <a:p>
          <a:endParaRPr lang="en-IN"/>
        </a:p>
      </dgm:t>
    </dgm:pt>
    <dgm:pt modelId="{3A3E8327-C5EE-4132-ACF0-EFE2B3AC5856}">
      <dgm:prSet custT="1"/>
      <dgm:spPr>
        <a:solidFill>
          <a:srgbClr val="E3C3A5">
            <a:alpha val="89804"/>
          </a:srgbClr>
        </a:solidFill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R2: 0.822</a:t>
          </a:r>
        </a:p>
      </dgm:t>
    </dgm:pt>
    <dgm:pt modelId="{A15CA257-09BF-4AD3-B424-6E55A4D16036}" type="parTrans" cxnId="{EF1F5FD8-C922-4187-8D26-7E78BDD4E167}">
      <dgm:prSet/>
      <dgm:spPr/>
      <dgm:t>
        <a:bodyPr/>
        <a:lstStyle/>
        <a:p>
          <a:endParaRPr lang="en-IN"/>
        </a:p>
      </dgm:t>
    </dgm:pt>
    <dgm:pt modelId="{6BC713B0-5BC7-410B-9D22-48086274209D}" type="sibTrans" cxnId="{EF1F5FD8-C922-4187-8D26-7E78BDD4E167}">
      <dgm:prSet/>
      <dgm:spPr/>
      <dgm:t>
        <a:bodyPr/>
        <a:lstStyle/>
        <a:p>
          <a:endParaRPr lang="en-IN"/>
        </a:p>
      </dgm:t>
    </dgm:pt>
    <dgm:pt modelId="{0D7E0941-1F7E-4EE3-8DB2-96709D7590A7}" type="pres">
      <dgm:prSet presAssocID="{8F8BCFFA-8E4C-48CE-BC75-97C52C6DB7E4}" presName="Name0" presStyleCnt="0">
        <dgm:presLayoutVars>
          <dgm:dir/>
          <dgm:animLvl val="lvl"/>
          <dgm:resizeHandles val="exact"/>
        </dgm:presLayoutVars>
      </dgm:prSet>
      <dgm:spPr/>
    </dgm:pt>
    <dgm:pt modelId="{387A2A9C-17D6-4F3C-8733-40AF1713401B}" type="pres">
      <dgm:prSet presAssocID="{558A6DA6-326A-421E-B86C-CD70D43A845A}" presName="linNode" presStyleCnt="0"/>
      <dgm:spPr/>
    </dgm:pt>
    <dgm:pt modelId="{F94005C6-7061-449D-AF1F-90B154AA64B2}" type="pres">
      <dgm:prSet presAssocID="{558A6DA6-326A-421E-B86C-CD70D43A845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6F6BEA2-5A79-45D0-B299-7463CDD76855}" type="pres">
      <dgm:prSet presAssocID="{558A6DA6-326A-421E-B86C-CD70D43A845A}" presName="descendantText" presStyleLbl="alignAccFollowNode1" presStyleIdx="0" presStyleCnt="3">
        <dgm:presLayoutVars>
          <dgm:bulletEnabled val="1"/>
        </dgm:presLayoutVars>
      </dgm:prSet>
      <dgm:spPr/>
    </dgm:pt>
    <dgm:pt modelId="{CC3A3139-7781-427D-95D2-2FF35C980573}" type="pres">
      <dgm:prSet presAssocID="{478634C8-6A05-4882-884F-3A1A328CCE41}" presName="sp" presStyleCnt="0"/>
      <dgm:spPr/>
    </dgm:pt>
    <dgm:pt modelId="{63649CC5-7A08-44FB-9264-AE9661F7803A}" type="pres">
      <dgm:prSet presAssocID="{95AE82DA-BAAD-408F-B24B-0139972D0DEC}" presName="linNode" presStyleCnt="0"/>
      <dgm:spPr/>
    </dgm:pt>
    <dgm:pt modelId="{0C2CDBD2-F543-4D5C-94EF-643C64DEC059}" type="pres">
      <dgm:prSet presAssocID="{95AE82DA-BAAD-408F-B24B-0139972D0DEC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670C64B-8D8E-40C2-841A-E6997712745C}" type="pres">
      <dgm:prSet presAssocID="{95AE82DA-BAAD-408F-B24B-0139972D0DEC}" presName="descendantText" presStyleLbl="alignAccFollowNode1" presStyleIdx="1" presStyleCnt="3">
        <dgm:presLayoutVars>
          <dgm:bulletEnabled val="1"/>
        </dgm:presLayoutVars>
      </dgm:prSet>
      <dgm:spPr/>
    </dgm:pt>
    <dgm:pt modelId="{1710AC53-AB9C-43A3-B81D-E70358DBB7FC}" type="pres">
      <dgm:prSet presAssocID="{58F5AD6E-691E-4DAC-87FB-0B3D5534CB1C}" presName="sp" presStyleCnt="0"/>
      <dgm:spPr/>
    </dgm:pt>
    <dgm:pt modelId="{DA813950-E5CA-41F1-936A-2062EC849F83}" type="pres">
      <dgm:prSet presAssocID="{531F1470-AB20-49C8-8EF5-86C73162862C}" presName="linNode" presStyleCnt="0"/>
      <dgm:spPr/>
    </dgm:pt>
    <dgm:pt modelId="{74B4BACA-7FD8-4252-8D7F-B590FF0F95BA}" type="pres">
      <dgm:prSet presAssocID="{531F1470-AB20-49C8-8EF5-86C73162862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156C0DE-02FA-4268-B507-2E6AB15E5B17}" type="pres">
      <dgm:prSet presAssocID="{531F1470-AB20-49C8-8EF5-86C73162862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6902700-A0C8-4155-B76A-F29FD9FBBD96}" type="presOf" srcId="{AFF88724-82EF-4D0A-9FE2-BAF5AC50239C}" destId="{6156C0DE-02FA-4268-B507-2E6AB15E5B17}" srcOrd="0" destOrd="0" presId="urn:microsoft.com/office/officeart/2005/8/layout/vList5"/>
    <dgm:cxn modelId="{648F7503-938C-400F-87F7-225DC66D8AC3}" srcId="{95AE82DA-BAAD-408F-B24B-0139972D0DEC}" destId="{6C6CCC44-40F7-44B6-909A-AAFABB4D4987}" srcOrd="0" destOrd="0" parTransId="{FF38A8DA-309D-4F4B-B94E-F3A7698FD5FD}" sibTransId="{11B21D2C-5C9A-4626-BB99-261E1D224404}"/>
    <dgm:cxn modelId="{BF2C8A05-6CAE-4718-8A67-5A14F70424DD}" type="presOf" srcId="{6C6CCC44-40F7-44B6-909A-AAFABB4D4987}" destId="{5670C64B-8D8E-40C2-841A-E6997712745C}" srcOrd="0" destOrd="0" presId="urn:microsoft.com/office/officeart/2005/8/layout/vList5"/>
    <dgm:cxn modelId="{46F88410-5EB8-45A1-9F51-8230DA6ED6B7}" srcId="{8F8BCFFA-8E4C-48CE-BC75-97C52C6DB7E4}" destId="{531F1470-AB20-49C8-8EF5-86C73162862C}" srcOrd="2" destOrd="0" parTransId="{F1C87A84-2C77-43AD-B175-F4153323F566}" sibTransId="{C7800119-E891-47E8-8087-1055C232AAF0}"/>
    <dgm:cxn modelId="{31330525-3430-440F-A583-5473F7A5E37D}" type="presOf" srcId="{531F1470-AB20-49C8-8EF5-86C73162862C}" destId="{74B4BACA-7FD8-4252-8D7F-B590FF0F95BA}" srcOrd="0" destOrd="0" presId="urn:microsoft.com/office/officeart/2005/8/layout/vList5"/>
    <dgm:cxn modelId="{252B242B-F847-4FA9-AD93-71154B4ECFAB}" type="presOf" srcId="{8F8BCFFA-8E4C-48CE-BC75-97C52C6DB7E4}" destId="{0D7E0941-1F7E-4EE3-8DB2-96709D7590A7}" srcOrd="0" destOrd="0" presId="urn:microsoft.com/office/officeart/2005/8/layout/vList5"/>
    <dgm:cxn modelId="{2C72F030-AFBF-4D81-9EEC-739B9DA9CE03}" type="presOf" srcId="{3A3E8327-C5EE-4132-ACF0-EFE2B3AC5856}" destId="{6156C0DE-02FA-4268-B507-2E6AB15E5B17}" srcOrd="0" destOrd="1" presId="urn:microsoft.com/office/officeart/2005/8/layout/vList5"/>
    <dgm:cxn modelId="{FF6A1D5A-EED2-4E2F-9EB3-568443F516F7}" type="presOf" srcId="{95AE82DA-BAAD-408F-B24B-0139972D0DEC}" destId="{0C2CDBD2-F543-4D5C-94EF-643C64DEC059}" srcOrd="0" destOrd="0" presId="urn:microsoft.com/office/officeart/2005/8/layout/vList5"/>
    <dgm:cxn modelId="{E0BF5F5A-6039-4BEE-8512-A46895174ED8}" type="presOf" srcId="{349B8FA0-2BB2-4251-9E6E-3BD6AE0CFD2D}" destId="{5670C64B-8D8E-40C2-841A-E6997712745C}" srcOrd="0" destOrd="1" presId="urn:microsoft.com/office/officeart/2005/8/layout/vList5"/>
    <dgm:cxn modelId="{A1F30E7C-9A6F-41E8-8F97-F1AF1300C51E}" type="presOf" srcId="{B73AF857-D4C2-4F7F-8FD6-234FCB2C5A1C}" destId="{16F6BEA2-5A79-45D0-B299-7463CDD76855}" srcOrd="0" destOrd="1" presId="urn:microsoft.com/office/officeart/2005/8/layout/vList5"/>
    <dgm:cxn modelId="{A2B7367E-4C44-45D7-AD38-BFCF249A0E6F}" srcId="{558A6DA6-326A-421E-B86C-CD70D43A845A}" destId="{B73AF857-D4C2-4F7F-8FD6-234FCB2C5A1C}" srcOrd="1" destOrd="0" parTransId="{1A4E7D74-7B19-40E1-8A07-D5231077FF23}" sibTransId="{759C362F-A7F4-4DBB-89F1-FC48841666A7}"/>
    <dgm:cxn modelId="{0D8EE997-69E6-4322-AF47-97169F88DD2C}" type="presOf" srcId="{558A6DA6-326A-421E-B86C-CD70D43A845A}" destId="{F94005C6-7061-449D-AF1F-90B154AA64B2}" srcOrd="0" destOrd="0" presId="urn:microsoft.com/office/officeart/2005/8/layout/vList5"/>
    <dgm:cxn modelId="{0636A699-6989-489E-AAC0-C9962350FCDC}" srcId="{8F8BCFFA-8E4C-48CE-BC75-97C52C6DB7E4}" destId="{558A6DA6-326A-421E-B86C-CD70D43A845A}" srcOrd="0" destOrd="0" parTransId="{56B8E8C1-FAF4-42FA-A2CE-128458553DD5}" sibTransId="{478634C8-6A05-4882-884F-3A1A328CCE41}"/>
    <dgm:cxn modelId="{7AC4F5B3-7633-49E9-B306-71FBBAAEB2F6}" srcId="{8F8BCFFA-8E4C-48CE-BC75-97C52C6DB7E4}" destId="{95AE82DA-BAAD-408F-B24B-0139972D0DEC}" srcOrd="1" destOrd="0" parTransId="{623F85AC-5C01-45F9-B296-4A77EB229660}" sibTransId="{58F5AD6E-691E-4DAC-87FB-0B3D5534CB1C}"/>
    <dgm:cxn modelId="{4603E2B6-CBA9-4BCF-9175-298C7A8712E6}" type="presOf" srcId="{B319A5E1-EF51-4F5A-8939-CCBABE2C3723}" destId="{16F6BEA2-5A79-45D0-B299-7463CDD76855}" srcOrd="0" destOrd="0" presId="urn:microsoft.com/office/officeart/2005/8/layout/vList5"/>
    <dgm:cxn modelId="{3B579BCB-C37D-4A7A-B5ED-34F89A098976}" srcId="{531F1470-AB20-49C8-8EF5-86C73162862C}" destId="{AFF88724-82EF-4D0A-9FE2-BAF5AC50239C}" srcOrd="0" destOrd="0" parTransId="{D0F9503B-9941-4498-AAB3-56300861E554}" sibTransId="{B0E658E1-A55D-4E20-9E03-A7E5C70C1875}"/>
    <dgm:cxn modelId="{88FF56D6-4D62-4C83-9B79-BB3BA105AAF6}" srcId="{95AE82DA-BAAD-408F-B24B-0139972D0DEC}" destId="{349B8FA0-2BB2-4251-9E6E-3BD6AE0CFD2D}" srcOrd="1" destOrd="0" parTransId="{C221CC41-28A3-47C9-9154-FA3D9AC2FE28}" sibTransId="{3E56E989-1CF5-4924-9CDD-D92B7201CE0A}"/>
    <dgm:cxn modelId="{EF1F5FD8-C922-4187-8D26-7E78BDD4E167}" srcId="{531F1470-AB20-49C8-8EF5-86C73162862C}" destId="{3A3E8327-C5EE-4132-ACF0-EFE2B3AC5856}" srcOrd="1" destOrd="0" parTransId="{A15CA257-09BF-4AD3-B424-6E55A4D16036}" sibTransId="{6BC713B0-5BC7-410B-9D22-48086274209D}"/>
    <dgm:cxn modelId="{11F4D0EB-4DD9-475E-8706-62C67818E644}" srcId="{558A6DA6-326A-421E-B86C-CD70D43A845A}" destId="{B319A5E1-EF51-4F5A-8939-CCBABE2C3723}" srcOrd="0" destOrd="0" parTransId="{B1F1B338-50D5-47D8-978E-6192C3F36E8A}" sibTransId="{182D2EA3-2054-4D4C-9AB9-924081720E14}"/>
    <dgm:cxn modelId="{54742327-E909-4D99-A7E2-BA7A6754C357}" type="presParOf" srcId="{0D7E0941-1F7E-4EE3-8DB2-96709D7590A7}" destId="{387A2A9C-17D6-4F3C-8733-40AF1713401B}" srcOrd="0" destOrd="0" presId="urn:microsoft.com/office/officeart/2005/8/layout/vList5"/>
    <dgm:cxn modelId="{BE0D6FCC-2692-4C6A-82D6-2C29AFA4C3E7}" type="presParOf" srcId="{387A2A9C-17D6-4F3C-8733-40AF1713401B}" destId="{F94005C6-7061-449D-AF1F-90B154AA64B2}" srcOrd="0" destOrd="0" presId="urn:microsoft.com/office/officeart/2005/8/layout/vList5"/>
    <dgm:cxn modelId="{4DDC777D-D96B-4415-88CF-3EFC3D4FD15B}" type="presParOf" srcId="{387A2A9C-17D6-4F3C-8733-40AF1713401B}" destId="{16F6BEA2-5A79-45D0-B299-7463CDD76855}" srcOrd="1" destOrd="0" presId="urn:microsoft.com/office/officeart/2005/8/layout/vList5"/>
    <dgm:cxn modelId="{69A3B220-6259-4511-ADB2-11F1D2441147}" type="presParOf" srcId="{0D7E0941-1F7E-4EE3-8DB2-96709D7590A7}" destId="{CC3A3139-7781-427D-95D2-2FF35C980573}" srcOrd="1" destOrd="0" presId="urn:microsoft.com/office/officeart/2005/8/layout/vList5"/>
    <dgm:cxn modelId="{8B86B390-4A91-451D-B24B-58C70B07E03D}" type="presParOf" srcId="{0D7E0941-1F7E-4EE3-8DB2-96709D7590A7}" destId="{63649CC5-7A08-44FB-9264-AE9661F7803A}" srcOrd="2" destOrd="0" presId="urn:microsoft.com/office/officeart/2005/8/layout/vList5"/>
    <dgm:cxn modelId="{9B1F08F9-E92E-4D7E-B547-A9217059C6D9}" type="presParOf" srcId="{63649CC5-7A08-44FB-9264-AE9661F7803A}" destId="{0C2CDBD2-F543-4D5C-94EF-643C64DEC059}" srcOrd="0" destOrd="0" presId="urn:microsoft.com/office/officeart/2005/8/layout/vList5"/>
    <dgm:cxn modelId="{749B0FA3-97D2-4AAB-955A-2BEAE47912D2}" type="presParOf" srcId="{63649CC5-7A08-44FB-9264-AE9661F7803A}" destId="{5670C64B-8D8E-40C2-841A-E6997712745C}" srcOrd="1" destOrd="0" presId="urn:microsoft.com/office/officeart/2005/8/layout/vList5"/>
    <dgm:cxn modelId="{3B494C94-5F0D-465B-A6B2-10273C9C9B87}" type="presParOf" srcId="{0D7E0941-1F7E-4EE3-8DB2-96709D7590A7}" destId="{1710AC53-AB9C-43A3-B81D-E70358DBB7FC}" srcOrd="3" destOrd="0" presId="urn:microsoft.com/office/officeart/2005/8/layout/vList5"/>
    <dgm:cxn modelId="{2EA8E171-F4D1-4E1A-80B0-B9BB97F464C5}" type="presParOf" srcId="{0D7E0941-1F7E-4EE3-8DB2-96709D7590A7}" destId="{DA813950-E5CA-41F1-936A-2062EC849F83}" srcOrd="4" destOrd="0" presId="urn:microsoft.com/office/officeart/2005/8/layout/vList5"/>
    <dgm:cxn modelId="{656B4402-F788-4310-8097-3D6B768A22BC}" type="presParOf" srcId="{DA813950-E5CA-41F1-936A-2062EC849F83}" destId="{74B4BACA-7FD8-4252-8D7F-B590FF0F95BA}" srcOrd="0" destOrd="0" presId="urn:microsoft.com/office/officeart/2005/8/layout/vList5"/>
    <dgm:cxn modelId="{A3DEFF9C-B368-49C0-A282-9A6D9E3F2A49}" type="presParOf" srcId="{DA813950-E5CA-41F1-936A-2062EC849F83}" destId="{6156C0DE-02FA-4268-B507-2E6AB15E5B1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8466069-6D72-4516-918B-08D33256361B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E09CCC0C-89A4-46F4-944E-3C243DB84A9B}">
      <dgm:prSet phldrT="[Text]" custT="1"/>
      <dgm:spPr>
        <a:solidFill>
          <a:srgbClr val="512E25"/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Set </a:t>
          </a:r>
        </a:p>
      </dgm:t>
    </dgm:pt>
    <dgm:pt modelId="{0118FD18-D33A-4F80-BF6F-B68FAE6E1616}" type="parTrans" cxnId="{8BF8CD63-C792-438A-A82C-D3288DE1B3DA}">
      <dgm:prSet/>
      <dgm:spPr/>
      <dgm:t>
        <a:bodyPr/>
        <a:lstStyle/>
        <a:p>
          <a:endParaRPr lang="en-IN"/>
        </a:p>
      </dgm:t>
    </dgm:pt>
    <dgm:pt modelId="{EBD80DCF-1E02-48B6-8297-9331880524DD}" type="sibTrans" cxnId="{8BF8CD63-C792-438A-A82C-D3288DE1B3DA}">
      <dgm:prSet/>
      <dgm:spPr/>
      <dgm:t>
        <a:bodyPr/>
        <a:lstStyle/>
        <a:p>
          <a:endParaRPr lang="en-IN"/>
        </a:p>
      </dgm:t>
    </dgm:pt>
    <dgm:pt modelId="{9DC3EDC5-4F6D-41EA-8EA7-A7EF57233BA9}">
      <dgm:prSet phldrT="[Text]" custT="1"/>
      <dgm:spPr>
        <a:solidFill>
          <a:srgbClr val="E7BBA7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Roast Types</a:t>
          </a:r>
        </a:p>
      </dgm:t>
    </dgm:pt>
    <dgm:pt modelId="{68458A1D-B149-4A56-BE13-2C77C517D435}" type="parTrans" cxnId="{7FC38C5B-AAF2-4B72-962A-6142C3D53381}">
      <dgm:prSet/>
      <dgm:spPr/>
      <dgm:t>
        <a:bodyPr/>
        <a:lstStyle/>
        <a:p>
          <a:endParaRPr lang="en-IN"/>
        </a:p>
      </dgm:t>
    </dgm:pt>
    <dgm:pt modelId="{EBC5D7CE-B4BC-40CC-A6A1-D06F9D7B63D8}" type="sibTrans" cxnId="{7FC38C5B-AAF2-4B72-962A-6142C3D53381}">
      <dgm:prSet/>
      <dgm:spPr/>
      <dgm:t>
        <a:bodyPr/>
        <a:lstStyle/>
        <a:p>
          <a:endParaRPr lang="en-IN"/>
        </a:p>
      </dgm:t>
    </dgm:pt>
    <dgm:pt modelId="{526CD45C-FBEB-48FD-B82F-DFDBC5BF0203}">
      <dgm:prSet phldrT="[Text]" custT="1"/>
      <dgm:spPr>
        <a:solidFill>
          <a:srgbClr val="E7BBA7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Regions</a:t>
          </a:r>
        </a:p>
      </dgm:t>
    </dgm:pt>
    <dgm:pt modelId="{AF560B18-C3E1-4B9C-9F5F-6D1A2ECA9C7F}" type="parTrans" cxnId="{47FAB242-59D0-438B-AECC-C73D4EFF3C05}">
      <dgm:prSet/>
      <dgm:spPr/>
      <dgm:t>
        <a:bodyPr/>
        <a:lstStyle/>
        <a:p>
          <a:endParaRPr lang="en-IN"/>
        </a:p>
      </dgm:t>
    </dgm:pt>
    <dgm:pt modelId="{BC19B172-DA65-427C-8546-01DB46E1A8D9}" type="sibTrans" cxnId="{47FAB242-59D0-438B-AECC-C73D4EFF3C05}">
      <dgm:prSet/>
      <dgm:spPr/>
      <dgm:t>
        <a:bodyPr/>
        <a:lstStyle/>
        <a:p>
          <a:endParaRPr lang="en-IN"/>
        </a:p>
      </dgm:t>
    </dgm:pt>
    <dgm:pt modelId="{49683AC8-EB46-460E-80BE-3014702E7A68}">
      <dgm:prSet phldrT="[Text]" custT="1"/>
      <dgm:spPr>
        <a:solidFill>
          <a:srgbClr val="E7BBA7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Sensory attributes</a:t>
          </a:r>
        </a:p>
      </dgm:t>
    </dgm:pt>
    <dgm:pt modelId="{6548D3F3-1F11-4107-8272-93533E873544}" type="parTrans" cxnId="{70BDD2B1-027B-40E2-BF3D-2B166179869B}">
      <dgm:prSet/>
      <dgm:spPr/>
      <dgm:t>
        <a:bodyPr/>
        <a:lstStyle/>
        <a:p>
          <a:endParaRPr lang="en-IN"/>
        </a:p>
      </dgm:t>
    </dgm:pt>
    <dgm:pt modelId="{F25C5324-C2DD-4DCB-AEFF-DEB5430E7ED0}" type="sibTrans" cxnId="{70BDD2B1-027B-40E2-BF3D-2B166179869B}">
      <dgm:prSet/>
      <dgm:spPr/>
      <dgm:t>
        <a:bodyPr/>
        <a:lstStyle/>
        <a:p>
          <a:endParaRPr lang="en-IN"/>
        </a:p>
      </dgm:t>
    </dgm:pt>
    <dgm:pt modelId="{C751A213-F152-4BA4-B287-3B5C3D22E452}">
      <dgm:prSet phldrT="[Text]" custT="1"/>
      <dgm:spPr>
        <a:solidFill>
          <a:srgbClr val="5D4E4B"/>
        </a:solidFill>
        <a:ln>
          <a:noFill/>
        </a:ln>
      </dgm:spPr>
      <dgm:t>
        <a:bodyPr/>
        <a:lstStyle/>
        <a:p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Target</a:t>
          </a:r>
          <a:endParaRPr lang="en-IN" sz="2000" dirty="0"/>
        </a:p>
      </dgm:t>
    </dgm:pt>
    <dgm:pt modelId="{1A5EE9B2-856F-4996-B198-B3698CEAF63F}" type="sibTrans" cxnId="{6B83C30A-2D58-4174-825A-760903C3C39F}">
      <dgm:prSet/>
      <dgm:spPr/>
      <dgm:t>
        <a:bodyPr/>
        <a:lstStyle/>
        <a:p>
          <a:endParaRPr lang="en-IN"/>
        </a:p>
      </dgm:t>
    </dgm:pt>
    <dgm:pt modelId="{15353BF5-C88A-4660-96A4-B981C9EAE404}" type="parTrans" cxnId="{6B83C30A-2D58-4174-825A-760903C3C39F}">
      <dgm:prSet/>
      <dgm:spPr/>
      <dgm:t>
        <a:bodyPr/>
        <a:lstStyle/>
        <a:p>
          <a:endParaRPr lang="en-IN"/>
        </a:p>
      </dgm:t>
    </dgm:pt>
    <dgm:pt modelId="{F0912F6D-2CE3-4DD0-A953-B4083A5B1616}">
      <dgm:prSet phldrT="[Text]" custT="1"/>
      <dgm:spPr>
        <a:solidFill>
          <a:srgbClr val="D7B1A9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popularity_tier</a:t>
          </a:r>
        </a:p>
      </dgm:t>
    </dgm:pt>
    <dgm:pt modelId="{B85CF29E-E7A9-4FFF-B90E-C455CEC0D691}" type="sibTrans" cxnId="{AFC16F11-8381-4CC9-9B15-C8C9B9A4B651}">
      <dgm:prSet/>
      <dgm:spPr/>
      <dgm:t>
        <a:bodyPr/>
        <a:lstStyle/>
        <a:p>
          <a:endParaRPr lang="en-IN"/>
        </a:p>
      </dgm:t>
    </dgm:pt>
    <dgm:pt modelId="{58BA840E-C7FE-49A9-8966-33B1052C3612}" type="parTrans" cxnId="{AFC16F11-8381-4CC9-9B15-C8C9B9A4B651}">
      <dgm:prSet/>
      <dgm:spPr/>
      <dgm:t>
        <a:bodyPr/>
        <a:lstStyle/>
        <a:p>
          <a:endParaRPr lang="en-IN"/>
        </a:p>
      </dgm:t>
    </dgm:pt>
    <dgm:pt modelId="{C5E77191-FE30-4229-B55D-C9416AA6C536}">
      <dgm:prSet phldrT="[Text]" custT="1"/>
      <dgm:spPr>
        <a:solidFill>
          <a:srgbClr val="E7BBA7">
            <a:alpha val="90000"/>
          </a:srgbClr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roaster</a:t>
          </a:r>
        </a:p>
      </dgm:t>
    </dgm:pt>
    <dgm:pt modelId="{E118A68E-D6CD-48F4-BE43-C6C795FB32ED}" type="parTrans" cxnId="{EE9968BF-3AAE-4ABF-93BE-A122CAAFC244}">
      <dgm:prSet/>
      <dgm:spPr/>
      <dgm:t>
        <a:bodyPr/>
        <a:lstStyle/>
        <a:p>
          <a:endParaRPr lang="en-IN"/>
        </a:p>
      </dgm:t>
    </dgm:pt>
    <dgm:pt modelId="{449453E6-0BCE-42B3-8B84-A2A07337C0B5}" type="sibTrans" cxnId="{EE9968BF-3AAE-4ABF-93BE-A122CAAFC244}">
      <dgm:prSet/>
      <dgm:spPr/>
      <dgm:t>
        <a:bodyPr/>
        <a:lstStyle/>
        <a:p>
          <a:endParaRPr lang="en-IN"/>
        </a:p>
      </dgm:t>
    </dgm:pt>
    <dgm:pt modelId="{D6107FB0-CA8D-4459-8BBF-343654D491AE}" type="pres">
      <dgm:prSet presAssocID="{88466069-6D72-4516-918B-08D33256361B}" presName="linearFlow" presStyleCnt="0">
        <dgm:presLayoutVars>
          <dgm:dir/>
          <dgm:animLvl val="lvl"/>
          <dgm:resizeHandles val="exact"/>
        </dgm:presLayoutVars>
      </dgm:prSet>
      <dgm:spPr/>
    </dgm:pt>
    <dgm:pt modelId="{85589A87-3AF7-4E49-A096-E4B9A7CD71D8}" type="pres">
      <dgm:prSet presAssocID="{E09CCC0C-89A4-46F4-944E-3C243DB84A9B}" presName="composite" presStyleCnt="0"/>
      <dgm:spPr/>
    </dgm:pt>
    <dgm:pt modelId="{1BD489A0-209C-43AA-9925-A0F7334EA644}" type="pres">
      <dgm:prSet presAssocID="{E09CCC0C-89A4-46F4-944E-3C243DB84A9B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A5FBA912-89F1-4D9A-B6ED-059508D38FE8}" type="pres">
      <dgm:prSet presAssocID="{E09CCC0C-89A4-46F4-944E-3C243DB84A9B}" presName="descendantText" presStyleLbl="alignAcc1" presStyleIdx="0" presStyleCnt="2">
        <dgm:presLayoutVars>
          <dgm:bulletEnabled val="1"/>
        </dgm:presLayoutVars>
      </dgm:prSet>
      <dgm:spPr/>
    </dgm:pt>
    <dgm:pt modelId="{9EC6E6EF-65A5-405A-8AF1-2C80B2C9E17F}" type="pres">
      <dgm:prSet presAssocID="{EBD80DCF-1E02-48B6-8297-9331880524DD}" presName="sp" presStyleCnt="0"/>
      <dgm:spPr/>
    </dgm:pt>
    <dgm:pt modelId="{45BC39C0-DA72-484A-8539-4E182E54ED6A}" type="pres">
      <dgm:prSet presAssocID="{C751A213-F152-4BA4-B287-3B5C3D22E452}" presName="composite" presStyleCnt="0"/>
      <dgm:spPr/>
    </dgm:pt>
    <dgm:pt modelId="{185F8C8B-F6EB-4FF2-AAA5-AF97D24417D8}" type="pres">
      <dgm:prSet presAssocID="{C751A213-F152-4BA4-B287-3B5C3D22E452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84E03F6A-B51B-495B-AC59-86B264F9D53C}" type="pres">
      <dgm:prSet presAssocID="{C751A213-F152-4BA4-B287-3B5C3D22E452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DCFC6305-7C72-4D29-9BE9-C3CE8B2C729B}" type="presOf" srcId="{88466069-6D72-4516-918B-08D33256361B}" destId="{D6107FB0-CA8D-4459-8BBF-343654D491AE}" srcOrd="0" destOrd="0" presId="urn:microsoft.com/office/officeart/2005/8/layout/chevron2"/>
    <dgm:cxn modelId="{6B83C30A-2D58-4174-825A-760903C3C39F}" srcId="{88466069-6D72-4516-918B-08D33256361B}" destId="{C751A213-F152-4BA4-B287-3B5C3D22E452}" srcOrd="1" destOrd="0" parTransId="{15353BF5-C88A-4660-96A4-B981C9EAE404}" sibTransId="{1A5EE9B2-856F-4996-B198-B3698CEAF63F}"/>
    <dgm:cxn modelId="{AFC16F11-8381-4CC9-9B15-C8C9B9A4B651}" srcId="{C751A213-F152-4BA4-B287-3B5C3D22E452}" destId="{F0912F6D-2CE3-4DD0-A953-B4083A5B1616}" srcOrd="0" destOrd="0" parTransId="{58BA840E-C7FE-49A9-8966-33B1052C3612}" sibTransId="{B85CF29E-E7A9-4FFF-B90E-C455CEC0D691}"/>
    <dgm:cxn modelId="{438CA724-A29A-4323-8B8A-26092A2AD7CF}" type="presOf" srcId="{F0912F6D-2CE3-4DD0-A953-B4083A5B1616}" destId="{84E03F6A-B51B-495B-AC59-86B264F9D53C}" srcOrd="0" destOrd="0" presId="urn:microsoft.com/office/officeart/2005/8/layout/chevron2"/>
    <dgm:cxn modelId="{7FC38C5B-AAF2-4B72-962A-6142C3D53381}" srcId="{E09CCC0C-89A4-46F4-944E-3C243DB84A9B}" destId="{9DC3EDC5-4F6D-41EA-8EA7-A7EF57233BA9}" srcOrd="0" destOrd="0" parTransId="{68458A1D-B149-4A56-BE13-2C77C517D435}" sibTransId="{EBC5D7CE-B4BC-40CC-A6A1-D06F9D7B63D8}"/>
    <dgm:cxn modelId="{47FAB242-59D0-438B-AECC-C73D4EFF3C05}" srcId="{E09CCC0C-89A4-46F4-944E-3C243DB84A9B}" destId="{526CD45C-FBEB-48FD-B82F-DFDBC5BF0203}" srcOrd="1" destOrd="0" parTransId="{AF560B18-C3E1-4B9C-9F5F-6D1A2ECA9C7F}" sibTransId="{BC19B172-DA65-427C-8546-01DB46E1A8D9}"/>
    <dgm:cxn modelId="{8BF8CD63-C792-438A-A82C-D3288DE1B3DA}" srcId="{88466069-6D72-4516-918B-08D33256361B}" destId="{E09CCC0C-89A4-46F4-944E-3C243DB84A9B}" srcOrd="0" destOrd="0" parTransId="{0118FD18-D33A-4F80-BF6F-B68FAE6E1616}" sibTransId="{EBD80DCF-1E02-48B6-8297-9331880524DD}"/>
    <dgm:cxn modelId="{2DEA4277-3652-4DF9-8689-40AD2D086001}" type="presOf" srcId="{526CD45C-FBEB-48FD-B82F-DFDBC5BF0203}" destId="{A5FBA912-89F1-4D9A-B6ED-059508D38FE8}" srcOrd="0" destOrd="1" presId="urn:microsoft.com/office/officeart/2005/8/layout/chevron2"/>
    <dgm:cxn modelId="{C54B1982-1511-4BAE-95DB-932335E2A702}" type="presOf" srcId="{49683AC8-EB46-460E-80BE-3014702E7A68}" destId="{A5FBA912-89F1-4D9A-B6ED-059508D38FE8}" srcOrd="0" destOrd="2" presId="urn:microsoft.com/office/officeart/2005/8/layout/chevron2"/>
    <dgm:cxn modelId="{FCE859A2-BAAE-43F6-A2FA-2A6B0F7E2059}" type="presOf" srcId="{9DC3EDC5-4F6D-41EA-8EA7-A7EF57233BA9}" destId="{A5FBA912-89F1-4D9A-B6ED-059508D38FE8}" srcOrd="0" destOrd="0" presId="urn:microsoft.com/office/officeart/2005/8/layout/chevron2"/>
    <dgm:cxn modelId="{C47FC8A4-0C45-4B2E-A5CA-7DA2B85AA4AA}" type="presOf" srcId="{E09CCC0C-89A4-46F4-944E-3C243DB84A9B}" destId="{1BD489A0-209C-43AA-9925-A0F7334EA644}" srcOrd="0" destOrd="0" presId="urn:microsoft.com/office/officeart/2005/8/layout/chevron2"/>
    <dgm:cxn modelId="{70BDD2B1-027B-40E2-BF3D-2B166179869B}" srcId="{E09CCC0C-89A4-46F4-944E-3C243DB84A9B}" destId="{49683AC8-EB46-460E-80BE-3014702E7A68}" srcOrd="2" destOrd="0" parTransId="{6548D3F3-1F11-4107-8272-93533E873544}" sibTransId="{F25C5324-C2DD-4DCB-AEFF-DEB5430E7ED0}"/>
    <dgm:cxn modelId="{EE9968BF-3AAE-4ABF-93BE-A122CAAFC244}" srcId="{E09CCC0C-89A4-46F4-944E-3C243DB84A9B}" destId="{C5E77191-FE30-4229-B55D-C9416AA6C536}" srcOrd="3" destOrd="0" parTransId="{E118A68E-D6CD-48F4-BE43-C6C795FB32ED}" sibTransId="{449453E6-0BCE-42B3-8B84-A2A07337C0B5}"/>
    <dgm:cxn modelId="{7EA4CEC4-C631-4EC7-A0F4-2F91E408EC49}" type="presOf" srcId="{C751A213-F152-4BA4-B287-3B5C3D22E452}" destId="{185F8C8B-F6EB-4FF2-AAA5-AF97D24417D8}" srcOrd="0" destOrd="0" presId="urn:microsoft.com/office/officeart/2005/8/layout/chevron2"/>
    <dgm:cxn modelId="{7E3441D7-7E9D-41FC-96C5-482EF0CEDC5F}" type="presOf" srcId="{C5E77191-FE30-4229-B55D-C9416AA6C536}" destId="{A5FBA912-89F1-4D9A-B6ED-059508D38FE8}" srcOrd="0" destOrd="3" presId="urn:microsoft.com/office/officeart/2005/8/layout/chevron2"/>
    <dgm:cxn modelId="{13EB19AE-F456-4ECC-A7A5-9DFE631F1366}" type="presParOf" srcId="{D6107FB0-CA8D-4459-8BBF-343654D491AE}" destId="{85589A87-3AF7-4E49-A096-E4B9A7CD71D8}" srcOrd="0" destOrd="0" presId="urn:microsoft.com/office/officeart/2005/8/layout/chevron2"/>
    <dgm:cxn modelId="{14A7545E-C9D2-4414-8049-B7EE32D62E3A}" type="presParOf" srcId="{85589A87-3AF7-4E49-A096-E4B9A7CD71D8}" destId="{1BD489A0-209C-43AA-9925-A0F7334EA644}" srcOrd="0" destOrd="0" presId="urn:microsoft.com/office/officeart/2005/8/layout/chevron2"/>
    <dgm:cxn modelId="{33E0DC13-1C30-4A65-9744-6DB791D78E70}" type="presParOf" srcId="{85589A87-3AF7-4E49-A096-E4B9A7CD71D8}" destId="{A5FBA912-89F1-4D9A-B6ED-059508D38FE8}" srcOrd="1" destOrd="0" presId="urn:microsoft.com/office/officeart/2005/8/layout/chevron2"/>
    <dgm:cxn modelId="{6E40B8C0-559A-4CDA-84C9-A27E12DAD0CA}" type="presParOf" srcId="{D6107FB0-CA8D-4459-8BBF-343654D491AE}" destId="{9EC6E6EF-65A5-405A-8AF1-2C80B2C9E17F}" srcOrd="1" destOrd="0" presId="urn:microsoft.com/office/officeart/2005/8/layout/chevron2"/>
    <dgm:cxn modelId="{06D33010-9642-45C7-92C6-EA6B8BDE49CE}" type="presParOf" srcId="{D6107FB0-CA8D-4459-8BBF-343654D491AE}" destId="{45BC39C0-DA72-484A-8539-4E182E54ED6A}" srcOrd="2" destOrd="0" presId="urn:microsoft.com/office/officeart/2005/8/layout/chevron2"/>
    <dgm:cxn modelId="{211FACF6-0BE1-4427-B8B4-C3AB5A0F4EF9}" type="presParOf" srcId="{45BC39C0-DA72-484A-8539-4E182E54ED6A}" destId="{185F8C8B-F6EB-4FF2-AAA5-AF97D24417D8}" srcOrd="0" destOrd="0" presId="urn:microsoft.com/office/officeart/2005/8/layout/chevron2"/>
    <dgm:cxn modelId="{26BB62FA-C20C-438C-BED7-C6DCEF4AEF26}" type="presParOf" srcId="{45BC39C0-DA72-484A-8539-4E182E54ED6A}" destId="{84E03F6A-B51B-495B-AC59-86B264F9D5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6FD93F4-50DB-4AE9-9458-2E1435EF39E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4067C22-E6EF-4D42-9172-3A9682223056}">
      <dgm:prSet phldrT="[Text]" custT="1"/>
      <dgm:spPr>
        <a:solidFill>
          <a:srgbClr val="864A3E"/>
        </a:solidFill>
      </dgm:spPr>
      <dgm:t>
        <a:bodyPr/>
        <a:lstStyle/>
        <a:p>
          <a:pPr algn="l">
            <a:buChar char="•"/>
          </a:pPr>
          <a:r>
            <a:rPr 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max_depth=10</a:t>
          </a:r>
        </a:p>
        <a:p>
          <a:pPr algn="l">
            <a:buChar char="•"/>
          </a:pPr>
          <a:r>
            <a:rPr 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min_samples_split=10</a:t>
          </a:r>
        </a:p>
        <a:p>
          <a:pPr algn="l">
            <a:buChar char="•"/>
          </a:pPr>
          <a:r>
            <a:rPr 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min_samples_leaf=2</a:t>
          </a:r>
        </a:p>
        <a:p>
          <a:pPr algn="l">
            <a:buChar char="•"/>
          </a:pPr>
          <a:r>
            <a:rPr 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random_state=42</a:t>
          </a:r>
        </a:p>
        <a:p>
          <a:pPr algn="l">
            <a:buChar char="•"/>
          </a:pPr>
          <a:r>
            <a:rPr 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class_weight='balanced'</a:t>
          </a:r>
          <a:endParaRPr lang="en-IN" sz="2000" b="0" dirty="0"/>
        </a:p>
      </dgm:t>
    </dgm:pt>
    <dgm:pt modelId="{EEA143E2-0204-49CD-BF56-F8F12D3051CB}" type="parTrans" cxnId="{7CBBE4C2-AAC6-4DA4-82A8-1CDFDB5E8841}">
      <dgm:prSet/>
      <dgm:spPr/>
      <dgm:t>
        <a:bodyPr/>
        <a:lstStyle/>
        <a:p>
          <a:endParaRPr lang="en-IN"/>
        </a:p>
      </dgm:t>
    </dgm:pt>
    <dgm:pt modelId="{668423CE-EC28-4592-845F-75D963F3A682}" type="sibTrans" cxnId="{7CBBE4C2-AAC6-4DA4-82A8-1CDFDB5E8841}">
      <dgm:prSet/>
      <dgm:spPr/>
      <dgm:t>
        <a:bodyPr/>
        <a:lstStyle/>
        <a:p>
          <a:endParaRPr lang="en-IN"/>
        </a:p>
      </dgm:t>
    </dgm:pt>
    <dgm:pt modelId="{902A8CB0-C977-443D-AFE7-2176B1B2E5AE}">
      <dgm:prSet custT="1"/>
      <dgm:spPr>
        <a:solidFill>
          <a:srgbClr val="D1A49B">
            <a:alpha val="90000"/>
          </a:srgbClr>
        </a:solidFill>
      </dgm:spPr>
      <dgm:t>
        <a:bodyPr/>
        <a:lstStyle/>
        <a:p>
          <a:pPr algn="ctr">
            <a:buNone/>
          </a:pPr>
          <a:r>
            <a:rPr lang="en-IN" sz="2000" b="1" dirty="0">
              <a:latin typeface="Times New Roman" panose="02020603050405020304" pitchFamily="18" charset="0"/>
              <a:cs typeface="Times New Roman" panose="02020603050405020304" pitchFamily="18" charset="0"/>
            </a:rPr>
            <a:t> Decision Tree Classifier</a:t>
          </a:r>
          <a:endParaRPr lang="en-IN" sz="2000" b="1" dirty="0"/>
        </a:p>
      </dgm:t>
    </dgm:pt>
    <dgm:pt modelId="{466287B6-A7BC-4E5D-B8CA-17B960071A1C}" type="parTrans" cxnId="{C35327A9-D6D1-4020-807D-DD93BCD3BC51}">
      <dgm:prSet/>
      <dgm:spPr/>
      <dgm:t>
        <a:bodyPr/>
        <a:lstStyle/>
        <a:p>
          <a:endParaRPr lang="en-IN"/>
        </a:p>
      </dgm:t>
    </dgm:pt>
    <dgm:pt modelId="{DDECDCB4-24DC-4177-AB3E-1781A575884E}" type="sibTrans" cxnId="{C35327A9-D6D1-4020-807D-DD93BCD3BC51}">
      <dgm:prSet/>
      <dgm:spPr/>
      <dgm:t>
        <a:bodyPr/>
        <a:lstStyle/>
        <a:p>
          <a:endParaRPr lang="en-IN"/>
        </a:p>
      </dgm:t>
    </dgm:pt>
    <dgm:pt modelId="{E6E1FB9F-1C58-44C3-91E5-1C975EB8DF3A}">
      <dgm:prSet custT="1"/>
      <dgm:spPr>
        <a:solidFill>
          <a:srgbClr val="D1A49B">
            <a:alpha val="90000"/>
          </a:srgbClr>
        </a:solidFill>
      </dgm:spPr>
      <dgm:t>
        <a:bodyPr/>
        <a:lstStyle/>
        <a:p>
          <a:pPr algn="l">
            <a:buNone/>
          </a:pPr>
          <a:endParaRPr lang="en-IN" sz="2000" dirty="0"/>
        </a:p>
      </dgm:t>
    </dgm:pt>
    <dgm:pt modelId="{A1FD0607-2C83-4962-B5AA-A85BBB290AB0}" type="parTrans" cxnId="{C77B84A0-6ECA-4FF4-B90C-00B110CB480A}">
      <dgm:prSet/>
      <dgm:spPr/>
      <dgm:t>
        <a:bodyPr/>
        <a:lstStyle/>
        <a:p>
          <a:endParaRPr lang="en-IN"/>
        </a:p>
      </dgm:t>
    </dgm:pt>
    <dgm:pt modelId="{3B80F937-0AA1-4ED8-B061-5F2DCDE1BD59}" type="sibTrans" cxnId="{C77B84A0-6ECA-4FF4-B90C-00B110CB480A}">
      <dgm:prSet/>
      <dgm:spPr/>
      <dgm:t>
        <a:bodyPr/>
        <a:lstStyle/>
        <a:p>
          <a:endParaRPr lang="en-IN"/>
        </a:p>
      </dgm:t>
    </dgm:pt>
    <dgm:pt modelId="{9FB6DCC9-6880-470A-A880-555DE0FC7CB8}" type="pres">
      <dgm:prSet presAssocID="{96FD93F4-50DB-4AE9-9458-2E1435EF39E5}" presName="Name0" presStyleCnt="0">
        <dgm:presLayoutVars>
          <dgm:dir/>
          <dgm:animLvl val="lvl"/>
          <dgm:resizeHandles/>
        </dgm:presLayoutVars>
      </dgm:prSet>
      <dgm:spPr/>
    </dgm:pt>
    <dgm:pt modelId="{BF290F0B-C321-4B52-BAEF-6965F4C1B802}" type="pres">
      <dgm:prSet presAssocID="{54067C22-E6EF-4D42-9172-3A9682223056}" presName="linNode" presStyleCnt="0"/>
      <dgm:spPr/>
    </dgm:pt>
    <dgm:pt modelId="{6CB23F39-95A5-48CF-96BD-DE07D7860A6F}" type="pres">
      <dgm:prSet presAssocID="{54067C22-E6EF-4D42-9172-3A9682223056}" presName="parentShp" presStyleLbl="node1" presStyleIdx="0" presStyleCnt="1" custLinFactX="88386" custLinFactNeighborX="100000" custLinFactNeighborY="3919">
        <dgm:presLayoutVars>
          <dgm:bulletEnabled val="1"/>
        </dgm:presLayoutVars>
      </dgm:prSet>
      <dgm:spPr/>
    </dgm:pt>
    <dgm:pt modelId="{F2972F98-A6D5-4147-977E-94029BEC1433}" type="pres">
      <dgm:prSet presAssocID="{54067C22-E6EF-4D42-9172-3A9682223056}" presName="childShp" presStyleLbl="bgAccFollowNode1" presStyleIdx="0" presStyleCnt="1" custScaleX="59049" custScaleY="54081" custLinFactNeighborX="-69785" custLinFactNeighborY="-6331">
        <dgm:presLayoutVars>
          <dgm:bulletEnabled val="1"/>
        </dgm:presLayoutVars>
      </dgm:prSet>
      <dgm:spPr/>
    </dgm:pt>
  </dgm:ptLst>
  <dgm:cxnLst>
    <dgm:cxn modelId="{C77B84A0-6ECA-4FF4-B90C-00B110CB480A}" srcId="{54067C22-E6EF-4D42-9172-3A9682223056}" destId="{E6E1FB9F-1C58-44C3-91E5-1C975EB8DF3A}" srcOrd="0" destOrd="0" parTransId="{A1FD0607-2C83-4962-B5AA-A85BBB290AB0}" sibTransId="{3B80F937-0AA1-4ED8-B061-5F2DCDE1BD59}"/>
    <dgm:cxn modelId="{C35327A9-D6D1-4020-807D-DD93BCD3BC51}" srcId="{54067C22-E6EF-4D42-9172-3A9682223056}" destId="{902A8CB0-C977-443D-AFE7-2176B1B2E5AE}" srcOrd="1" destOrd="0" parTransId="{466287B6-A7BC-4E5D-B8CA-17B960071A1C}" sibTransId="{DDECDCB4-24DC-4177-AB3E-1781A575884E}"/>
    <dgm:cxn modelId="{3BD953C0-64ED-4619-9D04-BA50B0FF18EE}" type="presOf" srcId="{54067C22-E6EF-4D42-9172-3A9682223056}" destId="{6CB23F39-95A5-48CF-96BD-DE07D7860A6F}" srcOrd="0" destOrd="0" presId="urn:microsoft.com/office/officeart/2005/8/layout/vList6"/>
    <dgm:cxn modelId="{7CBBE4C2-AAC6-4DA4-82A8-1CDFDB5E8841}" srcId="{96FD93F4-50DB-4AE9-9458-2E1435EF39E5}" destId="{54067C22-E6EF-4D42-9172-3A9682223056}" srcOrd="0" destOrd="0" parTransId="{EEA143E2-0204-49CD-BF56-F8F12D3051CB}" sibTransId="{668423CE-EC28-4592-845F-75D963F3A682}"/>
    <dgm:cxn modelId="{D79455D3-89E7-4C58-A145-1626144F2E12}" type="presOf" srcId="{902A8CB0-C977-443D-AFE7-2176B1B2E5AE}" destId="{F2972F98-A6D5-4147-977E-94029BEC1433}" srcOrd="0" destOrd="1" presId="urn:microsoft.com/office/officeart/2005/8/layout/vList6"/>
    <dgm:cxn modelId="{4785DBE7-5167-4700-B2D5-90B0A82B3E0E}" type="presOf" srcId="{E6E1FB9F-1C58-44C3-91E5-1C975EB8DF3A}" destId="{F2972F98-A6D5-4147-977E-94029BEC1433}" srcOrd="0" destOrd="0" presId="urn:microsoft.com/office/officeart/2005/8/layout/vList6"/>
    <dgm:cxn modelId="{FCABC5F5-B55A-4B67-A507-F2707F67FAD1}" type="presOf" srcId="{96FD93F4-50DB-4AE9-9458-2E1435EF39E5}" destId="{9FB6DCC9-6880-470A-A880-555DE0FC7CB8}" srcOrd="0" destOrd="0" presId="urn:microsoft.com/office/officeart/2005/8/layout/vList6"/>
    <dgm:cxn modelId="{6B047641-7819-4CFA-802D-D935F9271C76}" type="presParOf" srcId="{9FB6DCC9-6880-470A-A880-555DE0FC7CB8}" destId="{BF290F0B-C321-4B52-BAEF-6965F4C1B802}" srcOrd="0" destOrd="0" presId="urn:microsoft.com/office/officeart/2005/8/layout/vList6"/>
    <dgm:cxn modelId="{83D2EA08-3C0D-4DA8-BE53-030BD7CDC57C}" type="presParOf" srcId="{BF290F0B-C321-4B52-BAEF-6965F4C1B802}" destId="{6CB23F39-95A5-48CF-96BD-DE07D7860A6F}" srcOrd="0" destOrd="0" presId="urn:microsoft.com/office/officeart/2005/8/layout/vList6"/>
    <dgm:cxn modelId="{D7793617-97FD-4848-89DE-EE2D436931C0}" type="presParOf" srcId="{BF290F0B-C321-4B52-BAEF-6965F4C1B802}" destId="{F2972F98-A6D5-4147-977E-94029BEC143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59C1DA7-84E3-4605-8900-E56F7E9BEC7D}" type="doc">
      <dgm:prSet loTypeId="urn:microsoft.com/office/officeart/2005/8/layout/chevron2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89616360-9441-4CB3-9153-6A2E60D21DB7}">
      <dgm:prSet phldrT="[Text]" custT="1"/>
      <dgm:spPr>
        <a:solidFill>
          <a:srgbClr val="7D5653"/>
        </a:solidFill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</a:p>
      </dgm:t>
    </dgm:pt>
    <dgm:pt modelId="{2493B9CF-EDA5-43E5-BE06-FD33497C995A}" type="parTrans" cxnId="{DF8D1639-44EA-4DF5-AA88-F3BE43EDA446}">
      <dgm:prSet/>
      <dgm:spPr/>
      <dgm:t>
        <a:bodyPr/>
        <a:lstStyle/>
        <a:p>
          <a:endParaRPr lang="en-IN"/>
        </a:p>
      </dgm:t>
    </dgm:pt>
    <dgm:pt modelId="{956D1A5A-37E2-42DD-A9B2-C793149ACDAF}" type="sibTrans" cxnId="{DF8D1639-44EA-4DF5-AA88-F3BE43EDA446}">
      <dgm:prSet/>
      <dgm:spPr/>
      <dgm:t>
        <a:bodyPr/>
        <a:lstStyle/>
        <a:p>
          <a:endParaRPr lang="en-IN"/>
        </a:p>
      </dgm:t>
    </dgm:pt>
    <dgm:pt modelId="{5590438B-D7AD-4236-9705-B7357EA70CAF}">
      <dgm:prSet phldrT="[Text]" custT="1"/>
      <dgm:spPr>
        <a:solidFill>
          <a:srgbClr val="E6B492">
            <a:alpha val="89804"/>
          </a:srgbClr>
        </a:soli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percentage of correctly predicted positive cases out of all predicted positive cases.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E3C141B-208D-4D4A-9250-309FA23F1D92}" type="parTrans" cxnId="{4AB54689-2E90-462E-9FA3-F99913C87752}">
      <dgm:prSet/>
      <dgm:spPr/>
      <dgm:t>
        <a:bodyPr/>
        <a:lstStyle/>
        <a:p>
          <a:endParaRPr lang="en-IN"/>
        </a:p>
      </dgm:t>
    </dgm:pt>
    <dgm:pt modelId="{08E3812B-157A-488E-B59B-E95236A1C2D9}" type="sibTrans" cxnId="{4AB54689-2E90-462E-9FA3-F99913C87752}">
      <dgm:prSet/>
      <dgm:spPr/>
      <dgm:t>
        <a:bodyPr/>
        <a:lstStyle/>
        <a:p>
          <a:endParaRPr lang="en-IN"/>
        </a:p>
      </dgm:t>
    </dgm:pt>
    <dgm:pt modelId="{29A7AA6C-7336-4C9E-A86E-3BA62873B3A8}">
      <dgm:prSet phldrT="[Text]" custT="1"/>
      <dgm:spPr>
        <a:solidFill>
          <a:srgbClr val="C5815F"/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F1 Score</a:t>
          </a:r>
        </a:p>
      </dgm:t>
    </dgm:pt>
    <dgm:pt modelId="{65481975-36E8-4E7D-8405-76F1E004EE8A}" type="parTrans" cxnId="{B1FB452A-6F10-4151-9B7E-7A9740CB7727}">
      <dgm:prSet/>
      <dgm:spPr/>
      <dgm:t>
        <a:bodyPr/>
        <a:lstStyle/>
        <a:p>
          <a:endParaRPr lang="en-IN"/>
        </a:p>
      </dgm:t>
    </dgm:pt>
    <dgm:pt modelId="{8AF3BBA4-0002-4C88-BE32-D641E31B83E7}" type="sibTrans" cxnId="{B1FB452A-6F10-4151-9B7E-7A9740CB7727}">
      <dgm:prSet/>
      <dgm:spPr/>
      <dgm:t>
        <a:bodyPr/>
        <a:lstStyle/>
        <a:p>
          <a:endParaRPr lang="en-IN"/>
        </a:p>
      </dgm:t>
    </dgm:pt>
    <dgm:pt modelId="{C4FE9397-E6D3-4A77-B1A5-A4DB9B5CC29D}">
      <dgm:prSet phldrT="[Text]" custT="1"/>
      <dgm:spPr>
        <a:solidFill>
          <a:srgbClr val="B18C89"/>
        </a:solidFill>
        <a:ln>
          <a:noFill/>
        </a:ln>
      </dgm:spPr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Recall</a:t>
          </a:r>
        </a:p>
      </dgm:t>
    </dgm:pt>
    <dgm:pt modelId="{595B269B-13A9-425E-AFCE-832BF658AFE7}" type="sibTrans" cxnId="{5BF54410-A12D-4111-8DD1-B051AA20B9CC}">
      <dgm:prSet/>
      <dgm:spPr/>
      <dgm:t>
        <a:bodyPr/>
        <a:lstStyle/>
        <a:p>
          <a:endParaRPr lang="en-IN"/>
        </a:p>
      </dgm:t>
    </dgm:pt>
    <dgm:pt modelId="{C9CB9017-0EA1-47D1-9BC4-2E565555C273}" type="parTrans" cxnId="{5BF54410-A12D-4111-8DD1-B051AA20B9CC}">
      <dgm:prSet/>
      <dgm:spPr/>
      <dgm:t>
        <a:bodyPr/>
        <a:lstStyle/>
        <a:p>
          <a:endParaRPr lang="en-IN"/>
        </a:p>
      </dgm:t>
    </dgm:pt>
    <dgm:pt modelId="{633766B4-8474-4236-92F0-BAF68242F545}">
      <dgm:prSet custT="1"/>
      <dgm:spPr>
        <a:solidFill>
          <a:srgbClr val="D0AB8A">
            <a:alpha val="89804"/>
          </a:srgbClr>
        </a:solidFill>
        <a:ln>
          <a:noFill/>
        </a:ln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percentage of correctly predicted positive cases out of all actual positive cases.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0E5396-25BB-4FE1-AD8A-8BFD45B1DD1B}" type="parTrans" cxnId="{504D4E92-57B1-4B8D-8B3C-1DB68F3E2005}">
      <dgm:prSet/>
      <dgm:spPr/>
      <dgm:t>
        <a:bodyPr/>
        <a:lstStyle/>
        <a:p>
          <a:endParaRPr lang="en-IN"/>
        </a:p>
      </dgm:t>
    </dgm:pt>
    <dgm:pt modelId="{7E50F313-E741-4811-BA5D-408B47814E18}" type="sibTrans" cxnId="{504D4E92-57B1-4B8D-8B3C-1DB68F3E2005}">
      <dgm:prSet/>
      <dgm:spPr/>
      <dgm:t>
        <a:bodyPr/>
        <a:lstStyle/>
        <a:p>
          <a:endParaRPr lang="en-IN"/>
        </a:p>
      </dgm:t>
    </dgm:pt>
    <dgm:pt modelId="{3B585522-BBA0-41B2-B874-8FEC1254938D}">
      <dgm:prSet custT="1"/>
      <dgm:spPr>
        <a:solidFill>
          <a:srgbClr val="E7BBA7">
            <a:alpha val="89804"/>
          </a:srgbClr>
        </a:solidFill>
        <a:ln>
          <a:noFill/>
        </a:ln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The harmonic mean of precision and recall.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5DF204-A60E-4B89-A02E-755CD29CA7C9}" type="parTrans" cxnId="{503F11EC-96CC-48F5-860F-6A4015781589}">
      <dgm:prSet/>
      <dgm:spPr/>
      <dgm:t>
        <a:bodyPr/>
        <a:lstStyle/>
        <a:p>
          <a:endParaRPr lang="en-IN"/>
        </a:p>
      </dgm:t>
    </dgm:pt>
    <dgm:pt modelId="{7BB819D4-39E4-4BD4-AC82-7117BD39001F}" type="sibTrans" cxnId="{503F11EC-96CC-48F5-860F-6A4015781589}">
      <dgm:prSet/>
      <dgm:spPr/>
      <dgm:t>
        <a:bodyPr/>
        <a:lstStyle/>
        <a:p>
          <a:endParaRPr lang="en-IN"/>
        </a:p>
      </dgm:t>
    </dgm:pt>
    <dgm:pt modelId="{8354CC6C-46AB-4795-BF4F-551DC0C1D978}">
      <dgm:prSet phldrT="[Text]" custT="1"/>
      <dgm:spPr>
        <a:solidFill>
          <a:srgbClr val="E6B492">
            <a:alpha val="89804"/>
          </a:srgbClr>
        </a:solidFill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Focuses on minimizing false positives.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B484C3-132E-43E5-9FB2-9FB3BD02247E}" type="parTrans" cxnId="{B6EAA6C6-B294-4D42-ABCE-0E727160B6B8}">
      <dgm:prSet/>
      <dgm:spPr/>
      <dgm:t>
        <a:bodyPr/>
        <a:lstStyle/>
        <a:p>
          <a:endParaRPr lang="en-IN"/>
        </a:p>
      </dgm:t>
    </dgm:pt>
    <dgm:pt modelId="{A5D8CDBC-EBD3-401C-ADE1-DE683F24989E}" type="sibTrans" cxnId="{B6EAA6C6-B294-4D42-ABCE-0E727160B6B8}">
      <dgm:prSet/>
      <dgm:spPr/>
      <dgm:t>
        <a:bodyPr/>
        <a:lstStyle/>
        <a:p>
          <a:endParaRPr lang="en-IN"/>
        </a:p>
      </dgm:t>
    </dgm:pt>
    <dgm:pt modelId="{5DD72162-4BDD-4637-9FFE-CE05F017F1F4}">
      <dgm:prSet custT="1"/>
      <dgm:spPr>
        <a:solidFill>
          <a:srgbClr val="D0AB8A">
            <a:alpha val="89804"/>
          </a:srgbClr>
        </a:solidFill>
        <a:ln>
          <a:noFill/>
        </a:ln>
      </dgm:spPr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Focuses on minimizing false negatives.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121602-1ED6-4E39-B655-A707B38D8858}" type="parTrans" cxnId="{0D5FA376-B38D-4B7E-BA90-CB574531ABE9}">
      <dgm:prSet/>
      <dgm:spPr/>
      <dgm:t>
        <a:bodyPr/>
        <a:lstStyle/>
        <a:p>
          <a:endParaRPr lang="en-IN"/>
        </a:p>
      </dgm:t>
    </dgm:pt>
    <dgm:pt modelId="{5F0396DA-D16F-4324-A63F-844D43C147A7}" type="sibTrans" cxnId="{0D5FA376-B38D-4B7E-BA90-CB574531ABE9}">
      <dgm:prSet/>
      <dgm:spPr/>
      <dgm:t>
        <a:bodyPr/>
        <a:lstStyle/>
        <a:p>
          <a:endParaRPr lang="en-IN"/>
        </a:p>
      </dgm:t>
    </dgm:pt>
    <dgm:pt modelId="{A2E9E22D-8216-41C2-8B77-720E879E571F}" type="pres">
      <dgm:prSet presAssocID="{859C1DA7-84E3-4605-8900-E56F7E9BEC7D}" presName="linearFlow" presStyleCnt="0">
        <dgm:presLayoutVars>
          <dgm:dir/>
          <dgm:animLvl val="lvl"/>
          <dgm:resizeHandles val="exact"/>
        </dgm:presLayoutVars>
      </dgm:prSet>
      <dgm:spPr/>
    </dgm:pt>
    <dgm:pt modelId="{F5FC15E9-12CE-4654-80F5-C480ED36EFF6}" type="pres">
      <dgm:prSet presAssocID="{89616360-9441-4CB3-9153-6A2E60D21DB7}" presName="composite" presStyleCnt="0"/>
      <dgm:spPr/>
    </dgm:pt>
    <dgm:pt modelId="{BF50D71F-8F77-4B24-8E31-32287660D812}" type="pres">
      <dgm:prSet presAssocID="{89616360-9441-4CB3-9153-6A2E60D21DB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4DDAA49B-E256-4C32-B084-EA0578CE1A8B}" type="pres">
      <dgm:prSet presAssocID="{89616360-9441-4CB3-9153-6A2E60D21DB7}" presName="descendantText" presStyleLbl="alignAcc1" presStyleIdx="0" presStyleCnt="3">
        <dgm:presLayoutVars>
          <dgm:bulletEnabled val="1"/>
        </dgm:presLayoutVars>
      </dgm:prSet>
      <dgm:spPr/>
    </dgm:pt>
    <dgm:pt modelId="{F48CC125-0E05-47DB-8730-E2C1A46A0A10}" type="pres">
      <dgm:prSet presAssocID="{956D1A5A-37E2-42DD-A9B2-C793149ACDAF}" presName="sp" presStyleCnt="0"/>
      <dgm:spPr/>
    </dgm:pt>
    <dgm:pt modelId="{6DE2EA94-9AF5-4901-8886-EDF6DAF3B09B}" type="pres">
      <dgm:prSet presAssocID="{C4FE9397-E6D3-4A77-B1A5-A4DB9B5CC29D}" presName="composite" presStyleCnt="0"/>
      <dgm:spPr/>
    </dgm:pt>
    <dgm:pt modelId="{966204C5-0610-447A-8C25-30D221B18A9A}" type="pres">
      <dgm:prSet presAssocID="{C4FE9397-E6D3-4A77-B1A5-A4DB9B5CC29D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A0D4EE1-B835-4F31-B9E3-A7AC8B4243EB}" type="pres">
      <dgm:prSet presAssocID="{C4FE9397-E6D3-4A77-B1A5-A4DB9B5CC29D}" presName="descendantText" presStyleLbl="alignAcc1" presStyleIdx="1" presStyleCnt="3">
        <dgm:presLayoutVars>
          <dgm:bulletEnabled val="1"/>
        </dgm:presLayoutVars>
      </dgm:prSet>
      <dgm:spPr/>
    </dgm:pt>
    <dgm:pt modelId="{0F2E742E-F5BD-4CEA-983C-F2B0C729866D}" type="pres">
      <dgm:prSet presAssocID="{595B269B-13A9-425E-AFCE-832BF658AFE7}" presName="sp" presStyleCnt="0"/>
      <dgm:spPr/>
    </dgm:pt>
    <dgm:pt modelId="{FA017531-6CD9-42CA-BC9A-C5A4A0D30ABC}" type="pres">
      <dgm:prSet presAssocID="{29A7AA6C-7336-4C9E-A86E-3BA62873B3A8}" presName="composite" presStyleCnt="0"/>
      <dgm:spPr/>
    </dgm:pt>
    <dgm:pt modelId="{D0F8EA98-1938-4ED0-9274-E248E0B7FE2C}" type="pres">
      <dgm:prSet presAssocID="{29A7AA6C-7336-4C9E-A86E-3BA62873B3A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CC03A6E-3A77-4174-B0E3-B0DEAA90D132}" type="pres">
      <dgm:prSet presAssocID="{29A7AA6C-7336-4C9E-A86E-3BA62873B3A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BF54410-A12D-4111-8DD1-B051AA20B9CC}" srcId="{859C1DA7-84E3-4605-8900-E56F7E9BEC7D}" destId="{C4FE9397-E6D3-4A77-B1A5-A4DB9B5CC29D}" srcOrd="1" destOrd="0" parTransId="{C9CB9017-0EA1-47D1-9BC4-2E565555C273}" sibTransId="{595B269B-13A9-425E-AFCE-832BF658AFE7}"/>
    <dgm:cxn modelId="{B25EBE21-A211-48CE-AF0F-8F0677E7C9FE}" type="presOf" srcId="{29A7AA6C-7336-4C9E-A86E-3BA62873B3A8}" destId="{D0F8EA98-1938-4ED0-9274-E248E0B7FE2C}" srcOrd="0" destOrd="0" presId="urn:microsoft.com/office/officeart/2005/8/layout/chevron2"/>
    <dgm:cxn modelId="{B1FB452A-6F10-4151-9B7E-7A9740CB7727}" srcId="{859C1DA7-84E3-4605-8900-E56F7E9BEC7D}" destId="{29A7AA6C-7336-4C9E-A86E-3BA62873B3A8}" srcOrd="2" destOrd="0" parTransId="{65481975-36E8-4E7D-8405-76F1E004EE8A}" sibTransId="{8AF3BBA4-0002-4C88-BE32-D641E31B83E7}"/>
    <dgm:cxn modelId="{DF8D1639-44EA-4DF5-AA88-F3BE43EDA446}" srcId="{859C1DA7-84E3-4605-8900-E56F7E9BEC7D}" destId="{89616360-9441-4CB3-9153-6A2E60D21DB7}" srcOrd="0" destOrd="0" parTransId="{2493B9CF-EDA5-43E5-BE06-FD33497C995A}" sibTransId="{956D1A5A-37E2-42DD-A9B2-C793149ACDAF}"/>
    <dgm:cxn modelId="{4D1EC969-1FB0-4B3D-A0C9-23E037EB657D}" type="presOf" srcId="{633766B4-8474-4236-92F0-BAF68242F545}" destId="{3A0D4EE1-B835-4F31-B9E3-A7AC8B4243EB}" srcOrd="0" destOrd="0" presId="urn:microsoft.com/office/officeart/2005/8/layout/chevron2"/>
    <dgm:cxn modelId="{E2FE786C-927C-4CE2-8902-31913D4D6C86}" type="presOf" srcId="{89616360-9441-4CB3-9153-6A2E60D21DB7}" destId="{BF50D71F-8F77-4B24-8E31-32287660D812}" srcOrd="0" destOrd="0" presId="urn:microsoft.com/office/officeart/2005/8/layout/chevron2"/>
    <dgm:cxn modelId="{BD136B6F-31B2-46D6-B693-462600D80D5B}" type="presOf" srcId="{859C1DA7-84E3-4605-8900-E56F7E9BEC7D}" destId="{A2E9E22D-8216-41C2-8B77-720E879E571F}" srcOrd="0" destOrd="0" presId="urn:microsoft.com/office/officeart/2005/8/layout/chevron2"/>
    <dgm:cxn modelId="{0D5FA376-B38D-4B7E-BA90-CB574531ABE9}" srcId="{C4FE9397-E6D3-4A77-B1A5-A4DB9B5CC29D}" destId="{5DD72162-4BDD-4637-9FFE-CE05F017F1F4}" srcOrd="1" destOrd="0" parTransId="{20121602-1ED6-4E39-B655-A707B38D8858}" sibTransId="{5F0396DA-D16F-4324-A63F-844D43C147A7}"/>
    <dgm:cxn modelId="{54138B77-A539-49D3-948B-2556DA7DCDA2}" type="presOf" srcId="{5DD72162-4BDD-4637-9FFE-CE05F017F1F4}" destId="{3A0D4EE1-B835-4F31-B9E3-A7AC8B4243EB}" srcOrd="0" destOrd="1" presId="urn:microsoft.com/office/officeart/2005/8/layout/chevron2"/>
    <dgm:cxn modelId="{2E7CCC7A-5071-466C-9F5F-1093534EC422}" type="presOf" srcId="{C4FE9397-E6D3-4A77-B1A5-A4DB9B5CC29D}" destId="{966204C5-0610-447A-8C25-30D221B18A9A}" srcOrd="0" destOrd="0" presId="urn:microsoft.com/office/officeart/2005/8/layout/chevron2"/>
    <dgm:cxn modelId="{4AB54689-2E90-462E-9FA3-F99913C87752}" srcId="{89616360-9441-4CB3-9153-6A2E60D21DB7}" destId="{5590438B-D7AD-4236-9705-B7357EA70CAF}" srcOrd="0" destOrd="0" parTransId="{6E3C141B-208D-4D4A-9250-309FA23F1D92}" sibTransId="{08E3812B-157A-488E-B59B-E95236A1C2D9}"/>
    <dgm:cxn modelId="{CA46A08D-7CCA-455C-AE0C-DBE0CAAA3B23}" type="presOf" srcId="{5590438B-D7AD-4236-9705-B7357EA70CAF}" destId="{4DDAA49B-E256-4C32-B084-EA0578CE1A8B}" srcOrd="0" destOrd="0" presId="urn:microsoft.com/office/officeart/2005/8/layout/chevron2"/>
    <dgm:cxn modelId="{504D4E92-57B1-4B8D-8B3C-1DB68F3E2005}" srcId="{C4FE9397-E6D3-4A77-B1A5-A4DB9B5CC29D}" destId="{633766B4-8474-4236-92F0-BAF68242F545}" srcOrd="0" destOrd="0" parTransId="{C10E5396-25BB-4FE1-AD8A-8BFD45B1DD1B}" sibTransId="{7E50F313-E741-4811-BA5D-408B47814E18}"/>
    <dgm:cxn modelId="{B6EAA6C6-B294-4D42-ABCE-0E727160B6B8}" srcId="{89616360-9441-4CB3-9153-6A2E60D21DB7}" destId="{8354CC6C-46AB-4795-BF4F-551DC0C1D978}" srcOrd="1" destOrd="0" parTransId="{E5B484C3-132E-43E5-9FB2-9FB3BD02247E}" sibTransId="{A5D8CDBC-EBD3-401C-ADE1-DE683F24989E}"/>
    <dgm:cxn modelId="{884E3DDE-D44D-439E-A964-43F6D6173EE1}" type="presOf" srcId="{3B585522-BBA0-41B2-B874-8FEC1254938D}" destId="{4CC03A6E-3A77-4174-B0E3-B0DEAA90D132}" srcOrd="0" destOrd="0" presId="urn:microsoft.com/office/officeart/2005/8/layout/chevron2"/>
    <dgm:cxn modelId="{503F11EC-96CC-48F5-860F-6A4015781589}" srcId="{29A7AA6C-7336-4C9E-A86E-3BA62873B3A8}" destId="{3B585522-BBA0-41B2-B874-8FEC1254938D}" srcOrd="0" destOrd="0" parTransId="{795DF204-A60E-4B89-A02E-755CD29CA7C9}" sibTransId="{7BB819D4-39E4-4BD4-AC82-7117BD39001F}"/>
    <dgm:cxn modelId="{17EBA9F9-ABF3-478C-AB60-E92D9856F7EA}" type="presOf" srcId="{8354CC6C-46AB-4795-BF4F-551DC0C1D978}" destId="{4DDAA49B-E256-4C32-B084-EA0578CE1A8B}" srcOrd="0" destOrd="1" presId="urn:microsoft.com/office/officeart/2005/8/layout/chevron2"/>
    <dgm:cxn modelId="{16307D71-576F-4A80-8D4A-341753583290}" type="presParOf" srcId="{A2E9E22D-8216-41C2-8B77-720E879E571F}" destId="{F5FC15E9-12CE-4654-80F5-C480ED36EFF6}" srcOrd="0" destOrd="0" presId="urn:microsoft.com/office/officeart/2005/8/layout/chevron2"/>
    <dgm:cxn modelId="{F25A735F-D146-4E67-B883-9D979EB7D0BB}" type="presParOf" srcId="{F5FC15E9-12CE-4654-80F5-C480ED36EFF6}" destId="{BF50D71F-8F77-4B24-8E31-32287660D812}" srcOrd="0" destOrd="0" presId="urn:microsoft.com/office/officeart/2005/8/layout/chevron2"/>
    <dgm:cxn modelId="{398D4FB0-0EA3-4E4B-B1A4-AAD4D2BC7775}" type="presParOf" srcId="{F5FC15E9-12CE-4654-80F5-C480ED36EFF6}" destId="{4DDAA49B-E256-4C32-B084-EA0578CE1A8B}" srcOrd="1" destOrd="0" presId="urn:microsoft.com/office/officeart/2005/8/layout/chevron2"/>
    <dgm:cxn modelId="{D4722A44-1E7A-4DF2-B3E3-220BB7B94975}" type="presParOf" srcId="{A2E9E22D-8216-41C2-8B77-720E879E571F}" destId="{F48CC125-0E05-47DB-8730-E2C1A46A0A10}" srcOrd="1" destOrd="0" presId="urn:microsoft.com/office/officeart/2005/8/layout/chevron2"/>
    <dgm:cxn modelId="{B95E9E19-83A6-4DB2-ADA6-5D9B976D3404}" type="presParOf" srcId="{A2E9E22D-8216-41C2-8B77-720E879E571F}" destId="{6DE2EA94-9AF5-4901-8886-EDF6DAF3B09B}" srcOrd="2" destOrd="0" presId="urn:microsoft.com/office/officeart/2005/8/layout/chevron2"/>
    <dgm:cxn modelId="{0A03C214-AEA5-4FF8-B6CC-2BD9F52118A3}" type="presParOf" srcId="{6DE2EA94-9AF5-4901-8886-EDF6DAF3B09B}" destId="{966204C5-0610-447A-8C25-30D221B18A9A}" srcOrd="0" destOrd="0" presId="urn:microsoft.com/office/officeart/2005/8/layout/chevron2"/>
    <dgm:cxn modelId="{38FA8A05-E6A2-4B5D-9237-C4BBF19765C0}" type="presParOf" srcId="{6DE2EA94-9AF5-4901-8886-EDF6DAF3B09B}" destId="{3A0D4EE1-B835-4F31-B9E3-A7AC8B4243EB}" srcOrd="1" destOrd="0" presId="urn:microsoft.com/office/officeart/2005/8/layout/chevron2"/>
    <dgm:cxn modelId="{036FDF4F-C22C-47E7-82DA-F02BA105CC70}" type="presParOf" srcId="{A2E9E22D-8216-41C2-8B77-720E879E571F}" destId="{0F2E742E-F5BD-4CEA-983C-F2B0C729866D}" srcOrd="3" destOrd="0" presId="urn:microsoft.com/office/officeart/2005/8/layout/chevron2"/>
    <dgm:cxn modelId="{2D97BB16-7456-4606-889F-AC1F554F84FA}" type="presParOf" srcId="{A2E9E22D-8216-41C2-8B77-720E879E571F}" destId="{FA017531-6CD9-42CA-BC9A-C5A4A0D30ABC}" srcOrd="4" destOrd="0" presId="urn:microsoft.com/office/officeart/2005/8/layout/chevron2"/>
    <dgm:cxn modelId="{6BEA4820-0AEA-47F7-A04C-367F17DF3E17}" type="presParOf" srcId="{FA017531-6CD9-42CA-BC9A-C5A4A0D30ABC}" destId="{D0F8EA98-1938-4ED0-9274-E248E0B7FE2C}" srcOrd="0" destOrd="0" presId="urn:microsoft.com/office/officeart/2005/8/layout/chevron2"/>
    <dgm:cxn modelId="{9886DD1C-D509-4D21-9278-15803200AF4C}" type="presParOf" srcId="{FA017531-6CD9-42CA-BC9A-C5A4A0D30ABC}" destId="{4CC03A6E-3A77-4174-B0E3-B0DEAA90D13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00C4A7-6542-4F11-9C18-A6D7CE347CD1}">
      <dsp:nvSpPr>
        <dsp:cNvPr id="0" name=""/>
        <dsp:cNvSpPr/>
      </dsp:nvSpPr>
      <dsp:spPr>
        <a:xfrm>
          <a:off x="11090" y="73508"/>
          <a:ext cx="3514861" cy="459829"/>
        </a:xfrm>
        <a:prstGeom prst="rect">
          <a:avLst/>
        </a:prstGeom>
        <a:solidFill>
          <a:srgbClr val="74615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coffee_id.csv</a:t>
          </a:r>
        </a:p>
      </dsp:txBody>
      <dsp:txXfrm>
        <a:off x="11090" y="73508"/>
        <a:ext cx="3514861" cy="459829"/>
      </dsp:txXfrm>
    </dsp:sp>
    <dsp:sp modelId="{2B7AE39F-97BE-4697-91DB-91E61E4E19AB}">
      <dsp:nvSpPr>
        <dsp:cNvPr id="0" name=""/>
        <dsp:cNvSpPr/>
      </dsp:nvSpPr>
      <dsp:spPr>
        <a:xfrm>
          <a:off x="11090" y="533337"/>
          <a:ext cx="3514861" cy="4720066"/>
        </a:xfrm>
        <a:prstGeom prst="rect">
          <a:avLst/>
        </a:prstGeom>
        <a:solidFill>
          <a:srgbClr val="D1C7C5">
            <a:alpha val="89804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slug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identifier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name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roaster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Coffee roaster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rating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rating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review_date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Review date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1090" y="533337"/>
        <a:ext cx="3514861" cy="4720066"/>
      </dsp:txXfrm>
    </dsp:sp>
    <dsp:sp modelId="{D6ED8F5C-925C-402C-B832-0292BF40D2D2}">
      <dsp:nvSpPr>
        <dsp:cNvPr id="0" name=""/>
        <dsp:cNvSpPr/>
      </dsp:nvSpPr>
      <dsp:spPr>
        <a:xfrm>
          <a:off x="3996239" y="81348"/>
          <a:ext cx="3514861" cy="459829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coffee_clean.csv</a:t>
          </a:r>
        </a:p>
      </dsp:txBody>
      <dsp:txXfrm>
        <a:off x="3996239" y="81348"/>
        <a:ext cx="3514861" cy="459829"/>
      </dsp:txXfrm>
    </dsp:sp>
    <dsp:sp modelId="{54BAC402-EAC0-4452-9986-406F8E1303D2}">
      <dsp:nvSpPr>
        <dsp:cNvPr id="0" name=""/>
        <dsp:cNvSpPr/>
      </dsp:nvSpPr>
      <dsp:spPr>
        <a:xfrm>
          <a:off x="3995782" y="525549"/>
          <a:ext cx="3514861" cy="4720066"/>
        </a:xfrm>
        <a:prstGeom prst="rect">
          <a:avLst/>
        </a:prstGeom>
        <a:solidFill>
          <a:srgbClr val="D3B4A5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slug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identifier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sensory attributes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Sensory details like aroma and aftertaste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roast types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(medium-light, medium, dark)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regions</a:t>
          </a:r>
          <a:r>
            <a:rPr lang="pt-B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Africa, 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Asia pacific</a:t>
          </a:r>
          <a:r>
            <a:rPr lang="pt-B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etc,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clean_text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type attributes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Organic, Fair Trade, Decaffeinated, etc.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95782" y="525549"/>
        <a:ext cx="3514861" cy="4720066"/>
      </dsp:txXfrm>
    </dsp:sp>
    <dsp:sp modelId="{3B9A0C40-98F1-4748-8956-AD6AACE9A7A3}">
      <dsp:nvSpPr>
        <dsp:cNvPr id="0" name=""/>
        <dsp:cNvSpPr/>
      </dsp:nvSpPr>
      <dsp:spPr>
        <a:xfrm>
          <a:off x="8044375" y="73508"/>
          <a:ext cx="4117132" cy="459829"/>
        </a:xfrm>
        <a:prstGeom prst="rect">
          <a:avLst/>
        </a:prstGeom>
        <a:solidFill>
          <a:srgbClr val="8C574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coffee.csv</a:t>
          </a:r>
        </a:p>
      </dsp:txBody>
      <dsp:txXfrm>
        <a:off x="8044375" y="73508"/>
        <a:ext cx="4117132" cy="459829"/>
      </dsp:txXfrm>
    </dsp:sp>
    <dsp:sp modelId="{7DB681C7-953F-42EB-A888-F3E0EFB32639}">
      <dsp:nvSpPr>
        <dsp:cNvPr id="0" name=""/>
        <dsp:cNvSpPr/>
      </dsp:nvSpPr>
      <dsp:spPr>
        <a:xfrm>
          <a:off x="8024973" y="533337"/>
          <a:ext cx="4155936" cy="4720066"/>
        </a:xfrm>
        <a:prstGeom prst="rect">
          <a:avLst/>
        </a:prstGeom>
        <a:solidFill>
          <a:srgbClr val="E6B492">
            <a:alpha val="89804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all_text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Web-scraped text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name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name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rating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Product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ratings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roaster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Coffee roaster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slug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Product identifier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regions</a:t>
          </a:r>
          <a:r>
            <a:rPr lang="pt-B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Africa,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Asia pacific</a:t>
          </a:r>
          <a:r>
            <a:rPr lang="pt-BR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etc.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type attributes: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Organic, Fair Trade etc.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location and origin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est_price: </a:t>
          </a:r>
          <a:r>
            <a:rPr lang="en-IN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estimated price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review_date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Date of the review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roast</a:t>
          </a: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(medium-light, dark etc.)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sensory attributes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: Sensory details like aroma and aftertaste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24973" y="533337"/>
        <a:ext cx="4155936" cy="47200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30F6F-EF8A-42EF-ACB3-2098A52CC971}">
      <dsp:nvSpPr>
        <dsp:cNvPr id="0" name=""/>
        <dsp:cNvSpPr/>
      </dsp:nvSpPr>
      <dsp:spPr>
        <a:xfrm>
          <a:off x="226156" y="0"/>
          <a:ext cx="2563105" cy="3877514"/>
        </a:xfrm>
        <a:prstGeom prst="rightArrow">
          <a:avLst/>
        </a:prstGeom>
        <a:solidFill>
          <a:srgbClr val="6F3D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E8E60-EBBB-4B01-8868-4721621A4C03}">
      <dsp:nvSpPr>
        <dsp:cNvPr id="0" name=""/>
        <dsp:cNvSpPr/>
      </dsp:nvSpPr>
      <dsp:spPr>
        <a:xfrm>
          <a:off x="32981" y="1163254"/>
          <a:ext cx="2949455" cy="1551005"/>
        </a:xfrm>
        <a:prstGeom prst="roundRect">
          <a:avLst/>
        </a:prstGeom>
        <a:solidFill>
          <a:srgbClr val="F4DFD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Deployed the best model (Linear regression) for real-time predictions using Streamlit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108695" y="1238968"/>
        <a:ext cx="2798027" cy="13995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30F6F-EF8A-42EF-ACB3-2098A52CC971}">
      <dsp:nvSpPr>
        <dsp:cNvPr id="0" name=""/>
        <dsp:cNvSpPr/>
      </dsp:nvSpPr>
      <dsp:spPr>
        <a:xfrm>
          <a:off x="226156" y="0"/>
          <a:ext cx="2563105" cy="3877514"/>
        </a:xfrm>
        <a:prstGeom prst="rightArrow">
          <a:avLst/>
        </a:prstGeom>
        <a:solidFill>
          <a:srgbClr val="6F3D3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CE8E60-EBBB-4B01-8868-4721621A4C03}">
      <dsp:nvSpPr>
        <dsp:cNvPr id="0" name=""/>
        <dsp:cNvSpPr/>
      </dsp:nvSpPr>
      <dsp:spPr>
        <a:xfrm>
          <a:off x="65962" y="1163254"/>
          <a:ext cx="2883493" cy="1551005"/>
        </a:xfrm>
        <a:prstGeom prst="roundRect">
          <a:avLst/>
        </a:prstGeom>
        <a:solidFill>
          <a:srgbClr val="F4DFD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</a:rPr>
            <a:t>Decision tree classifier is deployed for real-time predictions using Streamlit</a:t>
          </a:r>
          <a:endParaRPr lang="en-IN" sz="2200" kern="1200" dirty="0">
            <a:solidFill>
              <a:schemeClr val="tx1"/>
            </a:solidFill>
          </a:endParaRPr>
        </a:p>
      </dsp:txBody>
      <dsp:txXfrm>
        <a:off x="141676" y="1238968"/>
        <a:ext cx="2732065" cy="13995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C0A99-727E-404B-9A93-D3D12E37A2AE}">
      <dsp:nvSpPr>
        <dsp:cNvPr id="0" name=""/>
        <dsp:cNvSpPr/>
      </dsp:nvSpPr>
      <dsp:spPr>
        <a:xfrm>
          <a:off x="6154" y="45118"/>
          <a:ext cx="2095844" cy="1748837"/>
        </a:xfrm>
        <a:prstGeom prst="ellipse">
          <a:avLst/>
        </a:prstGeom>
        <a:solidFill>
          <a:srgbClr val="E6B4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coffee_id</a:t>
          </a:r>
        </a:p>
      </dsp:txBody>
      <dsp:txXfrm>
        <a:off x="313083" y="301229"/>
        <a:ext cx="1481986" cy="1236615"/>
      </dsp:txXfrm>
    </dsp:sp>
    <dsp:sp modelId="{9927F8C1-25AF-4926-ABFC-F384E2CEDDC3}">
      <dsp:nvSpPr>
        <dsp:cNvPr id="0" name=""/>
        <dsp:cNvSpPr/>
      </dsp:nvSpPr>
      <dsp:spPr>
        <a:xfrm>
          <a:off x="2263695" y="448975"/>
          <a:ext cx="1067072" cy="941123"/>
        </a:xfrm>
        <a:prstGeom prst="mathPlus">
          <a:avLst/>
        </a:prstGeom>
        <a:solidFill>
          <a:srgbClr val="7D565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405135" y="808860"/>
        <a:ext cx="784192" cy="221353"/>
      </dsp:txXfrm>
    </dsp:sp>
    <dsp:sp modelId="{7BA3E576-CEE2-44A9-B5FC-D8EE18FDCB57}">
      <dsp:nvSpPr>
        <dsp:cNvPr id="0" name=""/>
        <dsp:cNvSpPr/>
      </dsp:nvSpPr>
      <dsp:spPr>
        <a:xfrm>
          <a:off x="3492463" y="32931"/>
          <a:ext cx="2025133" cy="1773211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coffee_clean</a:t>
          </a:r>
        </a:p>
      </dsp:txBody>
      <dsp:txXfrm>
        <a:off x="3789037" y="292612"/>
        <a:ext cx="1431985" cy="1253849"/>
      </dsp:txXfrm>
    </dsp:sp>
    <dsp:sp modelId="{69B2944F-373C-4811-80A0-1D24FC0B48F9}">
      <dsp:nvSpPr>
        <dsp:cNvPr id="0" name=""/>
        <dsp:cNvSpPr/>
      </dsp:nvSpPr>
      <dsp:spPr>
        <a:xfrm>
          <a:off x="5679291" y="485373"/>
          <a:ext cx="1031927" cy="868326"/>
        </a:xfrm>
        <a:prstGeom prst="mathPlus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16073" y="817421"/>
        <a:ext cx="758363" cy="204230"/>
      </dsp:txXfrm>
    </dsp:sp>
    <dsp:sp modelId="{7A8A6FE0-898C-43D4-B2BD-8C231E7DA5EC}">
      <dsp:nvSpPr>
        <dsp:cNvPr id="0" name=""/>
        <dsp:cNvSpPr/>
      </dsp:nvSpPr>
      <dsp:spPr>
        <a:xfrm>
          <a:off x="6872914" y="8557"/>
          <a:ext cx="2144333" cy="1821958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coffee</a:t>
          </a:r>
        </a:p>
      </dsp:txBody>
      <dsp:txXfrm>
        <a:off x="7186944" y="275377"/>
        <a:ext cx="1516273" cy="1288318"/>
      </dsp:txXfrm>
    </dsp:sp>
    <dsp:sp modelId="{13065FD4-9783-4190-A4A9-A0B9CFF8124C}">
      <dsp:nvSpPr>
        <dsp:cNvPr id="0" name=""/>
        <dsp:cNvSpPr/>
      </dsp:nvSpPr>
      <dsp:spPr>
        <a:xfrm>
          <a:off x="9178942" y="534257"/>
          <a:ext cx="921512" cy="770558"/>
        </a:xfrm>
        <a:prstGeom prst="mathEqual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301088" y="692992"/>
        <a:ext cx="677220" cy="453088"/>
      </dsp:txXfrm>
    </dsp:sp>
    <dsp:sp modelId="{8C7EB1FF-E940-467D-A4BF-62924ECDD4E1}">
      <dsp:nvSpPr>
        <dsp:cNvPr id="0" name=""/>
        <dsp:cNvSpPr/>
      </dsp:nvSpPr>
      <dsp:spPr>
        <a:xfrm>
          <a:off x="10262150" y="74759"/>
          <a:ext cx="1923695" cy="1689555"/>
        </a:xfrm>
        <a:prstGeom prst="ellipse">
          <a:avLst/>
        </a:prstGeom>
        <a:solidFill>
          <a:srgbClr val="A18E8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Merged_df</a:t>
          </a:r>
          <a:endParaRPr lang="en-IN" sz="2000" b="1" kern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43869" y="322189"/>
        <a:ext cx="1360257" cy="11946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143F8F-F8F4-4C3B-94D1-E7162EF9A93B}">
      <dsp:nvSpPr>
        <dsp:cNvPr id="0" name=""/>
        <dsp:cNvSpPr/>
      </dsp:nvSpPr>
      <dsp:spPr>
        <a:xfrm rot="5400000">
          <a:off x="7612111" y="-3050809"/>
          <a:ext cx="1356896" cy="7802880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Impute missing ratings using average rating by roaster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Impute missing values in 'aftertaste' column with mean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Drop rows where 'roast' column has missing values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389119" y="238421"/>
        <a:ext cx="7736642" cy="1224420"/>
      </dsp:txXfrm>
    </dsp:sp>
    <dsp:sp modelId="{A4059464-6415-4341-A4E7-58E464BD5356}">
      <dsp:nvSpPr>
        <dsp:cNvPr id="0" name=""/>
        <dsp:cNvSpPr/>
      </dsp:nvSpPr>
      <dsp:spPr>
        <a:xfrm>
          <a:off x="0" y="2569"/>
          <a:ext cx="4389120" cy="1696121"/>
        </a:xfrm>
        <a:prstGeom prst="roundRect">
          <a:avLst/>
        </a:prstGeom>
        <a:solidFill>
          <a:srgbClr val="D3B4A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u="none" strike="noStrike" kern="1200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Handle Missing Data</a:t>
          </a:r>
          <a:endParaRPr lang="en-IN" sz="2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798" y="85367"/>
        <a:ext cx="4223524" cy="1530525"/>
      </dsp:txXfrm>
    </dsp:sp>
    <dsp:sp modelId="{070B6860-AF68-4875-8A46-B189C37DDEE2}">
      <dsp:nvSpPr>
        <dsp:cNvPr id="0" name=""/>
        <dsp:cNvSpPr/>
      </dsp:nvSpPr>
      <dsp:spPr>
        <a:xfrm rot="5400000">
          <a:off x="7497141" y="-1269882"/>
          <a:ext cx="1586836" cy="7802880"/>
        </a:xfrm>
        <a:prstGeom prst="round2SameRect">
          <a:avLst/>
        </a:prstGeom>
        <a:solidFill>
          <a:srgbClr val="E6B492">
            <a:alpha val="90000"/>
          </a:srgb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Normalize ratings to a 1-10 scale using min-max normalization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normalized_rating = ((rating - min_rating) / (max_rating - min_rating)) * (new_max - new_min) + new_min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new_max=10 , new_min=1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389120" y="1915602"/>
        <a:ext cx="7725417" cy="1431910"/>
      </dsp:txXfrm>
    </dsp:sp>
    <dsp:sp modelId="{6E6FD5FD-EC48-4BB3-A5F1-1F29CFD34B79}">
      <dsp:nvSpPr>
        <dsp:cNvPr id="0" name=""/>
        <dsp:cNvSpPr/>
      </dsp:nvSpPr>
      <dsp:spPr>
        <a:xfrm>
          <a:off x="0" y="1783496"/>
          <a:ext cx="4389120" cy="1696121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Normalize ratings</a:t>
          </a:r>
        </a:p>
      </dsp:txBody>
      <dsp:txXfrm>
        <a:off x="82798" y="1866294"/>
        <a:ext cx="4223524" cy="1530525"/>
      </dsp:txXfrm>
    </dsp:sp>
    <dsp:sp modelId="{228F0E9A-63AB-4900-9337-1077C78277FB}">
      <dsp:nvSpPr>
        <dsp:cNvPr id="0" name=""/>
        <dsp:cNvSpPr/>
      </dsp:nvSpPr>
      <dsp:spPr>
        <a:xfrm rot="5400000">
          <a:off x="7584485" y="511044"/>
          <a:ext cx="1412149" cy="7802880"/>
        </a:xfrm>
        <a:prstGeom prst="round2SameRect">
          <a:avLst/>
        </a:prstGeom>
        <a:solidFill>
          <a:srgbClr val="B7A6A3">
            <a:alpha val="90000"/>
          </a:srgb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normalized_rating based on min-max normalization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review_month and review_year form review date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popularity_tier based on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normalized rating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origin_derived from origin</a:t>
          </a:r>
          <a:endParaRPr lang="en-I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389120" y="3775345"/>
        <a:ext cx="7733945" cy="1274279"/>
      </dsp:txXfrm>
    </dsp:sp>
    <dsp:sp modelId="{66A6323A-2CCD-4946-9DAB-842D1600F01C}">
      <dsp:nvSpPr>
        <dsp:cNvPr id="0" name=""/>
        <dsp:cNvSpPr/>
      </dsp:nvSpPr>
      <dsp:spPr>
        <a:xfrm>
          <a:off x="0" y="3564424"/>
          <a:ext cx="4389120" cy="1696121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kern="1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Derived Columns</a:t>
          </a:r>
          <a:endParaRPr lang="en-IN" sz="2000" b="1" kern="1200" dirty="0">
            <a:solidFill>
              <a:schemeClr val="tx1">
                <a:lumMod val="95000"/>
                <a:lumOff val="5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2798" y="3647222"/>
        <a:ext cx="4223524" cy="15305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489A0-209C-43AA-9925-A0F7334EA644}">
      <dsp:nvSpPr>
        <dsp:cNvPr id="0" name=""/>
        <dsp:cNvSpPr/>
      </dsp:nvSpPr>
      <dsp:spPr>
        <a:xfrm rot="5400000">
          <a:off x="-318085" y="318767"/>
          <a:ext cx="2120572" cy="1484400"/>
        </a:xfrm>
        <a:prstGeom prst="chevron">
          <a:avLst/>
        </a:prstGeom>
        <a:solidFill>
          <a:srgbClr val="6F3D3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Set </a:t>
          </a:r>
        </a:p>
      </dsp:txBody>
      <dsp:txXfrm rot="-5400000">
        <a:off x="1" y="742881"/>
        <a:ext cx="1484400" cy="636172"/>
      </dsp:txXfrm>
    </dsp:sp>
    <dsp:sp modelId="{A5FBA912-89F1-4D9A-B6ED-059508D38FE8}">
      <dsp:nvSpPr>
        <dsp:cNvPr id="0" name=""/>
        <dsp:cNvSpPr/>
      </dsp:nvSpPr>
      <dsp:spPr>
        <a:xfrm rot="5400000">
          <a:off x="2458308" y="-973227"/>
          <a:ext cx="1378371" cy="3326188"/>
        </a:xfrm>
        <a:prstGeom prst="round2SameRect">
          <a:avLst/>
        </a:prstGeom>
        <a:solidFill>
          <a:srgbClr val="E7BBA7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Roast Types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Sensory attributes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roaster</a:t>
          </a:r>
        </a:p>
      </dsp:txBody>
      <dsp:txXfrm rot="-5400000">
        <a:off x="1484400" y="67968"/>
        <a:ext cx="3258901" cy="1243797"/>
      </dsp:txXfrm>
    </dsp:sp>
    <dsp:sp modelId="{185F8C8B-F6EB-4FF2-AAA5-AF97D24417D8}">
      <dsp:nvSpPr>
        <dsp:cNvPr id="0" name=""/>
        <dsp:cNvSpPr/>
      </dsp:nvSpPr>
      <dsp:spPr>
        <a:xfrm rot="5400000">
          <a:off x="-318085" y="2152143"/>
          <a:ext cx="2120572" cy="1484400"/>
        </a:xfrm>
        <a:prstGeom prst="chevron">
          <a:avLst/>
        </a:prstGeom>
        <a:solidFill>
          <a:srgbClr val="74615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</a:t>
          </a:r>
          <a:endParaRPr lang="en-IN" sz="2000" kern="1200" dirty="0"/>
        </a:p>
      </dsp:txBody>
      <dsp:txXfrm rot="-5400000">
        <a:off x="1" y="2576257"/>
        <a:ext cx="1484400" cy="636172"/>
      </dsp:txXfrm>
    </dsp:sp>
    <dsp:sp modelId="{84E03F6A-B51B-495B-AC59-86B264F9D53C}">
      <dsp:nvSpPr>
        <dsp:cNvPr id="0" name=""/>
        <dsp:cNvSpPr/>
      </dsp:nvSpPr>
      <dsp:spPr>
        <a:xfrm rot="5400000">
          <a:off x="2458308" y="860149"/>
          <a:ext cx="1378371" cy="3326188"/>
        </a:xfrm>
        <a:prstGeom prst="round2SameRect">
          <a:avLst/>
        </a:prstGeom>
        <a:solidFill>
          <a:srgbClr val="E6B492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normalized_rating</a:t>
          </a:r>
        </a:p>
      </dsp:txBody>
      <dsp:txXfrm rot="-5400000">
        <a:off x="1484400" y="1901345"/>
        <a:ext cx="3258901" cy="12437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C32DD7-D9E0-4B59-B15C-8AF6C9CA271A}">
      <dsp:nvSpPr>
        <dsp:cNvPr id="0" name=""/>
        <dsp:cNvSpPr/>
      </dsp:nvSpPr>
      <dsp:spPr>
        <a:xfrm>
          <a:off x="2804" y="63441"/>
          <a:ext cx="2734229" cy="1093691"/>
        </a:xfrm>
        <a:prstGeom prst="rect">
          <a:avLst/>
        </a:prstGeom>
        <a:solidFill>
          <a:srgbClr val="42241E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Linear Regression</a:t>
          </a:r>
        </a:p>
      </dsp:txBody>
      <dsp:txXfrm>
        <a:off x="2804" y="63441"/>
        <a:ext cx="2734229" cy="1093691"/>
      </dsp:txXfrm>
    </dsp:sp>
    <dsp:sp modelId="{76F1D232-EB8C-486E-A577-A0D9F5425E48}">
      <dsp:nvSpPr>
        <dsp:cNvPr id="0" name=""/>
        <dsp:cNvSpPr/>
      </dsp:nvSpPr>
      <dsp:spPr>
        <a:xfrm>
          <a:off x="2804" y="1157133"/>
          <a:ext cx="2734229" cy="2854800"/>
        </a:xfrm>
        <a:prstGeom prst="rect">
          <a:avLst/>
        </a:prstGeom>
        <a:solidFill>
          <a:srgbClr val="E7BBA7">
            <a:alpha val="89804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 parameters</a:t>
          </a:r>
        </a:p>
      </dsp:txBody>
      <dsp:txXfrm>
        <a:off x="2804" y="1157133"/>
        <a:ext cx="2734229" cy="2854800"/>
      </dsp:txXfrm>
    </dsp:sp>
    <dsp:sp modelId="{7A1FBA6B-B78A-43DD-AB92-388D4AC20FA9}">
      <dsp:nvSpPr>
        <dsp:cNvPr id="0" name=""/>
        <dsp:cNvSpPr/>
      </dsp:nvSpPr>
      <dsp:spPr>
        <a:xfrm>
          <a:off x="3119825" y="63441"/>
          <a:ext cx="2734229" cy="1093691"/>
        </a:xfrm>
        <a:prstGeom prst="rect">
          <a:avLst/>
        </a:prstGeom>
        <a:solidFill>
          <a:srgbClr val="66555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Kneighbors Regressor</a:t>
          </a:r>
        </a:p>
      </dsp:txBody>
      <dsp:txXfrm>
        <a:off x="3119825" y="63441"/>
        <a:ext cx="2734229" cy="1093691"/>
      </dsp:txXfrm>
    </dsp:sp>
    <dsp:sp modelId="{7F2A1824-2439-4C05-B3B2-51FB2F182E6B}">
      <dsp:nvSpPr>
        <dsp:cNvPr id="0" name=""/>
        <dsp:cNvSpPr/>
      </dsp:nvSpPr>
      <dsp:spPr>
        <a:xfrm>
          <a:off x="3119825" y="1157133"/>
          <a:ext cx="2734229" cy="2854800"/>
        </a:xfrm>
        <a:prstGeom prst="rect">
          <a:avLst/>
        </a:prstGeom>
        <a:solidFill>
          <a:srgbClr val="ECC7AE">
            <a:alpha val="89804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n_neighbors = 5</a:t>
          </a:r>
        </a:p>
      </dsp:txBody>
      <dsp:txXfrm>
        <a:off x="3119825" y="1157133"/>
        <a:ext cx="2734229" cy="2854800"/>
      </dsp:txXfrm>
    </dsp:sp>
    <dsp:sp modelId="{1E1124E2-DEA6-4825-B4C8-96F5DD563EF5}">
      <dsp:nvSpPr>
        <dsp:cNvPr id="0" name=""/>
        <dsp:cNvSpPr/>
      </dsp:nvSpPr>
      <dsp:spPr>
        <a:xfrm>
          <a:off x="6236846" y="63441"/>
          <a:ext cx="2734229" cy="1093691"/>
        </a:xfrm>
        <a:prstGeom prst="rect">
          <a:avLst/>
        </a:prstGeom>
        <a:solidFill>
          <a:srgbClr val="78463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 Regressor</a:t>
          </a:r>
        </a:p>
      </dsp:txBody>
      <dsp:txXfrm>
        <a:off x="6236846" y="63441"/>
        <a:ext cx="2734229" cy="1093691"/>
      </dsp:txXfrm>
    </dsp:sp>
    <dsp:sp modelId="{3024F288-B3C3-4554-B7E6-EF9E6B973620}">
      <dsp:nvSpPr>
        <dsp:cNvPr id="0" name=""/>
        <dsp:cNvSpPr/>
      </dsp:nvSpPr>
      <dsp:spPr>
        <a:xfrm>
          <a:off x="6236846" y="1157133"/>
          <a:ext cx="2734229" cy="2854800"/>
        </a:xfrm>
        <a:prstGeom prst="rect">
          <a:avLst/>
        </a:prstGeom>
        <a:solidFill>
          <a:srgbClr val="D3B4A5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max_depth = 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min_samples_split = 10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min_samples_leaf = 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random_state = 42</a:t>
          </a:r>
        </a:p>
      </dsp:txBody>
      <dsp:txXfrm>
        <a:off x="6236846" y="1157133"/>
        <a:ext cx="2734229" cy="28548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6BEA2-5A79-45D0-B299-7463CDD76855}">
      <dsp:nvSpPr>
        <dsp:cNvPr id="0" name=""/>
        <dsp:cNvSpPr/>
      </dsp:nvSpPr>
      <dsp:spPr>
        <a:xfrm rot="5400000">
          <a:off x="3225766" y="-1135152"/>
          <a:ext cx="977670" cy="3496096"/>
        </a:xfrm>
        <a:prstGeom prst="round2SameRect">
          <a:avLst/>
        </a:prstGeom>
        <a:solidFill>
          <a:srgbClr val="DEC0B8">
            <a:alpha val="89804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Mean squared error: 0.077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R2: 0.879</a:t>
          </a:r>
        </a:p>
      </dsp:txBody>
      <dsp:txXfrm rot="-5400000">
        <a:off x="1966553" y="171787"/>
        <a:ext cx="3448370" cy="882218"/>
      </dsp:txXfrm>
    </dsp:sp>
    <dsp:sp modelId="{F94005C6-7061-449D-AF1F-90B154AA64B2}">
      <dsp:nvSpPr>
        <dsp:cNvPr id="0" name=""/>
        <dsp:cNvSpPr/>
      </dsp:nvSpPr>
      <dsp:spPr>
        <a:xfrm>
          <a:off x="0" y="1851"/>
          <a:ext cx="1966554" cy="1222088"/>
        </a:xfrm>
        <a:prstGeom prst="roundRect">
          <a:avLst/>
        </a:prstGeom>
        <a:solidFill>
          <a:srgbClr val="6C3E3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Linear Regression</a:t>
          </a:r>
        </a:p>
      </dsp:txBody>
      <dsp:txXfrm>
        <a:off x="59657" y="61508"/>
        <a:ext cx="1847240" cy="1102774"/>
      </dsp:txXfrm>
    </dsp:sp>
    <dsp:sp modelId="{5670C64B-8D8E-40C2-841A-E6997712745C}">
      <dsp:nvSpPr>
        <dsp:cNvPr id="0" name=""/>
        <dsp:cNvSpPr/>
      </dsp:nvSpPr>
      <dsp:spPr>
        <a:xfrm rot="5400000">
          <a:off x="3225766" y="148040"/>
          <a:ext cx="977670" cy="3496096"/>
        </a:xfrm>
        <a:prstGeom prst="round2SameRect">
          <a:avLst/>
        </a:prstGeom>
        <a:solidFill>
          <a:srgbClr val="E7BBA7">
            <a:alpha val="89804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Mean squared error: 0.082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R2: 0.871</a:t>
          </a:r>
        </a:p>
      </dsp:txBody>
      <dsp:txXfrm rot="-5400000">
        <a:off x="1966553" y="1454979"/>
        <a:ext cx="3448370" cy="882218"/>
      </dsp:txXfrm>
    </dsp:sp>
    <dsp:sp modelId="{0C2CDBD2-F543-4D5C-94EF-643C64DEC059}">
      <dsp:nvSpPr>
        <dsp:cNvPr id="0" name=""/>
        <dsp:cNvSpPr/>
      </dsp:nvSpPr>
      <dsp:spPr>
        <a:xfrm>
          <a:off x="0" y="1285044"/>
          <a:ext cx="1966554" cy="1222088"/>
        </a:xfrm>
        <a:prstGeom prst="roundRect">
          <a:avLst/>
        </a:prstGeom>
        <a:solidFill>
          <a:srgbClr val="867168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 Forest</a:t>
          </a:r>
        </a:p>
      </dsp:txBody>
      <dsp:txXfrm>
        <a:off x="59657" y="1344701"/>
        <a:ext cx="1847240" cy="1102774"/>
      </dsp:txXfrm>
    </dsp:sp>
    <dsp:sp modelId="{6156C0DE-02FA-4268-B507-2E6AB15E5B17}">
      <dsp:nvSpPr>
        <dsp:cNvPr id="0" name=""/>
        <dsp:cNvSpPr/>
      </dsp:nvSpPr>
      <dsp:spPr>
        <a:xfrm rot="5400000">
          <a:off x="3225766" y="1431234"/>
          <a:ext cx="977670" cy="3496096"/>
        </a:xfrm>
        <a:prstGeom prst="round2SameRect">
          <a:avLst/>
        </a:prstGeom>
        <a:solidFill>
          <a:srgbClr val="E3C3A5">
            <a:alpha val="89804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Mean squared error: 0.113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R2: 0.822</a:t>
          </a:r>
        </a:p>
      </dsp:txBody>
      <dsp:txXfrm rot="-5400000">
        <a:off x="1966553" y="2738173"/>
        <a:ext cx="3448370" cy="882218"/>
      </dsp:txXfrm>
    </dsp:sp>
    <dsp:sp modelId="{74B4BACA-7FD8-4252-8D7F-B590FF0F95BA}">
      <dsp:nvSpPr>
        <dsp:cNvPr id="0" name=""/>
        <dsp:cNvSpPr/>
      </dsp:nvSpPr>
      <dsp:spPr>
        <a:xfrm>
          <a:off x="0" y="2568237"/>
          <a:ext cx="1966554" cy="1222088"/>
        </a:xfrm>
        <a:prstGeom prst="roundRect">
          <a:avLst/>
        </a:prstGeom>
        <a:solidFill>
          <a:srgbClr val="7D565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Decision Tree</a:t>
          </a:r>
        </a:p>
      </dsp:txBody>
      <dsp:txXfrm>
        <a:off x="59657" y="2627894"/>
        <a:ext cx="1847240" cy="11027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489A0-209C-43AA-9925-A0F7334EA644}">
      <dsp:nvSpPr>
        <dsp:cNvPr id="0" name=""/>
        <dsp:cNvSpPr/>
      </dsp:nvSpPr>
      <dsp:spPr>
        <a:xfrm rot="5400000">
          <a:off x="-318085" y="318767"/>
          <a:ext cx="2120572" cy="1484400"/>
        </a:xfrm>
        <a:prstGeom prst="chevron">
          <a:avLst/>
        </a:prstGeom>
        <a:solidFill>
          <a:srgbClr val="512E25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 Set </a:t>
          </a:r>
        </a:p>
      </dsp:txBody>
      <dsp:txXfrm rot="-5400000">
        <a:off x="1" y="742881"/>
        <a:ext cx="1484400" cy="636172"/>
      </dsp:txXfrm>
    </dsp:sp>
    <dsp:sp modelId="{A5FBA912-89F1-4D9A-B6ED-059508D38FE8}">
      <dsp:nvSpPr>
        <dsp:cNvPr id="0" name=""/>
        <dsp:cNvSpPr/>
      </dsp:nvSpPr>
      <dsp:spPr>
        <a:xfrm rot="5400000">
          <a:off x="2458308" y="-973227"/>
          <a:ext cx="1378371" cy="3326188"/>
        </a:xfrm>
        <a:prstGeom prst="round2SameRect">
          <a:avLst/>
        </a:prstGeom>
        <a:solidFill>
          <a:srgbClr val="E7BBA7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Roast Types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Sensory attributes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roaster</a:t>
          </a:r>
        </a:p>
      </dsp:txBody>
      <dsp:txXfrm rot="-5400000">
        <a:off x="1484400" y="67968"/>
        <a:ext cx="3258901" cy="1243797"/>
      </dsp:txXfrm>
    </dsp:sp>
    <dsp:sp modelId="{185F8C8B-F6EB-4FF2-AAA5-AF97D24417D8}">
      <dsp:nvSpPr>
        <dsp:cNvPr id="0" name=""/>
        <dsp:cNvSpPr/>
      </dsp:nvSpPr>
      <dsp:spPr>
        <a:xfrm rot="5400000">
          <a:off x="-318085" y="2152143"/>
          <a:ext cx="2120572" cy="1484400"/>
        </a:xfrm>
        <a:prstGeom prst="chevron">
          <a:avLst/>
        </a:prstGeom>
        <a:solidFill>
          <a:srgbClr val="5D4E4B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</a:t>
          </a:r>
          <a:endParaRPr lang="en-IN" sz="2000" kern="1200" dirty="0"/>
        </a:p>
      </dsp:txBody>
      <dsp:txXfrm rot="-5400000">
        <a:off x="1" y="2576257"/>
        <a:ext cx="1484400" cy="636172"/>
      </dsp:txXfrm>
    </dsp:sp>
    <dsp:sp modelId="{84E03F6A-B51B-495B-AC59-86B264F9D53C}">
      <dsp:nvSpPr>
        <dsp:cNvPr id="0" name=""/>
        <dsp:cNvSpPr/>
      </dsp:nvSpPr>
      <dsp:spPr>
        <a:xfrm rot="5400000">
          <a:off x="2458308" y="860149"/>
          <a:ext cx="1378371" cy="3326188"/>
        </a:xfrm>
        <a:prstGeom prst="round2SameRect">
          <a:avLst/>
        </a:prstGeom>
        <a:solidFill>
          <a:srgbClr val="D7B1A9">
            <a:alpha val="90000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popularity_tier</a:t>
          </a:r>
        </a:p>
      </dsp:txBody>
      <dsp:txXfrm rot="-5400000">
        <a:off x="1484400" y="1901345"/>
        <a:ext cx="3258901" cy="124379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972F98-A6D5-4147-977E-94029BEC1433}">
      <dsp:nvSpPr>
        <dsp:cNvPr id="0" name=""/>
        <dsp:cNvSpPr/>
      </dsp:nvSpPr>
      <dsp:spPr>
        <a:xfrm>
          <a:off x="1728130" y="449502"/>
          <a:ext cx="2512242" cy="1457635"/>
        </a:xfrm>
        <a:prstGeom prst="rightArrow">
          <a:avLst>
            <a:gd name="adj1" fmla="val 75000"/>
            <a:gd name="adj2" fmla="val 50000"/>
          </a:avLst>
        </a:prstGeom>
        <a:solidFill>
          <a:srgbClr val="D1A49B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IN" sz="2000" kern="1200" dirty="0"/>
        </a:p>
        <a:p>
          <a:pPr marL="228600" lvl="1" indent="-228600" algn="ctr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Decision Tree Classifier</a:t>
          </a:r>
          <a:endParaRPr lang="en-IN" sz="2000" b="1" kern="1200" dirty="0"/>
        </a:p>
      </dsp:txBody>
      <dsp:txXfrm>
        <a:off x="1728130" y="631706"/>
        <a:ext cx="1965629" cy="1093227"/>
      </dsp:txXfrm>
    </dsp:sp>
    <dsp:sp modelId="{6CB23F39-95A5-48CF-96BD-DE07D7860A6F}">
      <dsp:nvSpPr>
        <dsp:cNvPr id="0" name=""/>
        <dsp:cNvSpPr/>
      </dsp:nvSpPr>
      <dsp:spPr>
        <a:xfrm>
          <a:off x="4254505" y="2634"/>
          <a:ext cx="2836336" cy="2695281"/>
        </a:xfrm>
        <a:prstGeom prst="roundRect">
          <a:avLst/>
        </a:prstGeom>
        <a:solidFill>
          <a:srgbClr val="864A3E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max_depth=10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min_samples_split=10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min_samples_leaf=2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random_state=42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class_weight='balanced'</a:t>
          </a:r>
          <a:endParaRPr lang="en-IN" sz="2000" b="0" kern="1200" dirty="0"/>
        </a:p>
      </dsp:txBody>
      <dsp:txXfrm>
        <a:off x="4386078" y="134207"/>
        <a:ext cx="2573190" cy="24321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0D71F-8F77-4B24-8E31-32287660D812}">
      <dsp:nvSpPr>
        <dsp:cNvPr id="0" name=""/>
        <dsp:cNvSpPr/>
      </dsp:nvSpPr>
      <dsp:spPr>
        <a:xfrm rot="5400000">
          <a:off x="-251356" y="253044"/>
          <a:ext cx="1675711" cy="1172997"/>
        </a:xfrm>
        <a:prstGeom prst="chevron">
          <a:avLst/>
        </a:prstGeom>
        <a:solidFill>
          <a:srgbClr val="7D5653"/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Precision</a:t>
          </a:r>
        </a:p>
      </dsp:txBody>
      <dsp:txXfrm rot="-5400000">
        <a:off x="2" y="588186"/>
        <a:ext cx="1172997" cy="502714"/>
      </dsp:txXfrm>
    </dsp:sp>
    <dsp:sp modelId="{4DDAA49B-E256-4C32-B084-EA0578CE1A8B}">
      <dsp:nvSpPr>
        <dsp:cNvPr id="0" name=""/>
        <dsp:cNvSpPr/>
      </dsp:nvSpPr>
      <dsp:spPr>
        <a:xfrm rot="5400000">
          <a:off x="4105892" y="-2931207"/>
          <a:ext cx="1089212" cy="6955002"/>
        </a:xfrm>
        <a:prstGeom prst="round2SameRect">
          <a:avLst/>
        </a:prstGeom>
        <a:solidFill>
          <a:srgbClr val="E6B492">
            <a:alpha val="89804"/>
          </a:srgb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percentage of correctly predicted positive cases out of all predicted positive cases.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Focuses on minimizing false positives.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72998" y="54858"/>
        <a:ext cx="6901831" cy="982870"/>
      </dsp:txXfrm>
    </dsp:sp>
    <dsp:sp modelId="{966204C5-0610-447A-8C25-30D221B18A9A}">
      <dsp:nvSpPr>
        <dsp:cNvPr id="0" name=""/>
        <dsp:cNvSpPr/>
      </dsp:nvSpPr>
      <dsp:spPr>
        <a:xfrm rot="5400000">
          <a:off x="-251356" y="1735460"/>
          <a:ext cx="1675711" cy="1172997"/>
        </a:xfrm>
        <a:prstGeom prst="chevron">
          <a:avLst/>
        </a:prstGeom>
        <a:solidFill>
          <a:srgbClr val="B18C89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Recall</a:t>
          </a:r>
        </a:p>
      </dsp:txBody>
      <dsp:txXfrm rot="-5400000">
        <a:off x="2" y="2070602"/>
        <a:ext cx="1172997" cy="502714"/>
      </dsp:txXfrm>
    </dsp:sp>
    <dsp:sp modelId="{3A0D4EE1-B835-4F31-B9E3-A7AC8B4243EB}">
      <dsp:nvSpPr>
        <dsp:cNvPr id="0" name=""/>
        <dsp:cNvSpPr/>
      </dsp:nvSpPr>
      <dsp:spPr>
        <a:xfrm rot="5400000">
          <a:off x="4105892" y="-1448791"/>
          <a:ext cx="1089212" cy="6955002"/>
        </a:xfrm>
        <a:prstGeom prst="round2SameRect">
          <a:avLst/>
        </a:prstGeom>
        <a:solidFill>
          <a:srgbClr val="D0AB8A">
            <a:alpha val="89804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percentage of correctly predicted positive cases out of all actual positive cases.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Focuses on minimizing false negatives.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72998" y="1537274"/>
        <a:ext cx="6901831" cy="982870"/>
      </dsp:txXfrm>
    </dsp:sp>
    <dsp:sp modelId="{D0F8EA98-1938-4ED0-9274-E248E0B7FE2C}">
      <dsp:nvSpPr>
        <dsp:cNvPr id="0" name=""/>
        <dsp:cNvSpPr/>
      </dsp:nvSpPr>
      <dsp:spPr>
        <a:xfrm rot="5400000">
          <a:off x="-251356" y="3217876"/>
          <a:ext cx="1675711" cy="1172997"/>
        </a:xfrm>
        <a:prstGeom prst="chevron">
          <a:avLst/>
        </a:prstGeom>
        <a:solidFill>
          <a:srgbClr val="C5815F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F1 Score</a:t>
          </a:r>
        </a:p>
      </dsp:txBody>
      <dsp:txXfrm rot="-5400000">
        <a:off x="2" y="3553018"/>
        <a:ext cx="1172997" cy="502714"/>
      </dsp:txXfrm>
    </dsp:sp>
    <dsp:sp modelId="{4CC03A6E-3A77-4174-B0E3-B0DEAA90D132}">
      <dsp:nvSpPr>
        <dsp:cNvPr id="0" name=""/>
        <dsp:cNvSpPr/>
      </dsp:nvSpPr>
      <dsp:spPr>
        <a:xfrm rot="5400000">
          <a:off x="4105892" y="33625"/>
          <a:ext cx="1089212" cy="6955002"/>
        </a:xfrm>
        <a:prstGeom prst="round2SameRect">
          <a:avLst/>
        </a:prstGeom>
        <a:solidFill>
          <a:srgbClr val="E7BBA7">
            <a:alpha val="89804"/>
          </a:srgb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harmonic mean of precision and recall.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172998" y="3019691"/>
        <a:ext cx="6901831" cy="9828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39910-19E8-49CA-BF45-D12F927775D4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329949-0418-479C-97FF-991A1CD495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1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329949-0418-479C-97FF-991A1CD495A2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988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40BC-EBD1-372B-8407-8715E5887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FF09F-25A3-75B6-44DB-C1626979B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221E1-A970-AA7E-652E-2CD03301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8452-51DC-B58A-7255-6E0173FA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BAFB-47C2-B0E1-F939-571FCB441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71E19-A860-C010-0334-AEBF8684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D201F-0EB2-D180-312C-FE5C014DE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4D5D-6CAB-18CF-FFF0-09CC4DE5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DA5D2-A4FD-ADDB-8457-68D099D7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9D5E0-8D8E-F2D8-F00B-7733C373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5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EF5B6A-8683-F314-B415-F94AD774D9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6C797-64C7-80B0-76F1-59B0AEBF8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68BB9-ACDF-33B2-25C6-89B6CC698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F0F5-52A0-C41E-F718-31941F17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61BA5-C858-0B19-B925-D55B13CA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5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B962-E0C3-6AC0-9810-DEED5B77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8DF85-9242-70EC-25F3-B1B8D14A9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579E0-CA71-7C7A-40B0-C52EC661A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212C9-C1F9-60B5-085C-EBABC788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2C544-036B-936F-10D7-2E2D4ABF5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17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EA0AF-73BC-1DC8-F22F-D8F23B27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95C87-DBA3-E81D-3592-E4B46557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67A64-E43A-A0B2-CD52-8A71C5E09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9D507-881F-8DAA-0815-8550CA7FB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280DF-F4BD-7626-988B-346BA6A7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35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71D9-BB8F-83B1-2014-88C64277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E842A-0EBF-DDE9-2FFB-D68F68FA1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0D981-EBF0-34CE-9E8F-8C37459C2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456F6-8729-C987-D220-0A48133B6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B0674-8181-1F09-BF9C-67EC9116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D3C79-5D96-DF4F-528D-0EF70921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15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E17BE-63E0-0A04-2790-386FEBEF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9145C-C060-C2F9-30F6-93281217E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C0164-AD9C-44FA-591A-09CA02A82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F566BB-CEF5-4315-166B-FF74CFF3E8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D9A7E-7BA1-C7D8-31F6-8A06B7645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B33AF-4E71-3808-7B5B-6E8D1776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72FA3-8896-E86D-A4F4-1EC6E665B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4AEAC-A6B4-71DD-2EC8-F59B5A66B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4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8ED3-06D3-B4DD-4EF1-C026E28D9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3B3943-C63B-520C-A292-409DC8FE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FC56A0-7AE0-CFDC-2093-D48E3FB4F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0F6102-AF8C-D7C2-1BFB-2588DF6B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2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A654E-AA73-BEF7-5D79-AA966DA7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A155A-8556-7C95-7E54-9395167B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940C-D6F2-61B6-5298-A6D859F1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34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63ED-4A9C-A24A-EB31-A02712BFC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7D89-58BC-161A-CE5C-071CEC08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6521A-6480-0170-CF1E-5CE0588C88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02D28-ABB8-8CC3-6D28-2366D781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2D4C-E9DE-8B75-4589-8AA3D0CA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C5D95-3FEA-888A-D937-0DBD671C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16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D13A-CFAA-57CE-A339-15427E197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E4A5C8-9E44-B6A9-1E6C-84553EBF6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3D245-2773-F6D7-B6E5-7FF5CD45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7F54A-2716-2AF4-38D9-83729D44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4412C1-75EB-DD41-FCEF-57C535D0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D9837-6F87-445F-98DA-1AB9F1C3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CB449-E8BE-5B0E-55B7-2EA1BF5A6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C2571-735E-9D8F-BBAD-CEC8FE337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9B7DC-F3ED-0017-9228-CC6EB0515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62CA69-5202-4E3F-8597-9510A9048371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3DA54-C4E0-BDA9-6017-E1E2EB2F8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31166-0B6F-D247-60A1-CE9475B7C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B7C05-CEAF-4515-A199-714CC191C0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31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5A9E21-87EB-9DC3-7944-1D3241A18A43}"/>
              </a:ext>
            </a:extLst>
          </p:cNvPr>
          <p:cNvSpPr/>
          <p:nvPr/>
        </p:nvSpPr>
        <p:spPr>
          <a:xfrm>
            <a:off x="0" y="843280"/>
            <a:ext cx="12192000" cy="1402080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Bean to Brew: Analyzing Coffee Ratings and Market Trends</a:t>
            </a:r>
            <a:endParaRPr lang="en-IN" sz="4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765E7A-794B-2DA3-1632-FE3447DA18A5}"/>
              </a:ext>
            </a:extLst>
          </p:cNvPr>
          <p:cNvSpPr/>
          <p:nvPr/>
        </p:nvSpPr>
        <p:spPr>
          <a:xfrm>
            <a:off x="9550400" y="6126480"/>
            <a:ext cx="2052320" cy="457200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Anumol Issac</a:t>
            </a:r>
          </a:p>
        </p:txBody>
      </p:sp>
    </p:spTree>
    <p:extLst>
      <p:ext uri="{BB962C8B-B14F-4D97-AF65-F5344CB8AC3E}">
        <p14:creationId xmlns:p14="http://schemas.microsoft.com/office/powerpoint/2010/main" val="3257597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4AAE9D-8165-4BC5-DB1F-42FB5DC6A022}"/>
              </a:ext>
            </a:extLst>
          </p:cNvPr>
          <p:cNvSpPr/>
          <p:nvPr/>
        </p:nvSpPr>
        <p:spPr>
          <a:xfrm>
            <a:off x="0" y="629920"/>
            <a:ext cx="12192000" cy="1493520"/>
          </a:xfrm>
          <a:prstGeom prst="rect">
            <a:avLst/>
          </a:prstGeom>
          <a:solidFill>
            <a:srgbClr val="E6DDD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Questions and Insights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5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90ED-BFDE-B036-9146-6DB01426F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7655"/>
            <a:ext cx="10515600" cy="1325563"/>
          </a:xfrm>
        </p:spPr>
        <p:txBody>
          <a:bodyPr/>
          <a:lstStyle/>
          <a:p>
            <a:r>
              <a:rPr lang="en-IN" dirty="0"/>
              <a:t>Average Rating Per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7FEEA-8948-FE77-BB0B-A846C26C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4FEFB6-87BC-EF7C-D7CB-FBA4ABF72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98" y="1825624"/>
            <a:ext cx="6188782" cy="4845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85D48-29C2-4C03-4386-729740E5554D}"/>
              </a:ext>
            </a:extLst>
          </p:cNvPr>
          <p:cNvSpPr/>
          <p:nvPr/>
        </p:nvSpPr>
        <p:spPr>
          <a:xfrm>
            <a:off x="7056120" y="1825624"/>
            <a:ext cx="4297680" cy="3942080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 Arabia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highest average rating of 8.78.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Hawaii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comes next with an average rating of 8.59.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America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with a rating of 8.59.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08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869F-5902-57F1-09F1-DD6AA3F17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Rating Per Roast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9AC56-370E-B1C4-1801-506A86E90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F64AE-500A-1ACE-DF28-5F75605E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52" y="2123440"/>
            <a:ext cx="6093068" cy="45804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D14CAD-6591-0B47-6CEA-4566E10D1C22}"/>
              </a:ext>
            </a:extLst>
          </p:cNvPr>
          <p:cNvSpPr/>
          <p:nvPr/>
        </p:nvSpPr>
        <p:spPr>
          <a:xfrm>
            <a:off x="7056120" y="2204720"/>
            <a:ext cx="4297680" cy="356298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roast type has the highest rating of 92.42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Medium-light roast</a:t>
            </a:r>
            <a:r>
              <a:rPr lang="en-US" sz="2000" dirty="0"/>
              <a:t> comes next with a rating of 92.38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55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1E8A4-81D9-CE1E-4F7A-71F194F9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614"/>
            <a:ext cx="10515600" cy="1203008"/>
          </a:xfrm>
        </p:spPr>
        <p:txBody>
          <a:bodyPr>
            <a:noAutofit/>
          </a:bodyPr>
          <a:lstStyle/>
          <a:p>
            <a:br>
              <a:rPr lang="en-IN" i="0" u="none" strike="noStrike" baseline="0" dirty="0">
                <a:solidFill>
                  <a:srgbClr val="000000"/>
                </a:solidFill>
              </a:rPr>
            </a:br>
            <a:r>
              <a:rPr lang="en-IN" i="0" u="none" strike="noStrike" baseline="0" dirty="0">
                <a:solidFill>
                  <a:srgbClr val="000000"/>
                </a:solidFill>
              </a:rPr>
              <a:t>Top Rated Products </a:t>
            </a:r>
            <a:br>
              <a:rPr lang="en-IN" i="0" u="none" strike="noStrike" baseline="0" dirty="0">
                <a:solidFill>
                  <a:srgbClr val="00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EFA6B-1E10-446C-0C23-9856A789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1919" y="1825624"/>
            <a:ext cx="12263919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A147E-5234-DC80-B372-9AF2918D9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00502"/>
            <a:ext cx="8002584" cy="43703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A3E553-8DB9-6139-9D8B-EFF6AAB016CE}"/>
              </a:ext>
            </a:extLst>
          </p:cNvPr>
          <p:cNvSpPr/>
          <p:nvPr/>
        </p:nvSpPr>
        <p:spPr>
          <a:xfrm>
            <a:off x="1879600" y="5862320"/>
            <a:ext cx="9824719" cy="909946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Top-rated products with a perfect rating of 10 include 100% Kona SL-28, El Vergel Guatemala, Perci Red Panama Gesha, and others, reflecting their exceptional quality.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1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6838-B912-C8FE-E0B0-309BC8AA3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IN" i="0" u="none" strike="noStrike" baseline="0" dirty="0">
                <a:solidFill>
                  <a:srgbClr val="000000"/>
                </a:solidFill>
              </a:rPr>
            </a:br>
            <a:r>
              <a:rPr lang="en-IN" i="0" u="none" strike="noStrike" baseline="0" dirty="0">
                <a:solidFill>
                  <a:srgbClr val="000000"/>
                </a:solidFill>
              </a:rPr>
              <a:t>Most Reviewed Roasters </a:t>
            </a:r>
            <a:br>
              <a:rPr lang="en-IN" i="0" u="none" strike="noStrike" baseline="0" dirty="0">
                <a:solidFill>
                  <a:srgbClr val="00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D54F-DF11-CA45-40F7-B4354BB08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EF1449-05D8-D0C8-F2C4-03AC9E706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60" y="1632584"/>
            <a:ext cx="7406640" cy="50323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32BE9C-F4E0-F6E0-7822-F8403B3F00C7}"/>
              </a:ext>
            </a:extLst>
          </p:cNvPr>
          <p:cNvSpPr/>
          <p:nvPr/>
        </p:nvSpPr>
        <p:spPr>
          <a:xfrm>
            <a:off x="467360" y="2011680"/>
            <a:ext cx="4318000" cy="368490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JBC Coffee Roasters </a:t>
            </a:r>
            <a:r>
              <a:rPr lang="en-US" sz="2000" dirty="0"/>
              <a:t>leads with the highest number of reviews (178).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/>
              <a:t>Paradise Roasters </a:t>
            </a:r>
            <a:r>
              <a:rPr lang="en-IN" sz="2000" dirty="0"/>
              <a:t>got second highest reviews (153).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Green Mountain Coffee </a:t>
            </a:r>
            <a:r>
              <a:rPr lang="en-US" sz="2000" dirty="0"/>
              <a:t>comes next with 147 reviews.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12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7EC9-073E-BEF4-52D0-645E6F78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Rated Roasters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16EB9-5D72-9325-8267-A6E6C1C36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9019C5-7D3A-E863-82C0-32E55A2A1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960" y="1707535"/>
            <a:ext cx="7305765" cy="503237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4FC71A2-C501-8614-FC9B-140AFD515A2F}"/>
              </a:ext>
            </a:extLst>
          </p:cNvPr>
          <p:cNvSpPr/>
          <p:nvPr/>
        </p:nvSpPr>
        <p:spPr>
          <a:xfrm>
            <a:off x="253275" y="2123440"/>
            <a:ext cx="4318000" cy="368490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Wood-Fire Roasted Coffee </a:t>
            </a:r>
            <a:r>
              <a:rPr lang="en-US" sz="2000" dirty="0"/>
              <a:t>achieved the highest average rating of 10.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/>
              <a:t>Cherry Smile Specialty Coffee </a:t>
            </a:r>
            <a:r>
              <a:rPr lang="en-IN" sz="2000" dirty="0"/>
              <a:t>got second highest rating, 9.71.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Bar Nine </a:t>
            </a:r>
            <a:r>
              <a:rPr lang="en-US" sz="2000" dirty="0"/>
              <a:t>comes next with 9.57 as average rating.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39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042E1-6411-F8D6-A323-44C372E74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Rated Roast Type Per Year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42724-10E3-274F-33F5-988E64F37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89F3F-B6D2-BC6B-CAA0-DC88208B3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6479"/>
            <a:ext cx="6872140" cy="46214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5F37EC-214A-449E-43F3-8101C5F198AC}"/>
              </a:ext>
            </a:extLst>
          </p:cNvPr>
          <p:cNvSpPr/>
          <p:nvPr/>
        </p:nvSpPr>
        <p:spPr>
          <a:xfrm>
            <a:off x="7450580" y="2031065"/>
            <a:ext cx="4647152" cy="3404509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Light Roast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consistently received the highest ratings in most years.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Roast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closely as the second most highly rated roast type over the years.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62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99362-7642-5612-20D4-589F03DFA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Rated Region Per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FD54-D00D-14C0-4DAC-58C13F401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0A2FDB-CE5B-2FDB-EC6E-E61B77751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0" y="1996301"/>
            <a:ext cx="6778362" cy="46910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8179E8-5742-BBA9-B5A1-29DB1FA09C45}"/>
              </a:ext>
            </a:extLst>
          </p:cNvPr>
          <p:cNvSpPr/>
          <p:nvPr/>
        </p:nvSpPr>
        <p:spPr>
          <a:xfrm>
            <a:off x="7544848" y="1996301"/>
            <a:ext cx="4647152" cy="3404509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Africa-Arabia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has maintained the highest ratings in most years.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Hawaii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ranks as the second highest-rated over the years.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26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29D8-5D97-07C1-66B8-56B2F1B2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885"/>
            <a:ext cx="10515600" cy="1325563"/>
          </a:xfrm>
        </p:spPr>
        <p:txBody>
          <a:bodyPr/>
          <a:lstStyle/>
          <a:p>
            <a:r>
              <a:rPr lang="en-US" dirty="0"/>
              <a:t>Average Rating For Each Roast Type Across Each Region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C6B3-0EDF-C014-9C1D-982613B19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27991A-C40E-5745-3362-5167EDF41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280" y="2017496"/>
            <a:ext cx="7792720" cy="48405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002411-D487-83AF-06A6-E49A6494AEC5}"/>
              </a:ext>
            </a:extLst>
          </p:cNvPr>
          <p:cNvSpPr/>
          <p:nvPr/>
        </p:nvSpPr>
        <p:spPr>
          <a:xfrm>
            <a:off x="0" y="2129256"/>
            <a:ext cx="4226560" cy="368490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dirty="0"/>
              <a:t>Africa-Arabia region: </a:t>
            </a:r>
            <a:r>
              <a:rPr lang="en-IN" sz="2000" dirty="0"/>
              <a:t>All roast type from this region has exceptionally high rating.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b="1" dirty="0"/>
          </a:p>
          <a:p>
            <a:r>
              <a:rPr lang="en-US" sz="2000" b="1" dirty="0"/>
              <a:t>Caribbean region</a:t>
            </a:r>
            <a:r>
              <a:rPr lang="en-US" sz="2000" dirty="0"/>
              <a:t>: All roast types from this region got comparatively lower rating.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42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5ACE-1EA7-8D8F-C167-CC8FC1FC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040"/>
            <a:ext cx="10515600" cy="1325563"/>
          </a:xfrm>
        </p:spPr>
        <p:txBody>
          <a:bodyPr/>
          <a:lstStyle/>
          <a:p>
            <a:r>
              <a:rPr lang="en-US" dirty="0"/>
              <a:t>Top Rated Roast Type For Each Region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21A4-FD51-6202-63D9-8FD2C945E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33FD7D-0577-4531-2547-42CF20801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200" y="1640522"/>
            <a:ext cx="6654800" cy="52174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4FA9D5-FF30-48A4-5419-C5FFE63EBF8C}"/>
              </a:ext>
            </a:extLst>
          </p:cNvPr>
          <p:cNvSpPr/>
          <p:nvPr/>
        </p:nvSpPr>
        <p:spPr>
          <a:xfrm>
            <a:off x="253274" y="1910080"/>
            <a:ext cx="5194270" cy="4754880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Africa-Arabia: </a:t>
            </a:r>
            <a:r>
              <a:rPr lang="en-US" sz="2000" dirty="0"/>
              <a:t>This region got light roast as the best roast type with an average rating of 8.91.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/>
              <a:t>Asia-Pacific: </a:t>
            </a:r>
            <a:r>
              <a:rPr lang="en-IN" sz="2000" dirty="0"/>
              <a:t>This region got medium light as the best roast type with an average rating of 8.71.</a:t>
            </a:r>
          </a:p>
          <a:p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Caribbean: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roast is the best roast type for this region.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America: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roast is the top-rated roast with an average rating of 8.82.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Hawaii: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light is the best roast type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/>
              <a:t>South America: </a:t>
            </a:r>
            <a:r>
              <a:rPr lang="en-US" sz="2000" dirty="0"/>
              <a:t>Light roast is the top-rated roast type for South America.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68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24A5D-4C7B-94C1-3430-DE5EB4729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521"/>
            <a:ext cx="10515600" cy="1168399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08B2-4D2B-B97D-B9C4-B7904FB25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1920"/>
            <a:ext cx="12192000" cy="546607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Dataset: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the structure and quality of the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data issues (e.g., missing values, duplicates).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 clean and structured dataset.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 Key Business Questions: 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popular products, roasters and get insights about seasonal trends.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average ratings across regions.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popular roast types and their regional distribution.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correlations between sensory attributes and ratings.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Visualizations for Data Interpretation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interactive dashboard using tableau to visualize the key findings.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 and Deploy Predictive Models 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machine learning models to predict ratings and classify products into popularity tiers.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Insights for Business Strategy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actionable recommendations for marketing, sales, and product strategies.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6254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14F5-290D-C2F4-881B-3903ABAF4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717"/>
            <a:ext cx="10515600" cy="1325563"/>
          </a:xfrm>
          <a:solidFill>
            <a:srgbClr val="E6DDD0"/>
          </a:solidFill>
        </p:spPr>
        <p:txBody>
          <a:bodyPr/>
          <a:lstStyle/>
          <a:p>
            <a:r>
              <a:rPr lang="en-US" dirty="0"/>
              <a:t>Top Rated Region For Each Roast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FBA22-40D1-8906-7B50-F0DFA426D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3AF84-FE8F-623B-16BA-34EC11B1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720" y="1713864"/>
            <a:ext cx="6382193" cy="50323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09C5659-788E-D6C5-D396-F75BD2655450}"/>
              </a:ext>
            </a:extLst>
          </p:cNvPr>
          <p:cNvSpPr/>
          <p:nvPr/>
        </p:nvSpPr>
        <p:spPr>
          <a:xfrm>
            <a:off x="447040" y="1927224"/>
            <a:ext cx="4663440" cy="4361816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Roast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top-rated is from Africa Arabia region (8.91).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Roast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Africa Arabia is again the top-rated region (8.63).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Medium-Dark Roast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Africa Arabia leads with a rating of (8.31).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Medium-Light Roast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Africa Arabia tops the list with a rating of (8.90).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Roast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top-rated is from South America region with a rating of (7.32)</a:t>
            </a:r>
          </a:p>
        </p:txBody>
      </p:sp>
    </p:spTree>
    <p:extLst>
      <p:ext uri="{BB962C8B-B14F-4D97-AF65-F5344CB8AC3E}">
        <p14:creationId xmlns:p14="http://schemas.microsoft.com/office/powerpoint/2010/main" val="41242963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CD09C-E838-8C94-0025-891512D2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Popular Roast Type based on Review Count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73251-351C-D7F5-9920-B557B62E1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397B7-3BE9-DCCB-B29C-B739EDE28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1" y="1930400"/>
            <a:ext cx="6492239" cy="47345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DAC2774-D8C5-93C6-862C-B8D6F96457BA}"/>
              </a:ext>
            </a:extLst>
          </p:cNvPr>
          <p:cNvSpPr/>
          <p:nvPr/>
        </p:nvSpPr>
        <p:spPr>
          <a:xfrm>
            <a:off x="7244079" y="2529840"/>
            <a:ext cx="4866640" cy="215106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Light Roast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popular roast type  based on review count.</a:t>
            </a:r>
          </a:p>
        </p:txBody>
      </p:sp>
    </p:spTree>
    <p:extLst>
      <p:ext uri="{BB962C8B-B14F-4D97-AF65-F5344CB8AC3E}">
        <p14:creationId xmlns:p14="http://schemas.microsoft.com/office/powerpoint/2010/main" val="2352286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E7C3-8D1A-47C2-492D-4C44FB3F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37"/>
            <a:ext cx="10515600" cy="1325563"/>
          </a:xfrm>
        </p:spPr>
        <p:txBody>
          <a:bodyPr/>
          <a:lstStyle/>
          <a:p>
            <a:r>
              <a:rPr lang="en-US" dirty="0"/>
              <a:t>Distribution of Most Popular (Review Count) Roast Type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62464C-4ADC-26FC-B168-0E6613320D04}"/>
              </a:ext>
            </a:extLst>
          </p:cNvPr>
          <p:cNvSpPr/>
          <p:nvPr/>
        </p:nvSpPr>
        <p:spPr>
          <a:xfrm>
            <a:off x="7101840" y="2621280"/>
            <a:ext cx="4947920" cy="215106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Light Roast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highest average rating(8.89) from Africa-Arabia region and the lowest (7.32) from Caribbean region.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2C31E7-96E4-51D8-0DF0-248E731E19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F7A476-20F9-A858-C9FB-6A3CEE368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1825623"/>
            <a:ext cx="6682140" cy="489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69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6DD1-75F5-A7EF-90D9-D5FA9B096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405"/>
            <a:ext cx="10515600" cy="1325563"/>
          </a:xfrm>
        </p:spPr>
        <p:txBody>
          <a:bodyPr/>
          <a:lstStyle/>
          <a:p>
            <a:r>
              <a:rPr lang="en-US" dirty="0"/>
              <a:t>Most Popular Roast Type based on Rating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ADA7-B042-5487-E2B9-AA2A67D2B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883C0-9B91-2325-0EF3-A800CD7B5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31" y="1724025"/>
            <a:ext cx="6471469" cy="50323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A1DF49-085B-D063-CFC4-09983BB922B5}"/>
              </a:ext>
            </a:extLst>
          </p:cNvPr>
          <p:cNvSpPr/>
          <p:nvPr/>
        </p:nvSpPr>
        <p:spPr>
          <a:xfrm>
            <a:off x="7244080" y="2353468"/>
            <a:ext cx="4947920" cy="215106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Roast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most popular roast type based on rating.</a:t>
            </a:r>
          </a:p>
        </p:txBody>
      </p:sp>
    </p:spTree>
    <p:extLst>
      <p:ext uri="{BB962C8B-B14F-4D97-AF65-F5344CB8AC3E}">
        <p14:creationId xmlns:p14="http://schemas.microsoft.com/office/powerpoint/2010/main" val="4797052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35573-6092-626C-14EF-1D98A9AA1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Most Popular (Rating) Roast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3F96-7AD7-71A6-D308-E87ED83F6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E79F63-E8C8-27E7-78E2-51CBB38AA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1825624"/>
            <a:ext cx="6338123" cy="48869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5EE60CA-E11F-00AB-0B5D-DF5D7D618C4E}"/>
              </a:ext>
            </a:extLst>
          </p:cNvPr>
          <p:cNvSpPr/>
          <p:nvPr/>
        </p:nvSpPr>
        <p:spPr>
          <a:xfrm>
            <a:off x="7069643" y="2353468"/>
            <a:ext cx="4947920" cy="215106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Roast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highest average rating(8.91) from Africa-Arabia region and the lowest (6.62) from Caribbean region.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9810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987-133F-D492-10EF-867EF434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Roast Types by Region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2ABD1-FC25-AC59-7940-25ECCE153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E2885-DF79-4145-2BE2-CA7457BD3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0" y="1825624"/>
            <a:ext cx="6786880" cy="47836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43E95C-07D6-DD6F-B8EA-4A59F8B8BE23}"/>
              </a:ext>
            </a:extLst>
          </p:cNvPr>
          <p:cNvSpPr/>
          <p:nvPr/>
        </p:nvSpPr>
        <p:spPr>
          <a:xfrm>
            <a:off x="7172960" y="2353468"/>
            <a:ext cx="4947920" cy="215106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Light Roast from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africa-arabia region got highest number of reviews, followed the by Medium Light Roast from central America.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794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EC2F8-CC3B-D92F-10B2-090709D6F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Sensory Attributes And Rating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8F76-B178-5E5C-36AE-98271900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5DAA4-7E7E-4ACF-E0C0-599C59640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" y="1932451"/>
            <a:ext cx="6284791" cy="48187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BB60C5A-A2B5-2DB6-EE46-EEBDA9448793}"/>
              </a:ext>
            </a:extLst>
          </p:cNvPr>
          <p:cNvSpPr/>
          <p:nvPr/>
        </p:nvSpPr>
        <p:spPr>
          <a:xfrm>
            <a:off x="6990080" y="2353468"/>
            <a:ext cx="5100320" cy="215106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Sensory attributes showing a strong correlation with rating, exceptionally aroma and flavor.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Aroma has a correlation of 0.76, while flavor exhibits the highest correlation at 0.85.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2675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3A272A0-0749-BB86-11CF-2338A7DE3CB2}"/>
              </a:ext>
            </a:extLst>
          </p:cNvPr>
          <p:cNvSpPr/>
          <p:nvPr/>
        </p:nvSpPr>
        <p:spPr>
          <a:xfrm>
            <a:off x="0" y="782425"/>
            <a:ext cx="12192000" cy="1329180"/>
          </a:xfrm>
          <a:prstGeom prst="rect">
            <a:avLst/>
          </a:prstGeom>
          <a:solidFill>
            <a:srgbClr val="E6DDD0"/>
          </a:solidFill>
          <a:ln>
            <a:solidFill>
              <a:srgbClr val="0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To Predict Ratings </a:t>
            </a:r>
          </a:p>
          <a:p>
            <a:pPr algn="ctr"/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328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F5189-696D-FA1B-332F-CB25D443B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3EFB2697-9791-54C7-2A09-16F9FFE7F4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533535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7BCC0-8ED5-75B8-1179-357C5AB1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4063" y="0"/>
            <a:ext cx="7167937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02260A-C800-1C05-8072-E133F4D1CA61}"/>
              </a:ext>
            </a:extLst>
          </p:cNvPr>
          <p:cNvSpPr/>
          <p:nvPr/>
        </p:nvSpPr>
        <p:spPr>
          <a:xfrm>
            <a:off x="0" y="1654139"/>
            <a:ext cx="5533534" cy="1356189"/>
          </a:xfrm>
          <a:prstGeom prst="rect">
            <a:avLst/>
          </a:prstGeom>
          <a:solidFill>
            <a:srgbClr val="E6DDD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Set </a:t>
            </a:r>
          </a:p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Target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3C2A98C-F10E-FCE1-F7F7-5EE9A708F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4627528"/>
              </p:ext>
            </p:extLst>
          </p:nvPr>
        </p:nvGraphicFramePr>
        <p:xfrm>
          <a:off x="6267236" y="1551398"/>
          <a:ext cx="4810589" cy="3955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9999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6D5020F-F27C-CCA2-757E-C9AB51C91D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5679207" cy="6857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C0F2A9-E581-7A31-C51A-8CC04432B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19965" y="0"/>
            <a:ext cx="6572034" cy="685799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DAB079-AE6B-CACB-200A-A9DD7CD2D04F}"/>
              </a:ext>
            </a:extLst>
          </p:cNvPr>
          <p:cNvSpPr/>
          <p:nvPr/>
        </p:nvSpPr>
        <p:spPr>
          <a:xfrm>
            <a:off x="-1" y="1417170"/>
            <a:ext cx="5679207" cy="1265069"/>
          </a:xfrm>
          <a:prstGeom prst="rect">
            <a:avLst/>
          </a:prstGeom>
          <a:solidFill>
            <a:srgbClr val="E6DDD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Techniques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975448-1C36-D5EF-A877-EEC77DB05134}"/>
              </a:ext>
            </a:extLst>
          </p:cNvPr>
          <p:cNvGrpSpPr/>
          <p:nvPr/>
        </p:nvGrpSpPr>
        <p:grpSpPr>
          <a:xfrm>
            <a:off x="6782129" y="979811"/>
            <a:ext cx="1699082" cy="2449189"/>
            <a:chOff x="1" y="-1"/>
            <a:chExt cx="1699082" cy="2449189"/>
          </a:xfrm>
          <a:solidFill>
            <a:srgbClr val="512E25"/>
          </a:solidFill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2B0054E3-3E68-A346-73B4-22FC7C9AC152}"/>
                </a:ext>
              </a:extLst>
            </p:cNvPr>
            <p:cNvSpPr/>
            <p:nvPr/>
          </p:nvSpPr>
          <p:spPr>
            <a:xfrm rot="5400000">
              <a:off x="-375053" y="375053"/>
              <a:ext cx="2449189" cy="1699082"/>
            </a:xfrm>
            <a:prstGeom prst="chevron">
              <a:avLst/>
            </a:prstGeom>
            <a:grpFill/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Arrow: Chevron 4">
              <a:extLst>
                <a:ext uri="{FF2B5EF4-FFF2-40B4-BE49-F238E27FC236}">
                  <a16:creationId xmlns:a16="http://schemas.microsoft.com/office/drawing/2014/main" id="{1AB36C9D-0830-7028-2324-C92B74E84063}"/>
                </a:ext>
              </a:extLst>
            </p:cNvPr>
            <p:cNvSpPr txBox="1"/>
            <p:nvPr/>
          </p:nvSpPr>
          <p:spPr>
            <a:xfrm>
              <a:off x="1" y="849540"/>
              <a:ext cx="1699082" cy="75010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700" tIns="12700" rIns="12700" bIns="127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 Hot Encoder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4EE54E-5B23-5399-2ED9-EF68C45D5A43}"/>
              </a:ext>
            </a:extLst>
          </p:cNvPr>
          <p:cNvGrpSpPr/>
          <p:nvPr/>
        </p:nvGrpSpPr>
        <p:grpSpPr>
          <a:xfrm>
            <a:off x="8481210" y="979813"/>
            <a:ext cx="2548623" cy="1599647"/>
            <a:chOff x="1699082" y="1"/>
            <a:chExt cx="2548623" cy="1599647"/>
          </a:xfrm>
        </p:grpSpPr>
        <p:sp>
          <p:nvSpPr>
            <p:cNvPr id="20" name="Rectangle: Top Corners Rounded 19">
              <a:extLst>
                <a:ext uri="{FF2B5EF4-FFF2-40B4-BE49-F238E27FC236}">
                  <a16:creationId xmlns:a16="http://schemas.microsoft.com/office/drawing/2014/main" id="{6E909B3E-3539-4E60-2D7F-C5D5B040BDFD}"/>
                </a:ext>
              </a:extLst>
            </p:cNvPr>
            <p:cNvSpPr/>
            <p:nvPr/>
          </p:nvSpPr>
          <p:spPr>
            <a:xfrm rot="5400000">
              <a:off x="2173570" y="-474487"/>
              <a:ext cx="1599647" cy="2548623"/>
            </a:xfrm>
            <a:prstGeom prst="round2SameRect">
              <a:avLst/>
            </a:prstGeom>
            <a:solidFill>
              <a:srgbClr val="E6B492">
                <a:alpha val="89804"/>
              </a:srgbClr>
            </a:solidFill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: Top Corners Rounded 6">
              <a:extLst>
                <a:ext uri="{FF2B5EF4-FFF2-40B4-BE49-F238E27FC236}">
                  <a16:creationId xmlns:a16="http://schemas.microsoft.com/office/drawing/2014/main" id="{A08D3EAD-048F-E003-EBF2-6391632E6D89}"/>
                </a:ext>
              </a:extLst>
            </p:cNvPr>
            <p:cNvSpPr txBox="1"/>
            <p:nvPr/>
          </p:nvSpPr>
          <p:spPr>
            <a:xfrm>
              <a:off x="1699082" y="78089"/>
              <a:ext cx="2470535" cy="144347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42240" tIns="12700" rIns="12700" bIns="12700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IN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Roaster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D02D4599-ECA5-219E-42F4-0F21A00FABAF}"/>
              </a:ext>
            </a:extLst>
          </p:cNvPr>
          <p:cNvSpPr/>
          <p:nvPr/>
        </p:nvSpPr>
        <p:spPr>
          <a:xfrm>
            <a:off x="5730240" y="3768645"/>
            <a:ext cx="6461760" cy="267710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method used to convert categorical data into a numerical format by creating binary columns for each category, where 1 represents the presence of a category and 0 represents its absence.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One-Hot Encoding to convert categorical 'roaster' values into binary features for machine learning model input.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40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5B8F-5F87-84A8-FBEB-752F88FD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840" y="127994"/>
            <a:ext cx="10515600" cy="1229465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Approach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9484-724B-32AE-02BB-16FE4BE8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57459"/>
            <a:ext cx="12192000" cy="550054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Exploration and Quality Check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structure and identify data quality issues.</a:t>
            </a:r>
            <a:endParaRPr lang="en-IN" sz="20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relationships between columns across datasets and verify unique identifiers.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Transformation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 a clean and structured dataset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data and impute values where necessary.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ratings, add derived columns (review_year, review_month, normalized_rating, popularity_tier) and calculate averages.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trends and distributions (ratings, product popularity, roast preferences, etc.).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Time-Series Analysis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seasonal or yearly trends based on ratings.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ratings and preferences across different regions.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286855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2D3D-0246-4CFD-20EB-D320E6F0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Models And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8605-3463-9205-2CE8-3CA5BB31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3044"/>
            <a:ext cx="12192000" cy="5244956"/>
          </a:xfrm>
          <a:solidFill>
            <a:srgbClr val="E6DDD0"/>
          </a:solidFill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959F10D-BBAF-7DC6-DEEB-2FF745B8D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1666332"/>
              </p:ext>
            </p:extLst>
          </p:nvPr>
        </p:nvGraphicFramePr>
        <p:xfrm>
          <a:off x="92149" y="2006450"/>
          <a:ext cx="8973880" cy="407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D0354380-D9D3-ED98-BD14-B47BD92A1C64}"/>
              </a:ext>
            </a:extLst>
          </p:cNvPr>
          <p:cNvGrpSpPr/>
          <p:nvPr/>
        </p:nvGrpSpPr>
        <p:grpSpPr>
          <a:xfrm>
            <a:off x="9271591" y="2094726"/>
            <a:ext cx="2828260" cy="1073777"/>
            <a:chOff x="5499114" y="847912"/>
            <a:chExt cx="2410807" cy="964323"/>
          </a:xfrm>
          <a:solidFill>
            <a:srgbClr val="6D2F21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8C4B1F-42E1-42DB-2CFD-9F5A73D56CA7}"/>
                </a:ext>
              </a:extLst>
            </p:cNvPr>
            <p:cNvSpPr/>
            <p:nvPr/>
          </p:nvSpPr>
          <p:spPr>
            <a:xfrm>
              <a:off x="5499114" y="847912"/>
              <a:ext cx="2410807" cy="9643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hueOff val="2710599"/>
                <a:satOff val="100000"/>
                <a:lumOff val="-14706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E31D98-17BA-F14A-2886-BAA12A6F2283}"/>
                </a:ext>
              </a:extLst>
            </p:cNvPr>
            <p:cNvSpPr txBox="1"/>
            <p:nvPr/>
          </p:nvSpPr>
          <p:spPr>
            <a:xfrm>
              <a:off x="5499114" y="965281"/>
              <a:ext cx="2410807" cy="77643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05816" tIns="174752" rIns="305816" bIns="174752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 Forest Regressor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52F8A2-4EFB-8BA6-E7D1-4D1D49F1E959}"/>
              </a:ext>
            </a:extLst>
          </p:cNvPr>
          <p:cNvGrpSpPr/>
          <p:nvPr/>
        </p:nvGrpSpPr>
        <p:grpSpPr>
          <a:xfrm>
            <a:off x="9271591" y="3168503"/>
            <a:ext cx="2828260" cy="2828260"/>
            <a:chOff x="5499114" y="1812236"/>
            <a:chExt cx="3016925" cy="1888560"/>
          </a:xfrm>
          <a:solidFill>
            <a:srgbClr val="DBB2A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886608-F8BB-407F-F92B-D2A9D9D573BF}"/>
                </a:ext>
              </a:extLst>
            </p:cNvPr>
            <p:cNvSpPr/>
            <p:nvPr/>
          </p:nvSpPr>
          <p:spPr>
            <a:xfrm>
              <a:off x="5499114" y="1812236"/>
              <a:ext cx="2410807" cy="18885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tint val="40000"/>
                <a:alpha val="90000"/>
                <a:hueOff val="2029141"/>
                <a:satOff val="100000"/>
                <a:lumOff val="1779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2029141"/>
                <a:satOff val="100000"/>
                <a:lumOff val="1779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E6A0FC-4A4D-976D-0AEE-73F6C5ADAA77}"/>
                </a:ext>
              </a:extLst>
            </p:cNvPr>
            <p:cNvSpPr txBox="1"/>
            <p:nvPr/>
          </p:nvSpPr>
          <p:spPr>
            <a:xfrm>
              <a:off x="5499114" y="1812236"/>
              <a:ext cx="3016925" cy="18885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29362" tIns="229362" rIns="305816" bIns="344043" numCol="1" spcCol="1270" anchor="t" anchorCtr="0">
              <a:noAutofit/>
            </a:bodyPr>
            <a:lstStyle/>
            <a:p>
              <a:pPr marL="285750" lvl="1" indent="-28575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n_estimators=100</a:t>
              </a:r>
            </a:p>
            <a:p>
              <a:pPr marL="285750" lvl="1" indent="-28575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random_state=42</a:t>
              </a:r>
              <a:endParaRPr lang="en-IN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285750" lvl="1" indent="-285750" algn="l" defTabSz="19113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IN" sz="20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24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3192-537F-1768-C326-F9A5CE6F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960"/>
            <a:ext cx="10515600" cy="1325563"/>
          </a:xfrm>
        </p:spPr>
        <p:txBody>
          <a:bodyPr/>
          <a:lstStyle/>
          <a:p>
            <a:r>
              <a:rPr lang="en-IN" dirty="0"/>
              <a:t>Regression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35D5-D389-3CE1-B630-774055B6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6150"/>
            <a:ext cx="12192000" cy="524185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474DE6F-8B50-6F40-9ABD-4CF23DBEC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5429807"/>
              </p:ext>
            </p:extLst>
          </p:nvPr>
        </p:nvGraphicFramePr>
        <p:xfrm>
          <a:off x="512848" y="1616150"/>
          <a:ext cx="5462650" cy="37921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D4E314E6-55B1-2939-3450-31AC99A2B0FE}"/>
              </a:ext>
            </a:extLst>
          </p:cNvPr>
          <p:cNvGrpSpPr/>
          <p:nvPr/>
        </p:nvGrpSpPr>
        <p:grpSpPr>
          <a:xfrm>
            <a:off x="512848" y="5507665"/>
            <a:ext cx="2060231" cy="1213805"/>
            <a:chOff x="0" y="2904212"/>
            <a:chExt cx="2506731" cy="1381961"/>
          </a:xfrm>
          <a:solidFill>
            <a:srgbClr val="864A3E"/>
          </a:solidFill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7B6FA3B-C2AE-31FD-517E-73E9B5C029E8}"/>
                </a:ext>
              </a:extLst>
            </p:cNvPr>
            <p:cNvSpPr/>
            <p:nvPr/>
          </p:nvSpPr>
          <p:spPr>
            <a:xfrm>
              <a:off x="0" y="2904212"/>
              <a:ext cx="2506731" cy="138196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2710599"/>
                <a:satOff val="100000"/>
                <a:lumOff val="-14706"/>
                <a:alphaOff val="0"/>
              </a:schemeClr>
            </a:fillRef>
            <a:effectRef idx="0">
              <a:schemeClr val="accent3">
                <a:hueOff val="2710599"/>
                <a:satOff val="100000"/>
                <a:lumOff val="-1470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E8520372-20B9-8662-F25C-DF957FD6F93D}"/>
                </a:ext>
              </a:extLst>
            </p:cNvPr>
            <p:cNvSpPr txBox="1"/>
            <p:nvPr/>
          </p:nvSpPr>
          <p:spPr>
            <a:xfrm>
              <a:off x="67462" y="2971674"/>
              <a:ext cx="2371807" cy="1247037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6220" tIns="118110" rIns="236220" bIns="118110" numCol="1" spcCol="1270" anchor="ctr" anchorCtr="0">
              <a:noAutofit/>
            </a:bodyPr>
            <a:lstStyle/>
            <a:p>
              <a:pPr marL="0" lvl="0" indent="0" algn="ctr" defTabSz="2755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Knn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A7DE226-A4E0-7A86-E084-27439053B6FC}"/>
              </a:ext>
            </a:extLst>
          </p:cNvPr>
          <p:cNvSpPr/>
          <p:nvPr/>
        </p:nvSpPr>
        <p:spPr>
          <a:xfrm>
            <a:off x="6646426" y="1785834"/>
            <a:ext cx="5260369" cy="4495550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lowest MSE 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0.077) and highest R2 (0.879) indicating the best predictive accuracy.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Regressor: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strong performance with a high R2 (0.871) and relatively low MSE (0.082)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Regressor</a:t>
            </a:r>
            <a:r>
              <a:rPr lang="en-US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Moderate performance with an R2 of 0.822 and an MSE of 0.113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Kneighbors Regressor: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performance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R2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0.637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 an MSE of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0.232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773B0B4-DB97-D91A-00A0-6EAE6E98AF8D}"/>
              </a:ext>
            </a:extLst>
          </p:cNvPr>
          <p:cNvGrpSpPr/>
          <p:nvPr/>
        </p:nvGrpSpPr>
        <p:grpSpPr>
          <a:xfrm>
            <a:off x="2573079" y="5622865"/>
            <a:ext cx="3496096" cy="977670"/>
            <a:chOff x="1966553" y="1407253"/>
            <a:chExt cx="3496096" cy="977670"/>
          </a:xfrm>
          <a:solidFill>
            <a:srgbClr val="D1A49B"/>
          </a:solidFill>
        </p:grpSpPr>
        <p:sp>
          <p:nvSpPr>
            <p:cNvPr id="23" name="Rectangle: Top Corners Rounded 22">
              <a:extLst>
                <a:ext uri="{FF2B5EF4-FFF2-40B4-BE49-F238E27FC236}">
                  <a16:creationId xmlns:a16="http://schemas.microsoft.com/office/drawing/2014/main" id="{3595FB07-EE68-0331-5799-1CC4C09BB8BC}"/>
                </a:ext>
              </a:extLst>
            </p:cNvPr>
            <p:cNvSpPr/>
            <p:nvPr/>
          </p:nvSpPr>
          <p:spPr>
            <a:xfrm rot="5400000">
              <a:off x="3225766" y="148040"/>
              <a:ext cx="977670" cy="3496096"/>
            </a:xfrm>
            <a:prstGeom prst="round2SameRect">
              <a:avLst/>
            </a:prstGeom>
            <a:grp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tint val="40000"/>
                <a:alpha val="90000"/>
                <a:hueOff val="1014570"/>
                <a:satOff val="50000"/>
                <a:lumOff val="89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Rectangle: Top Corners Rounded 4">
              <a:extLst>
                <a:ext uri="{FF2B5EF4-FFF2-40B4-BE49-F238E27FC236}">
                  <a16:creationId xmlns:a16="http://schemas.microsoft.com/office/drawing/2014/main" id="{E2C61049-0CC7-93ED-8993-BACF51579A5B}"/>
                </a:ext>
              </a:extLst>
            </p:cNvPr>
            <p:cNvSpPr txBox="1"/>
            <p:nvPr/>
          </p:nvSpPr>
          <p:spPr>
            <a:xfrm>
              <a:off x="1966553" y="1454979"/>
              <a:ext cx="3448370" cy="88221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123825" rIns="247650" bIns="123825" numCol="1" spcCol="1270" anchor="ctr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squared error: 0.232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2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R2: 0.637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2467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E4B0FC1-B6E5-EAED-6CC3-B42E3AC96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7565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6507564-4A2B-3709-9535-B6036441A4D7}"/>
              </a:ext>
            </a:extLst>
          </p:cNvPr>
          <p:cNvSpPr/>
          <p:nvPr/>
        </p:nvSpPr>
        <p:spPr>
          <a:xfrm>
            <a:off x="0" y="2363057"/>
            <a:ext cx="12192000" cy="1489752"/>
          </a:xfrm>
          <a:prstGeom prst="rect">
            <a:avLst/>
          </a:prstGeom>
          <a:solidFill>
            <a:srgbClr val="E6DDD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to Categorize Products into Popularity Tiers</a:t>
            </a:r>
            <a:endParaRPr lang="en-US" sz="4400" b="1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356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924F6-2E2C-CEEE-1707-9E87E763D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24063" y="0"/>
            <a:ext cx="7167937" cy="6858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EB4BC5C-8927-CE49-4952-EB418AB658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4207" cy="6857999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818C0B-B052-957F-4B51-10685AAE7AB3}"/>
              </a:ext>
            </a:extLst>
          </p:cNvPr>
          <p:cNvSpPr/>
          <p:nvPr/>
        </p:nvSpPr>
        <p:spPr>
          <a:xfrm>
            <a:off x="0" y="1654139"/>
            <a:ext cx="5393933" cy="1356189"/>
          </a:xfrm>
          <a:prstGeom prst="rect">
            <a:avLst/>
          </a:prstGeom>
          <a:solidFill>
            <a:srgbClr val="E6DDD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Set </a:t>
            </a:r>
          </a:p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Target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2CCFD69C-9194-B0CC-2138-23F5B50587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96210"/>
              </p:ext>
            </p:extLst>
          </p:nvPr>
        </p:nvGraphicFramePr>
        <p:xfrm>
          <a:off x="6267236" y="1551398"/>
          <a:ext cx="4810589" cy="3955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35696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DBF0-25CA-52FE-22F1-1C019632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For Class Balancing In Classification Model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DBA4-B77B-47ED-8D89-20A75C313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31542"/>
            <a:ext cx="12192000" cy="4926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Stratification: 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balanced class representation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the popularity tiers (Highly Popular, Moderately Popular, Less Popular)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setting stratify=Y during data splitting.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Class Imbalance: 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SMOTE (Synthetic Minority Oversampling Technique) to oversample minority classes, improving model performance.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SMOTE(random_state=42) for synthetic data generation.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Resampled training data: X_resampled and Y_resampled.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44031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C54C-426F-3043-0E3E-FBE719F3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Techniques and Model Parameters</a:t>
            </a:r>
            <a:b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11664-2D40-863C-0B96-37A92052A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5846"/>
            <a:ext cx="12192000" cy="51673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Encoding: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One-Hot Encoding to convert categorical 'roaster' values into binary features for machine learning model input.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Employed decision tree classifier to categorize coffee products into ‘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Popular’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,’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Moderately Popular’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‘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Popula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r’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tiers based on ratings.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9" name="Diagram 28">
            <a:extLst>
              <a:ext uri="{FF2B5EF4-FFF2-40B4-BE49-F238E27FC236}">
                <a16:creationId xmlns:a16="http://schemas.microsoft.com/office/drawing/2014/main" id="{BFAE7038-E3C8-4A96-5D59-B27C5DAB82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06272364"/>
              </p:ext>
            </p:extLst>
          </p:nvPr>
        </p:nvGraphicFramePr>
        <p:xfrm>
          <a:off x="1065229" y="3955214"/>
          <a:ext cx="7090842" cy="2697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922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E8D1-6811-83AF-16C1-37A19A94A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5B23-8187-2484-DABD-C375E98B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97F1CA-B194-0F97-509F-D5318D6F6A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944842"/>
              </p:ext>
            </p:extLst>
          </p:nvPr>
        </p:nvGraphicFramePr>
        <p:xfrm>
          <a:off x="2032000" y="2024009"/>
          <a:ext cx="8128000" cy="4643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6731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094F5-7CC1-C36E-33B3-7452968CC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Model Evaluation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D29D-405E-A49A-7DE9-9A2530EB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BF2BD8-F181-F631-138E-66C23CC72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045194"/>
              </p:ext>
            </p:extLst>
          </p:nvPr>
        </p:nvGraphicFramePr>
        <p:xfrm>
          <a:off x="71919" y="2764315"/>
          <a:ext cx="5646507" cy="365178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89265">
                  <a:extLst>
                    <a:ext uri="{9D8B030D-6E8A-4147-A177-3AD203B41FA5}">
                      <a16:colId xmlns:a16="http://schemas.microsoft.com/office/drawing/2014/main" val="1285852833"/>
                    </a:ext>
                  </a:extLst>
                </a:gridCol>
                <a:gridCol w="1060136">
                  <a:extLst>
                    <a:ext uri="{9D8B030D-6E8A-4147-A177-3AD203B41FA5}">
                      <a16:colId xmlns:a16="http://schemas.microsoft.com/office/drawing/2014/main" val="768318353"/>
                    </a:ext>
                  </a:extLst>
                </a:gridCol>
                <a:gridCol w="1004350">
                  <a:extLst>
                    <a:ext uri="{9D8B030D-6E8A-4147-A177-3AD203B41FA5}">
                      <a16:colId xmlns:a16="http://schemas.microsoft.com/office/drawing/2014/main" val="2090095758"/>
                    </a:ext>
                  </a:extLst>
                </a:gridCol>
                <a:gridCol w="1044929">
                  <a:extLst>
                    <a:ext uri="{9D8B030D-6E8A-4147-A177-3AD203B41FA5}">
                      <a16:colId xmlns:a16="http://schemas.microsoft.com/office/drawing/2014/main" val="1782205437"/>
                    </a:ext>
                  </a:extLst>
                </a:gridCol>
                <a:gridCol w="1247827">
                  <a:extLst>
                    <a:ext uri="{9D8B030D-6E8A-4147-A177-3AD203B41FA5}">
                      <a16:colId xmlns:a16="http://schemas.microsoft.com/office/drawing/2014/main" val="898983163"/>
                    </a:ext>
                  </a:extLst>
                </a:gridCol>
              </a:tblGrid>
              <a:tr h="34650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Class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56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56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56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F1-Score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565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D56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282612"/>
                  </a:ext>
                </a:extLst>
              </a:tr>
              <a:tr h="6063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Highly Popular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7553559"/>
                  </a:ext>
                </a:extLst>
              </a:tr>
              <a:tr h="39654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8279826"/>
                  </a:ext>
                </a:extLst>
              </a:tr>
              <a:tr h="60638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Moderately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1802003"/>
                  </a:ext>
                </a:extLst>
              </a:tr>
              <a:tr h="39654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0319676"/>
                  </a:ext>
                </a:extLst>
              </a:tr>
              <a:tr h="606383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Macro 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9244246"/>
                  </a:ext>
                </a:extLst>
              </a:tr>
              <a:tr h="606383"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Weighted avg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0.92851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54626323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DA60D49-0261-DA5A-994A-93F126D5DDB4}"/>
              </a:ext>
            </a:extLst>
          </p:cNvPr>
          <p:cNvSpPr/>
          <p:nvPr/>
        </p:nvSpPr>
        <p:spPr>
          <a:xfrm>
            <a:off x="6143091" y="2628509"/>
            <a:ext cx="6048909" cy="4121267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Popular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Excellent performance with high precision (0.96), recall (0.94)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F1 score (0.95)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Moderately Popular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Strong recall (0.87), good precision (0.79)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F1 score (0.83)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Popular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Moderate precision (0.71),and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F1 score (0.77),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good recall (0.83)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Summary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accuracy (92%) and strong performance (ROC-AUC: 0.94)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679A81-70AD-2CF3-F13F-571E8F34BB45}"/>
              </a:ext>
            </a:extLst>
          </p:cNvPr>
          <p:cNvSpPr/>
          <p:nvPr/>
        </p:nvSpPr>
        <p:spPr>
          <a:xfrm>
            <a:off x="733646" y="2208180"/>
            <a:ext cx="3402419" cy="361507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653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0379-F04B-023C-757F-5B1CC6B16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Model Evaluation (Cont.)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A8DDEA-EA8D-D437-F246-7DC22BE0F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1035"/>
            <a:ext cx="5433237" cy="4161840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351AFB-E81B-FC37-E5A8-1001BF9027C9}"/>
              </a:ext>
            </a:extLst>
          </p:cNvPr>
          <p:cNvSpPr/>
          <p:nvPr/>
        </p:nvSpPr>
        <p:spPr>
          <a:xfrm>
            <a:off x="5986131" y="2143374"/>
            <a:ext cx="6205869" cy="4205953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Popular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Most instances correctly predicted (624), minor misclassifications as Medium (41).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Moderately Popular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Predicted well (156), small misclassifications into High (22) and Low (2).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Popular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Correctly predicted 5 instances, with negligible misclassifications.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Correctly predicted most instances with some minor misclassifications.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4E7B32-4137-34B1-697B-65EB149BFAC0}"/>
              </a:ext>
            </a:extLst>
          </p:cNvPr>
          <p:cNvSpPr/>
          <p:nvPr/>
        </p:nvSpPr>
        <p:spPr>
          <a:xfrm>
            <a:off x="1047306" y="2005419"/>
            <a:ext cx="3338623" cy="265814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1035434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233FC4-063F-8E53-36D3-E2E210CF4060}"/>
              </a:ext>
            </a:extLst>
          </p:cNvPr>
          <p:cNvSpPr/>
          <p:nvPr/>
        </p:nvSpPr>
        <p:spPr>
          <a:xfrm>
            <a:off x="0" y="1717040"/>
            <a:ext cx="12192000" cy="1371600"/>
          </a:xfrm>
          <a:prstGeom prst="rect">
            <a:avLst/>
          </a:prstGeom>
          <a:solidFill>
            <a:srgbClr val="E6DDD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Deployment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992728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57AE-BED3-FC86-555A-A976DDE4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1"/>
            <a:ext cx="10515600" cy="1507808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Approach(Cont.)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0868-FC8E-55BB-BD04-A431BFC23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90688"/>
            <a:ext cx="12192000" cy="51673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Roast Preference Analysis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most popular roast types and their distribution.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relationships between sensory attributes (e.g., flavor, aroma etc.) and ratings.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regression models to predict ratings based on roast type and region.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decision trees to classify products into popularity tiers.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Reporting and Visualization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interactive dashboards to visualize trends and forecast ratings.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Strategy Recommendations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insights and recommendations for marketing and sales strategies.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1141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FE95-222D-9B33-502D-0AA269974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To Predict Rating </a:t>
            </a:r>
            <a:br>
              <a:rPr lang="en-US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698A2-18D2-D6F9-2EF3-AA0C25875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C30592-AC28-4256-5E80-5931A7D19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2001520"/>
            <a:ext cx="7752388" cy="4663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8147CFB-79B5-3150-0D1F-131B62B5E7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095869"/>
              </p:ext>
            </p:extLst>
          </p:nvPr>
        </p:nvGraphicFramePr>
        <p:xfrm>
          <a:off x="134183" y="1825623"/>
          <a:ext cx="3015418" cy="3877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98061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121C-66A3-DF7E-2875-C0C356E33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Model to Categorize Products into Popularity Tier</a:t>
            </a:r>
            <a:br>
              <a:rPr lang="en-US" sz="4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D9304-3A5F-0EC8-62FC-0669EAFFF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487AC536-3083-1F8D-17C3-20BE7CCF1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0" y="2028825"/>
            <a:ext cx="7907298" cy="4351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3852C04-9024-0FF6-EDEE-E1A6BC46D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36887836"/>
              </p:ext>
            </p:extLst>
          </p:nvPr>
        </p:nvGraphicFramePr>
        <p:xfrm>
          <a:off x="134183" y="1825623"/>
          <a:ext cx="3015418" cy="3877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8528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7819CB7-8B1E-F967-C625-45F8CC5C2892}"/>
              </a:ext>
            </a:extLst>
          </p:cNvPr>
          <p:cNvSpPr/>
          <p:nvPr/>
        </p:nvSpPr>
        <p:spPr>
          <a:xfrm>
            <a:off x="0" y="1432560"/>
            <a:ext cx="12192000" cy="1483360"/>
          </a:xfrm>
          <a:prstGeom prst="rect">
            <a:avLst/>
          </a:prstGeom>
          <a:solidFill>
            <a:srgbClr val="E6DDD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4127378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2C0C-9654-6431-6782-020010FE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AC47-512C-2620-1DCA-33A6DFF76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825624"/>
            <a:ext cx="11795760" cy="50323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Top-rated products include 100% Kona SL-28, El Vergel Guatemala, and Perci Red Panama Gesha.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such as high-quality sourcing, unique flavor profiles, and exclusive origins drive high ratings.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and medium-light are the most highly rated roast types, indicating strong consumer preference.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from Africa-Arabia and Hawaii regions consistently holds the top spot for highest ratings.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45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4DA3-F836-1AD1-50F1-01BB6D0C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445"/>
            <a:ext cx="10515600" cy="1325563"/>
          </a:xfrm>
        </p:spPr>
        <p:txBody>
          <a:bodyPr>
            <a:normAutofit/>
          </a:bodyPr>
          <a:lstStyle/>
          <a:p>
            <a:br>
              <a:rPr lang="en-IN" i="0" u="none" strike="noStrike" baseline="0" dirty="0">
                <a:solidFill>
                  <a:srgbClr val="000000"/>
                </a:solidFill>
              </a:rPr>
            </a:br>
            <a:r>
              <a:rPr lang="en-IN" i="0" u="none" strike="noStrike" baseline="0" dirty="0">
                <a:solidFill>
                  <a:srgbClr val="000000"/>
                </a:solidFill>
              </a:rPr>
              <a:t>Product Recommendations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6A55-9D7E-AFEC-347C-76E73B1B5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4640"/>
            <a:ext cx="12192000" cy="529335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Replicate success attributes: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replicating the characteristics of top-rated products, such as premium sourcing, unique flavor profiles, and origins.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medium-light and light roasts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Prioritize medium-light and light roasts to align with consumer preferences and capitalize on their popularity.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blends inspired by top-rated regions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special blends using beans from high-rated regions like Africa-Arabia and Hawaii to offer unique experiences that reflect the top-rated roast types.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limited-edition products: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exclusive, limited-edition coffee releases with medium –light and light roast options, maintaining a sense of rarity and desirability that attracts niche coffee enthusiasts.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754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51A8-DF88-D95F-D11D-96409B070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Regional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93DA-E287-D478-B5A0-F7E3785D6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Africa-Arabia Region: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Africa-Arabia region consistently receives the highest ratings, coffee businesses should prioritize sourcing and promoting beans from this region to appeal to quality-conscious consumers.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 Hawaiian Coffee: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Hawaii region follows closely in ratings, indicating a strong preference for coffee from this origin. Marketers can position Hawaiian coffee as a premium alternative to Africa-Arabia varieties.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Regional Blends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unique blends using beans from Africa-Arabia and Hawaii region to offer a curated selection that showcases the strengths of each region.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blends can provide consumers with a taste experience that combines the best attributes of each origin, providing both variety and exclusivity.</a:t>
            </a:r>
          </a:p>
        </p:txBody>
      </p:sp>
    </p:spTree>
    <p:extLst>
      <p:ext uri="{BB962C8B-B14F-4D97-AF65-F5344CB8AC3E}">
        <p14:creationId xmlns:p14="http://schemas.microsoft.com/office/powerpoint/2010/main" val="2005465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604D5-1934-A645-1183-AD94E7B66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9440"/>
            <a:ext cx="10515600" cy="762000"/>
          </a:xfrm>
        </p:spPr>
        <p:txBody>
          <a:bodyPr>
            <a:noAutofit/>
          </a:bodyPr>
          <a:lstStyle/>
          <a:p>
            <a:br>
              <a:rPr lang="en-IN" i="0" u="none" strike="noStrike" baseline="0" dirty="0">
                <a:solidFill>
                  <a:srgbClr val="000000"/>
                </a:solidFill>
              </a:rPr>
            </a:br>
            <a:r>
              <a:rPr lang="en-IN" i="0" u="none" strike="noStrike" baseline="0" dirty="0">
                <a:solidFill>
                  <a:srgbClr val="000000"/>
                </a:solidFill>
              </a:rPr>
              <a:t>Marketing Campaigns</a:t>
            </a:r>
            <a:br>
              <a:rPr lang="en-IN" i="0" u="none" strike="noStrike" baseline="0" dirty="0">
                <a:solidFill>
                  <a:srgbClr val="00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F4A2A-D089-2322-48AA-AD4D25843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06880"/>
            <a:ext cx="12192000" cy="49174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Popular Roast Types: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promoting light and medium-light roasts, which consistently receive higher ratings.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Key Regions: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the strong ratings for coffee from Africa-Arabia and Hawaii origins, specialty coffee brands should focus on premium markets that prioritize high-quality beans from these regions.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storytelling: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unique origin, cultivation process, and roast profile of coffees in marketing campaigns to emphasize their exclusivity and appeal.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seasonal offerings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 seasonal or limited-edition releases based on regional harvests, offering customers something unique at specific times of the year, such as holiday blends or harvest-specialty coffees.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280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AF0368D-7DD8-1A6F-5A2A-9A029498D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18091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FA8AC73-CF38-07CE-228E-4F06D052AF9B}"/>
              </a:ext>
            </a:extLst>
          </p:cNvPr>
          <p:cNvSpPr/>
          <p:nvPr/>
        </p:nvSpPr>
        <p:spPr>
          <a:xfrm>
            <a:off x="0" y="749556"/>
            <a:ext cx="12192000" cy="1407559"/>
          </a:xfrm>
          <a:prstGeom prst="rect">
            <a:avLst/>
          </a:prstGeom>
          <a:solidFill>
            <a:srgbClr val="E6DDD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</a:p>
        </p:txBody>
      </p:sp>
    </p:spTree>
    <p:extLst>
      <p:ext uri="{BB962C8B-B14F-4D97-AF65-F5344CB8AC3E}">
        <p14:creationId xmlns:p14="http://schemas.microsoft.com/office/powerpoint/2010/main" val="344825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5F2C-627A-D85F-E5C1-E76D4D44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525"/>
            <a:ext cx="10515600" cy="1325563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schemas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1D7D9DD-49E8-62C3-ADAC-DC40370DFB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9323415"/>
              </p:ext>
            </p:extLst>
          </p:nvPr>
        </p:nvGraphicFramePr>
        <p:xfrm>
          <a:off x="1" y="1531088"/>
          <a:ext cx="12192000" cy="5326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643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389A-F6A5-BD10-34AD-7123F29B0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2983"/>
          </a:xfrm>
        </p:spPr>
        <p:txBody>
          <a:bodyPr/>
          <a:lstStyle/>
          <a:p>
            <a:r>
              <a:rPr lang="en-IN" dirty="0"/>
              <a:t>Create a Structured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25615-3CCF-2BDB-8F71-4FD951D2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3473056"/>
            <a:ext cx="12192001" cy="33849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slug column in ‘coffee’ to remove unnecessary text.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column (type_with_milk.1) and unwanted columns from ‘coffee_clean’.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Merging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‘coffee_id’ and ‘coffee_clean’ on slug.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and cleaned extra entries in ‘coffee’.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these datasets into a single structured ‘merged_df’.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dataset for analysis by integrating and cleaning all three datasets.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42B6D78-739F-0AA2-9415-FD1503B5FE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967603"/>
              </p:ext>
            </p:extLst>
          </p:nvPr>
        </p:nvGraphicFramePr>
        <p:xfrm>
          <a:off x="-1" y="1633982"/>
          <a:ext cx="12192001" cy="1839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2424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85A6A-509B-12AB-6305-02051CF97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b="1" i="0" u="none" strike="noStrike" baseline="0" dirty="0">
                <a:solidFill>
                  <a:srgbClr val="000000"/>
                </a:solidFill>
              </a:rPr>
              <a:t>Data Cleaning and Transformation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B4476-5C18-DC1C-EB60-7A6C318E9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DE6E140-DC57-588B-3A08-A2DE71FB02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3441289"/>
              </p:ext>
            </p:extLst>
          </p:nvPr>
        </p:nvGraphicFramePr>
        <p:xfrm>
          <a:off x="1" y="1594884"/>
          <a:ext cx="12192000" cy="52631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362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D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9749-989A-4B67-2EA3-F18373921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3433"/>
          </a:xfrm>
        </p:spPr>
        <p:txBody>
          <a:bodyPr/>
          <a:lstStyle/>
          <a:p>
            <a:r>
              <a:rPr lang="en-IN" dirty="0"/>
              <a:t>Final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B486-86A3-1154-E96B-CC5BBFC8F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F69E55-9D7C-B881-B887-97AC7608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20" y="1781009"/>
            <a:ext cx="3736821" cy="32959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A2E852-10F1-853B-25C1-E5DE3A15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022" y="1781009"/>
            <a:ext cx="4089333" cy="329598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7CB97D0-162E-8CC5-5BED-371E84807051}"/>
              </a:ext>
            </a:extLst>
          </p:cNvPr>
          <p:cNvSpPr/>
          <p:nvPr/>
        </p:nvSpPr>
        <p:spPr>
          <a:xfrm>
            <a:off x="4698715" y="5076991"/>
            <a:ext cx="2650733" cy="1543475"/>
          </a:xfrm>
          <a:prstGeom prst="rect">
            <a:avLst/>
          </a:prstGeom>
          <a:solidFill>
            <a:srgbClr val="E6DD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 4252</a:t>
            </a:r>
          </a:p>
          <a:p>
            <a:pPr algn="ctr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variables: 42</a:t>
            </a:r>
          </a:p>
          <a:p>
            <a:pPr algn="ctr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775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6024</TotalTime>
  <Words>2545</Words>
  <Application>Microsoft Office PowerPoint</Application>
  <PresentationFormat>Widescreen</PresentationFormat>
  <Paragraphs>386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Objectives</vt:lpstr>
      <vt:lpstr>Analytical Approach</vt:lpstr>
      <vt:lpstr>Analytical Approach(Cont.)</vt:lpstr>
      <vt:lpstr>PowerPoint Presentation</vt:lpstr>
      <vt:lpstr>Data schemas</vt:lpstr>
      <vt:lpstr>Create a Structured Dataset</vt:lpstr>
      <vt:lpstr>Data Cleaning and Transformation</vt:lpstr>
      <vt:lpstr>Final Dataset Overview</vt:lpstr>
      <vt:lpstr>PowerPoint Presentation</vt:lpstr>
      <vt:lpstr>Average Rating Per Region</vt:lpstr>
      <vt:lpstr>Average Rating Per Roast Type</vt:lpstr>
      <vt:lpstr> Top Rated Products  </vt:lpstr>
      <vt:lpstr> Most Reviewed Roasters  </vt:lpstr>
      <vt:lpstr>Top Rated Roasters</vt:lpstr>
      <vt:lpstr>Top Rated Roast Type Per Year</vt:lpstr>
      <vt:lpstr>Top Rated Region Per Year</vt:lpstr>
      <vt:lpstr>Average Rating For Each Roast Type Across Each Region</vt:lpstr>
      <vt:lpstr>Top Rated Roast Type For Each Region</vt:lpstr>
      <vt:lpstr>Top Rated Region For Each Roast Type</vt:lpstr>
      <vt:lpstr>Most Popular Roast Type based on Review Count</vt:lpstr>
      <vt:lpstr>Distribution of Most Popular (Review Count) Roast Type</vt:lpstr>
      <vt:lpstr>Most Popular Roast Type based on Rating</vt:lpstr>
      <vt:lpstr>Distribution of Most Popular (Rating) Roast Type</vt:lpstr>
      <vt:lpstr>Distribution of Roast Types by Region</vt:lpstr>
      <vt:lpstr>Relationship Between Sensory Attributes And Rating</vt:lpstr>
      <vt:lpstr>PowerPoint Presentation</vt:lpstr>
      <vt:lpstr>PowerPoint Presentation</vt:lpstr>
      <vt:lpstr>PowerPoint Presentation</vt:lpstr>
      <vt:lpstr>Models And Parameters</vt:lpstr>
      <vt:lpstr>Regression Model Evaluation</vt:lpstr>
      <vt:lpstr>PowerPoint Presentation</vt:lpstr>
      <vt:lpstr>PowerPoint Presentation</vt:lpstr>
      <vt:lpstr>Techniques For Class Balancing In Classification Model</vt:lpstr>
      <vt:lpstr>Encoding Techniques and Model Parameters </vt:lpstr>
      <vt:lpstr>Classification Model Evaluation</vt:lpstr>
      <vt:lpstr>Classification Model Evaluation (Cont.)</vt:lpstr>
      <vt:lpstr>Classification Model Evaluation (Cont.)</vt:lpstr>
      <vt:lpstr>PowerPoint Presentation</vt:lpstr>
      <vt:lpstr> Regression Model To Predict Rating  </vt:lpstr>
      <vt:lpstr> Classification Model to Categorize Products into Popularity Tier </vt:lpstr>
      <vt:lpstr>PowerPoint Presentation</vt:lpstr>
      <vt:lpstr>Key Insights</vt:lpstr>
      <vt:lpstr> Product Recommendations</vt:lpstr>
      <vt:lpstr>Regional Focus</vt:lpstr>
      <vt:lpstr> Marketing Campaigns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Anumol Issac [Student-PECS]</dc:creator>
  <cp:lastModifiedBy>Anumol Issac [Student-PECS]</cp:lastModifiedBy>
  <cp:revision>189</cp:revision>
  <dcterms:created xsi:type="dcterms:W3CDTF">2025-01-26T23:48:29Z</dcterms:created>
  <dcterms:modified xsi:type="dcterms:W3CDTF">2025-01-31T17:16:46Z</dcterms:modified>
</cp:coreProperties>
</file>