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59" r:id="rId4"/>
    <p:sldId id="258" r:id="rId5"/>
    <p:sldId id="260" r:id="rId6"/>
    <p:sldId id="262" r:id="rId7"/>
    <p:sldId id="291" r:id="rId8"/>
    <p:sldId id="264" r:id="rId9"/>
    <p:sldId id="265" r:id="rId10"/>
    <p:sldId id="290" r:id="rId11"/>
    <p:sldId id="267" r:id="rId12"/>
    <p:sldId id="289" r:id="rId13"/>
    <p:sldId id="269" r:id="rId14"/>
    <p:sldId id="270" r:id="rId15"/>
    <p:sldId id="287" r:id="rId16"/>
    <p:sldId id="271" r:id="rId17"/>
    <p:sldId id="272" r:id="rId18"/>
    <p:sldId id="273" r:id="rId19"/>
    <p:sldId id="275" r:id="rId20"/>
    <p:sldId id="279" r:id="rId21"/>
    <p:sldId id="288" r:id="rId22"/>
    <p:sldId id="283" r:id="rId23"/>
    <p:sldId id="284" r:id="rId24"/>
    <p:sldId id="285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89BF1-B745-44CA-A0DC-FB24551B08BD}" type="doc">
      <dgm:prSet loTypeId="urn:microsoft.com/office/officeart/2005/8/layout/chevron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BC43445-D51A-4353-9E2E-39320C00013B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Set</a:t>
          </a:r>
        </a:p>
      </dgm:t>
    </dgm:pt>
    <dgm:pt modelId="{2191711B-1052-4930-8934-7945D30346F9}" type="parTrans" cxnId="{88577C3B-EED4-46E3-ACCF-307FA02E4241}">
      <dgm:prSet/>
      <dgm:spPr/>
      <dgm:t>
        <a:bodyPr/>
        <a:lstStyle/>
        <a:p>
          <a:endParaRPr lang="en-IN"/>
        </a:p>
      </dgm:t>
    </dgm:pt>
    <dgm:pt modelId="{3187FAAE-CEA7-4499-AB73-7923F4A9F608}" type="sibTrans" cxnId="{88577C3B-EED4-46E3-ACCF-307FA02E4241}">
      <dgm:prSet/>
      <dgm:spPr/>
      <dgm:t>
        <a:bodyPr/>
        <a:lstStyle/>
        <a:p>
          <a:endParaRPr lang="en-IN"/>
        </a:p>
      </dgm:t>
    </dgm:pt>
    <dgm:pt modelId="{F7792F8C-A178-439D-AA32-7F4323BF4DCF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Medicine Name</a:t>
          </a:r>
        </a:p>
      </dgm:t>
    </dgm:pt>
    <dgm:pt modelId="{CA8D6F77-2F1C-4C07-9EB2-77132B7D7FD7}" type="parTrans" cxnId="{20F0E528-438D-4F6B-9E77-5C44AB668CF3}">
      <dgm:prSet/>
      <dgm:spPr/>
      <dgm:t>
        <a:bodyPr/>
        <a:lstStyle/>
        <a:p>
          <a:endParaRPr lang="en-IN"/>
        </a:p>
      </dgm:t>
    </dgm:pt>
    <dgm:pt modelId="{FC91B33A-B684-47DB-8482-1E18A132989A}" type="sibTrans" cxnId="{20F0E528-438D-4F6B-9E77-5C44AB668CF3}">
      <dgm:prSet/>
      <dgm:spPr/>
      <dgm:t>
        <a:bodyPr/>
        <a:lstStyle/>
        <a:p>
          <a:endParaRPr lang="en-IN"/>
        </a:p>
      </dgm:t>
    </dgm:pt>
    <dgm:pt modelId="{8428163D-8F03-4FA6-B259-764655753170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Variable</a:t>
          </a:r>
        </a:p>
      </dgm:t>
    </dgm:pt>
    <dgm:pt modelId="{D091610B-A87C-47E8-906C-D9F590178D16}" type="parTrans" cxnId="{989870BB-A368-4EAF-996E-D455EEDD0BC2}">
      <dgm:prSet/>
      <dgm:spPr/>
      <dgm:t>
        <a:bodyPr/>
        <a:lstStyle/>
        <a:p>
          <a:endParaRPr lang="en-IN"/>
        </a:p>
      </dgm:t>
    </dgm:pt>
    <dgm:pt modelId="{0179C423-9610-45CE-A0B1-22621A4AD201}" type="sibTrans" cxnId="{989870BB-A368-4EAF-996E-D455EEDD0BC2}">
      <dgm:prSet/>
      <dgm:spPr/>
      <dgm:t>
        <a:bodyPr/>
        <a:lstStyle/>
        <a:p>
          <a:endParaRPr lang="en-IN"/>
        </a:p>
      </dgm:t>
    </dgm:pt>
    <dgm:pt modelId="{4D3B0DFF-A548-4123-93A5-0F109F4F7F08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</a:p>
      </dgm:t>
    </dgm:pt>
    <dgm:pt modelId="{D8E292E9-59CA-41A2-BA66-7A16AF64AA86}" type="parTrans" cxnId="{28C0A5DA-2596-46BD-98B9-11ED308570A0}">
      <dgm:prSet/>
      <dgm:spPr/>
      <dgm:t>
        <a:bodyPr/>
        <a:lstStyle/>
        <a:p>
          <a:endParaRPr lang="en-IN"/>
        </a:p>
      </dgm:t>
    </dgm:pt>
    <dgm:pt modelId="{2777D61B-A067-42C1-AF09-153DCE229A8B}" type="sibTrans" cxnId="{28C0A5DA-2596-46BD-98B9-11ED308570A0}">
      <dgm:prSet/>
      <dgm:spPr/>
      <dgm:t>
        <a:bodyPr/>
        <a:lstStyle/>
        <a:p>
          <a:endParaRPr lang="en-IN"/>
        </a:p>
      </dgm:t>
    </dgm:pt>
    <dgm:pt modelId="{2C6A8339-97EB-42C0-A67D-87156B4DDFEB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Manufacturer</a:t>
          </a:r>
        </a:p>
      </dgm:t>
    </dgm:pt>
    <dgm:pt modelId="{4D54A6D0-719C-4F6E-A8A0-01F99298BF74}" type="parTrans" cxnId="{3C4F5639-301A-4B3B-9E44-9FA73D872E3A}">
      <dgm:prSet/>
      <dgm:spPr/>
      <dgm:t>
        <a:bodyPr/>
        <a:lstStyle/>
        <a:p>
          <a:endParaRPr lang="en-IN"/>
        </a:p>
      </dgm:t>
    </dgm:pt>
    <dgm:pt modelId="{0820A4A6-612A-47A5-AEF0-A8BB2ABC61C4}" type="sibTrans" cxnId="{3C4F5639-301A-4B3B-9E44-9FA73D872E3A}">
      <dgm:prSet/>
      <dgm:spPr/>
      <dgm:t>
        <a:bodyPr/>
        <a:lstStyle/>
        <a:p>
          <a:endParaRPr lang="en-IN"/>
        </a:p>
      </dgm:t>
    </dgm:pt>
    <dgm:pt modelId="{C96D3B2F-9AB5-4A3B-9ED5-BDBC810ADF2B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Composition</a:t>
          </a:r>
        </a:p>
      </dgm:t>
    </dgm:pt>
    <dgm:pt modelId="{2EB71DCD-437E-418B-A41A-5C1868E01D98}" type="parTrans" cxnId="{8C99F4D9-CC14-41BC-9CB1-8CCFEB195A37}">
      <dgm:prSet/>
      <dgm:spPr/>
      <dgm:t>
        <a:bodyPr/>
        <a:lstStyle/>
        <a:p>
          <a:endParaRPr lang="en-IN"/>
        </a:p>
      </dgm:t>
    </dgm:pt>
    <dgm:pt modelId="{536DCFB8-51F0-4065-8DA5-6AA096B66A07}" type="sibTrans" cxnId="{8C99F4D9-CC14-41BC-9CB1-8CCFEB195A37}">
      <dgm:prSet/>
      <dgm:spPr/>
      <dgm:t>
        <a:bodyPr/>
        <a:lstStyle/>
        <a:p>
          <a:endParaRPr lang="en-IN"/>
        </a:p>
      </dgm:t>
    </dgm:pt>
    <dgm:pt modelId="{D0489E6D-E0C9-4ED8-91B9-9B0A0B76122C}">
      <dgm:prSet phldrT="[Text]" custT="1"/>
      <dgm:spPr/>
      <dgm:t>
        <a:bodyPr/>
        <a:lstStyle/>
        <a:p>
          <a:r>
            <a:rPr lang="en-IN" sz="2000" dirty="0"/>
            <a:t>Excellent Review %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8E1155-453F-4162-AFD1-6B0DC691444C}" type="parTrans" cxnId="{5FF0B28B-341A-47A9-8A9D-B9DB535E46C8}">
      <dgm:prSet/>
      <dgm:spPr/>
      <dgm:t>
        <a:bodyPr/>
        <a:lstStyle/>
        <a:p>
          <a:endParaRPr lang="en-IN"/>
        </a:p>
      </dgm:t>
    </dgm:pt>
    <dgm:pt modelId="{489953D9-9325-4C13-A1FD-2921B98DA672}" type="sibTrans" cxnId="{5FF0B28B-341A-47A9-8A9D-B9DB535E46C8}">
      <dgm:prSet/>
      <dgm:spPr/>
      <dgm:t>
        <a:bodyPr/>
        <a:lstStyle/>
        <a:p>
          <a:endParaRPr lang="en-IN"/>
        </a:p>
      </dgm:t>
    </dgm:pt>
    <dgm:pt modelId="{A525A7EA-879B-4E7B-9A3A-8370A264B3BA}">
      <dgm:prSet phldrT="[Text]" custT="1"/>
      <dgm:spPr/>
      <dgm:t>
        <a:bodyPr/>
        <a:lstStyle/>
        <a:p>
          <a:r>
            <a:rPr lang="en-IN" sz="2000" dirty="0"/>
            <a:t>Average Review %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D1F2B5-0C15-4F40-BCE1-65A597B3EF91}" type="parTrans" cxnId="{7B28B44B-DE07-405A-83C1-75C47E291707}">
      <dgm:prSet/>
      <dgm:spPr/>
      <dgm:t>
        <a:bodyPr/>
        <a:lstStyle/>
        <a:p>
          <a:endParaRPr lang="en-IN"/>
        </a:p>
      </dgm:t>
    </dgm:pt>
    <dgm:pt modelId="{40E4448E-43BA-41E9-AB9E-74E394A9350B}" type="sibTrans" cxnId="{7B28B44B-DE07-405A-83C1-75C47E291707}">
      <dgm:prSet/>
      <dgm:spPr/>
      <dgm:t>
        <a:bodyPr/>
        <a:lstStyle/>
        <a:p>
          <a:endParaRPr lang="en-IN"/>
        </a:p>
      </dgm:t>
    </dgm:pt>
    <dgm:pt modelId="{8BC01BDD-BFA0-4A38-9D40-A72975072861}">
      <dgm:prSet phldrT="[Text]" custT="1"/>
      <dgm:spPr/>
      <dgm:t>
        <a:bodyPr/>
        <a:lstStyle/>
        <a:p>
          <a:r>
            <a:rPr lang="en-IN" sz="2000" dirty="0"/>
            <a:t>Poor Review %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AC6C9C-49FF-4EFC-9BB5-547B7DA01EEE}" type="parTrans" cxnId="{AD852291-7A76-4D65-8924-8F87F2A2C0D5}">
      <dgm:prSet/>
      <dgm:spPr/>
      <dgm:t>
        <a:bodyPr/>
        <a:lstStyle/>
        <a:p>
          <a:endParaRPr lang="en-IN"/>
        </a:p>
      </dgm:t>
    </dgm:pt>
    <dgm:pt modelId="{A9BC7098-49AC-4450-9C22-15E55649F5C5}" type="sibTrans" cxnId="{AD852291-7A76-4D65-8924-8F87F2A2C0D5}">
      <dgm:prSet/>
      <dgm:spPr/>
      <dgm:t>
        <a:bodyPr/>
        <a:lstStyle/>
        <a:p>
          <a:endParaRPr lang="en-IN"/>
        </a:p>
      </dgm:t>
    </dgm:pt>
    <dgm:pt modelId="{FD012B2A-FFED-4238-A434-68006A4EC370}" type="pres">
      <dgm:prSet presAssocID="{D3C89BF1-B745-44CA-A0DC-FB24551B08BD}" presName="linearFlow" presStyleCnt="0">
        <dgm:presLayoutVars>
          <dgm:dir/>
          <dgm:animLvl val="lvl"/>
          <dgm:resizeHandles val="exact"/>
        </dgm:presLayoutVars>
      </dgm:prSet>
      <dgm:spPr/>
    </dgm:pt>
    <dgm:pt modelId="{0D506D24-0AEE-4F54-B0A9-DA13F13F6F97}" type="pres">
      <dgm:prSet presAssocID="{0BC43445-D51A-4353-9E2E-39320C00013B}" presName="composite" presStyleCnt="0"/>
      <dgm:spPr/>
    </dgm:pt>
    <dgm:pt modelId="{C035E16C-CCAC-43F0-B08A-8DA7B8231707}" type="pres">
      <dgm:prSet presAssocID="{0BC43445-D51A-4353-9E2E-39320C00013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E27E0CF-1939-49B8-B9A1-E4CECE0CF608}" type="pres">
      <dgm:prSet presAssocID="{0BC43445-D51A-4353-9E2E-39320C00013B}" presName="descendantText" presStyleLbl="alignAcc1" presStyleIdx="0" presStyleCnt="2">
        <dgm:presLayoutVars>
          <dgm:bulletEnabled val="1"/>
        </dgm:presLayoutVars>
      </dgm:prSet>
      <dgm:spPr/>
    </dgm:pt>
    <dgm:pt modelId="{C3A11F89-62CB-49C7-9F00-4D9C7C18CDDF}" type="pres">
      <dgm:prSet presAssocID="{3187FAAE-CEA7-4499-AB73-7923F4A9F608}" presName="sp" presStyleCnt="0"/>
      <dgm:spPr/>
    </dgm:pt>
    <dgm:pt modelId="{59E33102-7935-4C96-8F8F-8ACD2C93C090}" type="pres">
      <dgm:prSet presAssocID="{8428163D-8F03-4FA6-B259-764655753170}" presName="composite" presStyleCnt="0"/>
      <dgm:spPr/>
    </dgm:pt>
    <dgm:pt modelId="{B385EA65-03B7-4F41-9D56-02DABEF2DD00}" type="pres">
      <dgm:prSet presAssocID="{8428163D-8F03-4FA6-B259-76465575317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91F518B0-55FC-454B-B8BB-4B1903F430C0}" type="pres">
      <dgm:prSet presAssocID="{8428163D-8F03-4FA6-B259-76465575317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C081602-D1F2-4C3A-806E-CE6C04D193A5}" type="presOf" srcId="{D3C89BF1-B745-44CA-A0DC-FB24551B08BD}" destId="{FD012B2A-FFED-4238-A434-68006A4EC370}" srcOrd="0" destOrd="0" presId="urn:microsoft.com/office/officeart/2005/8/layout/chevron2"/>
    <dgm:cxn modelId="{622B0911-9B5E-4B77-A2DE-6085417DBF36}" type="presOf" srcId="{2C6A8339-97EB-42C0-A67D-87156B4DDFEB}" destId="{4E27E0CF-1939-49B8-B9A1-E4CECE0CF608}" srcOrd="0" destOrd="1" presId="urn:microsoft.com/office/officeart/2005/8/layout/chevron2"/>
    <dgm:cxn modelId="{20F0E528-438D-4F6B-9E77-5C44AB668CF3}" srcId="{0BC43445-D51A-4353-9E2E-39320C00013B}" destId="{F7792F8C-A178-439D-AA32-7F4323BF4DCF}" srcOrd="0" destOrd="0" parTransId="{CA8D6F77-2F1C-4C07-9EB2-77132B7D7FD7}" sibTransId="{FC91B33A-B684-47DB-8482-1E18A132989A}"/>
    <dgm:cxn modelId="{DEC17D2E-7FCE-4B93-B358-E270975B4C5D}" type="presOf" srcId="{8428163D-8F03-4FA6-B259-764655753170}" destId="{B385EA65-03B7-4F41-9D56-02DABEF2DD00}" srcOrd="0" destOrd="0" presId="urn:microsoft.com/office/officeart/2005/8/layout/chevron2"/>
    <dgm:cxn modelId="{46D2BE33-D832-408A-93A4-838CCF5608AE}" type="presOf" srcId="{F7792F8C-A178-439D-AA32-7F4323BF4DCF}" destId="{4E27E0CF-1939-49B8-B9A1-E4CECE0CF608}" srcOrd="0" destOrd="0" presId="urn:microsoft.com/office/officeart/2005/8/layout/chevron2"/>
    <dgm:cxn modelId="{D162CA33-A787-4C67-8BDB-BE311A89F6C0}" type="presOf" srcId="{8BC01BDD-BFA0-4A38-9D40-A72975072861}" destId="{4E27E0CF-1939-49B8-B9A1-E4CECE0CF608}" srcOrd="0" destOrd="5" presId="urn:microsoft.com/office/officeart/2005/8/layout/chevron2"/>
    <dgm:cxn modelId="{3C4F5639-301A-4B3B-9E44-9FA73D872E3A}" srcId="{0BC43445-D51A-4353-9E2E-39320C00013B}" destId="{2C6A8339-97EB-42C0-A67D-87156B4DDFEB}" srcOrd="1" destOrd="0" parTransId="{4D54A6D0-719C-4F6E-A8A0-01F99298BF74}" sibTransId="{0820A4A6-612A-47A5-AEF0-A8BB2ABC61C4}"/>
    <dgm:cxn modelId="{88577C3B-EED4-46E3-ACCF-307FA02E4241}" srcId="{D3C89BF1-B745-44CA-A0DC-FB24551B08BD}" destId="{0BC43445-D51A-4353-9E2E-39320C00013B}" srcOrd="0" destOrd="0" parTransId="{2191711B-1052-4930-8934-7945D30346F9}" sibTransId="{3187FAAE-CEA7-4499-AB73-7923F4A9F608}"/>
    <dgm:cxn modelId="{FD5BB165-708C-43C9-952B-2F4F1330542E}" type="presOf" srcId="{A525A7EA-879B-4E7B-9A3A-8370A264B3BA}" destId="{4E27E0CF-1939-49B8-B9A1-E4CECE0CF608}" srcOrd="0" destOrd="4" presId="urn:microsoft.com/office/officeart/2005/8/layout/chevron2"/>
    <dgm:cxn modelId="{7B28B44B-DE07-405A-83C1-75C47E291707}" srcId="{0BC43445-D51A-4353-9E2E-39320C00013B}" destId="{A525A7EA-879B-4E7B-9A3A-8370A264B3BA}" srcOrd="4" destOrd="0" parTransId="{5AD1F2B5-0C15-4F40-BCE1-65A597B3EF91}" sibTransId="{40E4448E-43BA-41E9-AB9E-74E394A9350B}"/>
    <dgm:cxn modelId="{5FF0B28B-341A-47A9-8A9D-B9DB535E46C8}" srcId="{0BC43445-D51A-4353-9E2E-39320C00013B}" destId="{D0489E6D-E0C9-4ED8-91B9-9B0A0B76122C}" srcOrd="3" destOrd="0" parTransId="{0B8E1155-453F-4162-AFD1-6B0DC691444C}" sibTransId="{489953D9-9325-4C13-A1FD-2921B98DA672}"/>
    <dgm:cxn modelId="{F892028F-EBD3-4DC2-907B-9D0BCBCDD730}" type="presOf" srcId="{D0489E6D-E0C9-4ED8-91B9-9B0A0B76122C}" destId="{4E27E0CF-1939-49B8-B9A1-E4CECE0CF608}" srcOrd="0" destOrd="3" presId="urn:microsoft.com/office/officeart/2005/8/layout/chevron2"/>
    <dgm:cxn modelId="{AD852291-7A76-4D65-8924-8F87F2A2C0D5}" srcId="{0BC43445-D51A-4353-9E2E-39320C00013B}" destId="{8BC01BDD-BFA0-4A38-9D40-A72975072861}" srcOrd="5" destOrd="0" parTransId="{AAAC6C9C-49FF-4EFC-9BB5-547B7DA01EEE}" sibTransId="{A9BC7098-49AC-4450-9C22-15E55649F5C5}"/>
    <dgm:cxn modelId="{989870BB-A368-4EAF-996E-D455EEDD0BC2}" srcId="{D3C89BF1-B745-44CA-A0DC-FB24551B08BD}" destId="{8428163D-8F03-4FA6-B259-764655753170}" srcOrd="1" destOrd="0" parTransId="{D091610B-A87C-47E8-906C-D9F590178D16}" sibTransId="{0179C423-9610-45CE-A0B1-22621A4AD201}"/>
    <dgm:cxn modelId="{8C99F4D9-CC14-41BC-9CB1-8CCFEB195A37}" srcId="{0BC43445-D51A-4353-9E2E-39320C00013B}" destId="{C96D3B2F-9AB5-4A3B-9ED5-BDBC810ADF2B}" srcOrd="2" destOrd="0" parTransId="{2EB71DCD-437E-418B-A41A-5C1868E01D98}" sibTransId="{536DCFB8-51F0-4065-8DA5-6AA096B66A07}"/>
    <dgm:cxn modelId="{28C0A5DA-2596-46BD-98B9-11ED308570A0}" srcId="{8428163D-8F03-4FA6-B259-764655753170}" destId="{4D3B0DFF-A548-4123-93A5-0F109F4F7F08}" srcOrd="0" destOrd="0" parTransId="{D8E292E9-59CA-41A2-BA66-7A16AF64AA86}" sibTransId="{2777D61B-A067-42C1-AF09-153DCE229A8B}"/>
    <dgm:cxn modelId="{C8E530E0-02FE-4702-AC46-ED9332BC768B}" type="presOf" srcId="{0BC43445-D51A-4353-9E2E-39320C00013B}" destId="{C035E16C-CCAC-43F0-B08A-8DA7B8231707}" srcOrd="0" destOrd="0" presId="urn:microsoft.com/office/officeart/2005/8/layout/chevron2"/>
    <dgm:cxn modelId="{FE7267EE-1621-4A58-A5C8-F119D7ADF8C4}" type="presOf" srcId="{C96D3B2F-9AB5-4A3B-9ED5-BDBC810ADF2B}" destId="{4E27E0CF-1939-49B8-B9A1-E4CECE0CF608}" srcOrd="0" destOrd="2" presId="urn:microsoft.com/office/officeart/2005/8/layout/chevron2"/>
    <dgm:cxn modelId="{F8EFFEFE-2814-48DC-91D5-077CC7D416EF}" type="presOf" srcId="{4D3B0DFF-A548-4123-93A5-0F109F4F7F08}" destId="{91F518B0-55FC-454B-B8BB-4B1903F430C0}" srcOrd="0" destOrd="0" presId="urn:microsoft.com/office/officeart/2005/8/layout/chevron2"/>
    <dgm:cxn modelId="{9B66D19B-8482-4E8B-9F33-0389004BC096}" type="presParOf" srcId="{FD012B2A-FFED-4238-A434-68006A4EC370}" destId="{0D506D24-0AEE-4F54-B0A9-DA13F13F6F97}" srcOrd="0" destOrd="0" presId="urn:microsoft.com/office/officeart/2005/8/layout/chevron2"/>
    <dgm:cxn modelId="{F871FD2A-56D5-47A1-BBD5-411D2946D2F6}" type="presParOf" srcId="{0D506D24-0AEE-4F54-B0A9-DA13F13F6F97}" destId="{C035E16C-CCAC-43F0-B08A-8DA7B8231707}" srcOrd="0" destOrd="0" presId="urn:microsoft.com/office/officeart/2005/8/layout/chevron2"/>
    <dgm:cxn modelId="{7476BCA9-7D36-4745-83C5-D81D6DB9913E}" type="presParOf" srcId="{0D506D24-0AEE-4F54-B0A9-DA13F13F6F97}" destId="{4E27E0CF-1939-49B8-B9A1-E4CECE0CF608}" srcOrd="1" destOrd="0" presId="urn:microsoft.com/office/officeart/2005/8/layout/chevron2"/>
    <dgm:cxn modelId="{1541030F-BDF7-4BEA-8716-589F5B002C17}" type="presParOf" srcId="{FD012B2A-FFED-4238-A434-68006A4EC370}" destId="{C3A11F89-62CB-49C7-9F00-4D9C7C18CDDF}" srcOrd="1" destOrd="0" presId="urn:microsoft.com/office/officeart/2005/8/layout/chevron2"/>
    <dgm:cxn modelId="{B451993A-0FF9-420E-A469-BDF8C69C3E79}" type="presParOf" srcId="{FD012B2A-FFED-4238-A434-68006A4EC370}" destId="{59E33102-7935-4C96-8F8F-8ACD2C93C090}" srcOrd="2" destOrd="0" presId="urn:microsoft.com/office/officeart/2005/8/layout/chevron2"/>
    <dgm:cxn modelId="{6753D131-49C1-4C5C-96B2-84E0FD955111}" type="presParOf" srcId="{59E33102-7935-4C96-8F8F-8ACD2C93C090}" destId="{B385EA65-03B7-4F41-9D56-02DABEF2DD00}" srcOrd="0" destOrd="0" presId="urn:microsoft.com/office/officeart/2005/8/layout/chevron2"/>
    <dgm:cxn modelId="{8C0034E0-058D-4D67-A23E-DA9B1A0EC935}" type="presParOf" srcId="{59E33102-7935-4C96-8F8F-8ACD2C93C090}" destId="{91F518B0-55FC-454B-B8BB-4B1903F430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FCDAE4-EF4A-4108-942B-B4ED4B04D0F6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956E690-6B90-4A7D-A77C-A557EC8047FB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Label Encoder</a:t>
          </a:r>
        </a:p>
      </dgm:t>
    </dgm:pt>
    <dgm:pt modelId="{CB5666ED-A23E-4EF1-B226-4FF35FAC8F00}" type="parTrans" cxnId="{ABE78BB8-6DDD-4789-8972-4DF878BB7128}">
      <dgm:prSet/>
      <dgm:spPr/>
      <dgm:t>
        <a:bodyPr/>
        <a:lstStyle/>
        <a:p>
          <a:endParaRPr lang="en-IN"/>
        </a:p>
      </dgm:t>
    </dgm:pt>
    <dgm:pt modelId="{F1F1FBE3-06C8-47BD-9723-EACF5FD378D6}" type="sibTrans" cxnId="{ABE78BB8-6DDD-4789-8972-4DF878BB7128}">
      <dgm:prSet/>
      <dgm:spPr/>
      <dgm:t>
        <a:bodyPr/>
        <a:lstStyle/>
        <a:p>
          <a:endParaRPr lang="en-IN"/>
        </a:p>
      </dgm:t>
    </dgm:pt>
    <dgm:pt modelId="{04DFCA34-15B9-4E3E-855C-FC60650F9A4C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Medicine Name</a:t>
          </a:r>
        </a:p>
      </dgm:t>
    </dgm:pt>
    <dgm:pt modelId="{ED56FCDB-53F4-498C-AF2B-B095538CFACC}" type="parTrans" cxnId="{40C953D3-24D4-48FD-8290-9E91850E545B}">
      <dgm:prSet/>
      <dgm:spPr/>
      <dgm:t>
        <a:bodyPr/>
        <a:lstStyle/>
        <a:p>
          <a:endParaRPr lang="en-IN"/>
        </a:p>
      </dgm:t>
    </dgm:pt>
    <dgm:pt modelId="{FF04A721-63B8-4872-BC5A-806EEED95586}" type="sibTrans" cxnId="{40C953D3-24D4-48FD-8290-9E91850E545B}">
      <dgm:prSet/>
      <dgm:spPr/>
      <dgm:t>
        <a:bodyPr/>
        <a:lstStyle/>
        <a:p>
          <a:endParaRPr lang="en-IN"/>
        </a:p>
      </dgm:t>
    </dgm:pt>
    <dgm:pt modelId="{50DDD72B-3489-43CB-BD12-0F10A5DDB709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TF-IDF</a:t>
          </a:r>
        </a:p>
      </dgm:t>
    </dgm:pt>
    <dgm:pt modelId="{E6841BDA-F7BC-49D9-9ACE-A8A0B1C40FF9}" type="parTrans" cxnId="{315521F6-9BA2-4FCD-A363-5BFB394DC1F3}">
      <dgm:prSet/>
      <dgm:spPr/>
      <dgm:t>
        <a:bodyPr/>
        <a:lstStyle/>
        <a:p>
          <a:endParaRPr lang="en-IN"/>
        </a:p>
      </dgm:t>
    </dgm:pt>
    <dgm:pt modelId="{88BC7C9D-9202-4ECB-B5EC-4DE4BF6C3FF6}" type="sibTrans" cxnId="{315521F6-9BA2-4FCD-A363-5BFB394DC1F3}">
      <dgm:prSet/>
      <dgm:spPr/>
      <dgm:t>
        <a:bodyPr/>
        <a:lstStyle/>
        <a:p>
          <a:endParaRPr lang="en-IN"/>
        </a:p>
      </dgm:t>
    </dgm:pt>
    <dgm:pt modelId="{73C5D2CE-6C8B-49A5-93A0-167ACA6F5F68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Manufacturer</a:t>
          </a:r>
        </a:p>
      </dgm:t>
    </dgm:pt>
    <dgm:pt modelId="{FA2ADF00-6A7E-4603-9D6F-4A23E718309B}" type="parTrans" cxnId="{5DA8E729-5E28-4BDF-AFB1-608B25B2461F}">
      <dgm:prSet/>
      <dgm:spPr/>
      <dgm:t>
        <a:bodyPr/>
        <a:lstStyle/>
        <a:p>
          <a:endParaRPr lang="en-IN"/>
        </a:p>
      </dgm:t>
    </dgm:pt>
    <dgm:pt modelId="{D423D34C-4D10-4CE6-AC7F-E664AF5A8181}" type="sibTrans" cxnId="{5DA8E729-5E28-4BDF-AFB1-608B25B2461F}">
      <dgm:prSet/>
      <dgm:spPr/>
      <dgm:t>
        <a:bodyPr/>
        <a:lstStyle/>
        <a:p>
          <a:endParaRPr lang="en-IN"/>
        </a:p>
      </dgm:t>
    </dgm:pt>
    <dgm:pt modelId="{C751C1A5-CD8F-4015-AD8A-539CB994E8C0}">
      <dgm:prSet phldrT="[Text]" custT="1"/>
      <dgm:spPr/>
      <dgm:t>
        <a:bodyPr/>
        <a:lstStyle/>
        <a:p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DFC4A-CED3-462E-B6DF-0F68CCF818E2}" type="parTrans" cxnId="{AD3202CA-C6A7-4E1E-95A6-3E5E24395254}">
      <dgm:prSet/>
      <dgm:spPr/>
      <dgm:t>
        <a:bodyPr/>
        <a:lstStyle/>
        <a:p>
          <a:endParaRPr lang="en-IN"/>
        </a:p>
      </dgm:t>
    </dgm:pt>
    <dgm:pt modelId="{E331C9AC-8C6D-4276-A2E8-7F3B9FB53309}" type="sibTrans" cxnId="{AD3202CA-C6A7-4E1E-95A6-3E5E24395254}">
      <dgm:prSet/>
      <dgm:spPr/>
      <dgm:t>
        <a:bodyPr/>
        <a:lstStyle/>
        <a:p>
          <a:endParaRPr lang="en-IN"/>
        </a:p>
      </dgm:t>
    </dgm:pt>
    <dgm:pt modelId="{DD0998E2-F504-4D69-9916-4402771F61EF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Composition</a:t>
          </a:r>
        </a:p>
      </dgm:t>
    </dgm:pt>
    <dgm:pt modelId="{946BDE1C-D942-4A69-A6AC-C68E529B2A25}" type="parTrans" cxnId="{1F9C4FBD-683E-453F-984B-6B9A3E3D3CC5}">
      <dgm:prSet/>
      <dgm:spPr/>
      <dgm:t>
        <a:bodyPr/>
        <a:lstStyle/>
        <a:p>
          <a:endParaRPr lang="en-IN"/>
        </a:p>
      </dgm:t>
    </dgm:pt>
    <dgm:pt modelId="{730E90C4-4EFF-41C1-9FB5-30D9820FB6E9}" type="sibTrans" cxnId="{1F9C4FBD-683E-453F-984B-6B9A3E3D3CC5}">
      <dgm:prSet/>
      <dgm:spPr/>
      <dgm:t>
        <a:bodyPr/>
        <a:lstStyle/>
        <a:p>
          <a:endParaRPr lang="en-IN"/>
        </a:p>
      </dgm:t>
    </dgm:pt>
    <dgm:pt modelId="{BD88B124-5252-4A43-A31B-270D8F4A3662}" type="pres">
      <dgm:prSet presAssocID="{14FCDAE4-EF4A-4108-942B-B4ED4B04D0F6}" presName="linearFlow" presStyleCnt="0">
        <dgm:presLayoutVars>
          <dgm:dir/>
          <dgm:animLvl val="lvl"/>
          <dgm:resizeHandles val="exact"/>
        </dgm:presLayoutVars>
      </dgm:prSet>
      <dgm:spPr/>
    </dgm:pt>
    <dgm:pt modelId="{512F70AB-D2F4-4BB2-8D8D-D2B2D221CF86}" type="pres">
      <dgm:prSet presAssocID="{7956E690-6B90-4A7D-A77C-A557EC8047FB}" presName="composite" presStyleCnt="0"/>
      <dgm:spPr/>
    </dgm:pt>
    <dgm:pt modelId="{F865448D-FBCA-4C38-81A1-7E8FC265EF44}" type="pres">
      <dgm:prSet presAssocID="{7956E690-6B90-4A7D-A77C-A557EC8047F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D89271A3-254F-4233-94DB-62A427569DA5}" type="pres">
      <dgm:prSet presAssocID="{7956E690-6B90-4A7D-A77C-A557EC8047FB}" presName="descendantText" presStyleLbl="alignAcc1" presStyleIdx="0" presStyleCnt="2">
        <dgm:presLayoutVars>
          <dgm:bulletEnabled val="1"/>
        </dgm:presLayoutVars>
      </dgm:prSet>
      <dgm:spPr/>
    </dgm:pt>
    <dgm:pt modelId="{301569DD-E828-4BCF-A528-D64334EDAED4}" type="pres">
      <dgm:prSet presAssocID="{F1F1FBE3-06C8-47BD-9723-EACF5FD378D6}" presName="sp" presStyleCnt="0"/>
      <dgm:spPr/>
    </dgm:pt>
    <dgm:pt modelId="{A4FE949F-4F42-496E-8612-919AE94E4EAB}" type="pres">
      <dgm:prSet presAssocID="{50DDD72B-3489-43CB-BD12-0F10A5DDB709}" presName="composite" presStyleCnt="0"/>
      <dgm:spPr/>
    </dgm:pt>
    <dgm:pt modelId="{FB4F79C8-414A-49F2-8243-02DC8377A5EF}" type="pres">
      <dgm:prSet presAssocID="{50DDD72B-3489-43CB-BD12-0F10A5DDB70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988163D-EBDD-410D-881E-CFDB2F5054BB}" type="pres">
      <dgm:prSet presAssocID="{50DDD72B-3489-43CB-BD12-0F10A5DDB70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E7C2B0B-8C8C-4843-93F1-3E687E70D956}" type="presOf" srcId="{DD0998E2-F504-4D69-9916-4402771F61EF}" destId="{E988163D-EBDD-410D-881E-CFDB2F5054BB}" srcOrd="0" destOrd="0" presId="urn:microsoft.com/office/officeart/2005/8/layout/chevron2"/>
    <dgm:cxn modelId="{5DA8E729-5E28-4BDF-AFB1-608B25B2461F}" srcId="{7956E690-6B90-4A7D-A77C-A557EC8047FB}" destId="{73C5D2CE-6C8B-49A5-93A0-167ACA6F5F68}" srcOrd="2" destOrd="0" parTransId="{FA2ADF00-6A7E-4603-9D6F-4A23E718309B}" sibTransId="{D423D34C-4D10-4CE6-AC7F-E664AF5A8181}"/>
    <dgm:cxn modelId="{AFE6C033-2E9A-4EFE-B231-E99AFE31FFEC}" type="presOf" srcId="{04DFCA34-15B9-4E3E-855C-FC60650F9A4C}" destId="{D89271A3-254F-4233-94DB-62A427569DA5}" srcOrd="0" destOrd="1" presId="urn:microsoft.com/office/officeart/2005/8/layout/chevron2"/>
    <dgm:cxn modelId="{25894641-0BE1-4470-9720-1904206F5774}" type="presOf" srcId="{7956E690-6B90-4A7D-A77C-A557EC8047FB}" destId="{F865448D-FBCA-4C38-81A1-7E8FC265EF44}" srcOrd="0" destOrd="0" presId="urn:microsoft.com/office/officeart/2005/8/layout/chevron2"/>
    <dgm:cxn modelId="{4DB2A943-DED2-4B6A-8624-AB45DD59D08A}" type="presOf" srcId="{50DDD72B-3489-43CB-BD12-0F10A5DDB709}" destId="{FB4F79C8-414A-49F2-8243-02DC8377A5EF}" srcOrd="0" destOrd="0" presId="urn:microsoft.com/office/officeart/2005/8/layout/chevron2"/>
    <dgm:cxn modelId="{8406CE92-34DA-4C8F-946F-7101BA3ABB13}" type="presOf" srcId="{73C5D2CE-6C8B-49A5-93A0-167ACA6F5F68}" destId="{D89271A3-254F-4233-94DB-62A427569DA5}" srcOrd="0" destOrd="2" presId="urn:microsoft.com/office/officeart/2005/8/layout/chevron2"/>
    <dgm:cxn modelId="{9892009C-BDCA-4C04-A8F2-13E1A5251ACA}" type="presOf" srcId="{14FCDAE4-EF4A-4108-942B-B4ED4B04D0F6}" destId="{BD88B124-5252-4A43-A31B-270D8F4A3662}" srcOrd="0" destOrd="0" presId="urn:microsoft.com/office/officeart/2005/8/layout/chevron2"/>
    <dgm:cxn modelId="{F67DBCB3-99D9-4F84-A2E9-20B71D7BEC71}" type="presOf" srcId="{C751C1A5-CD8F-4015-AD8A-539CB994E8C0}" destId="{D89271A3-254F-4233-94DB-62A427569DA5}" srcOrd="0" destOrd="0" presId="urn:microsoft.com/office/officeart/2005/8/layout/chevron2"/>
    <dgm:cxn modelId="{ABE78BB8-6DDD-4789-8972-4DF878BB7128}" srcId="{14FCDAE4-EF4A-4108-942B-B4ED4B04D0F6}" destId="{7956E690-6B90-4A7D-A77C-A557EC8047FB}" srcOrd="0" destOrd="0" parTransId="{CB5666ED-A23E-4EF1-B226-4FF35FAC8F00}" sibTransId="{F1F1FBE3-06C8-47BD-9723-EACF5FD378D6}"/>
    <dgm:cxn modelId="{1F9C4FBD-683E-453F-984B-6B9A3E3D3CC5}" srcId="{50DDD72B-3489-43CB-BD12-0F10A5DDB709}" destId="{DD0998E2-F504-4D69-9916-4402771F61EF}" srcOrd="0" destOrd="0" parTransId="{946BDE1C-D942-4A69-A6AC-C68E529B2A25}" sibTransId="{730E90C4-4EFF-41C1-9FB5-30D9820FB6E9}"/>
    <dgm:cxn modelId="{AD3202CA-C6A7-4E1E-95A6-3E5E24395254}" srcId="{7956E690-6B90-4A7D-A77C-A557EC8047FB}" destId="{C751C1A5-CD8F-4015-AD8A-539CB994E8C0}" srcOrd="0" destOrd="0" parTransId="{866DFC4A-CED3-462E-B6DF-0F68CCF818E2}" sibTransId="{E331C9AC-8C6D-4276-A2E8-7F3B9FB53309}"/>
    <dgm:cxn modelId="{40C953D3-24D4-48FD-8290-9E91850E545B}" srcId="{7956E690-6B90-4A7D-A77C-A557EC8047FB}" destId="{04DFCA34-15B9-4E3E-855C-FC60650F9A4C}" srcOrd="1" destOrd="0" parTransId="{ED56FCDB-53F4-498C-AF2B-B095538CFACC}" sibTransId="{FF04A721-63B8-4872-BC5A-806EEED95586}"/>
    <dgm:cxn modelId="{315521F6-9BA2-4FCD-A363-5BFB394DC1F3}" srcId="{14FCDAE4-EF4A-4108-942B-B4ED4B04D0F6}" destId="{50DDD72B-3489-43CB-BD12-0F10A5DDB709}" srcOrd="1" destOrd="0" parTransId="{E6841BDA-F7BC-49D9-9ACE-A8A0B1C40FF9}" sibTransId="{88BC7C9D-9202-4ECB-B5EC-4DE4BF6C3FF6}"/>
    <dgm:cxn modelId="{06025EE8-F13F-4956-A8E2-4C1F92B9BD54}" type="presParOf" srcId="{BD88B124-5252-4A43-A31B-270D8F4A3662}" destId="{512F70AB-D2F4-4BB2-8D8D-D2B2D221CF86}" srcOrd="0" destOrd="0" presId="urn:microsoft.com/office/officeart/2005/8/layout/chevron2"/>
    <dgm:cxn modelId="{E683010E-CA0B-47A7-AE3D-094D488BC31D}" type="presParOf" srcId="{512F70AB-D2F4-4BB2-8D8D-D2B2D221CF86}" destId="{F865448D-FBCA-4C38-81A1-7E8FC265EF44}" srcOrd="0" destOrd="0" presId="urn:microsoft.com/office/officeart/2005/8/layout/chevron2"/>
    <dgm:cxn modelId="{D2506681-4BE1-4479-8491-7A8E8D926AB7}" type="presParOf" srcId="{512F70AB-D2F4-4BB2-8D8D-D2B2D221CF86}" destId="{D89271A3-254F-4233-94DB-62A427569DA5}" srcOrd="1" destOrd="0" presId="urn:microsoft.com/office/officeart/2005/8/layout/chevron2"/>
    <dgm:cxn modelId="{27CAB52A-69C4-471C-AC19-8070147B424D}" type="presParOf" srcId="{BD88B124-5252-4A43-A31B-270D8F4A3662}" destId="{301569DD-E828-4BCF-A528-D64334EDAED4}" srcOrd="1" destOrd="0" presId="urn:microsoft.com/office/officeart/2005/8/layout/chevron2"/>
    <dgm:cxn modelId="{865DECA9-893C-4CDB-9799-0680E0FC17ED}" type="presParOf" srcId="{BD88B124-5252-4A43-A31B-270D8F4A3662}" destId="{A4FE949F-4F42-496E-8612-919AE94E4EAB}" srcOrd="2" destOrd="0" presId="urn:microsoft.com/office/officeart/2005/8/layout/chevron2"/>
    <dgm:cxn modelId="{9AA46F3F-8843-4232-A08F-6A41671EA49C}" type="presParOf" srcId="{A4FE949F-4F42-496E-8612-919AE94E4EAB}" destId="{FB4F79C8-414A-49F2-8243-02DC8377A5EF}" srcOrd="0" destOrd="0" presId="urn:microsoft.com/office/officeart/2005/8/layout/chevron2"/>
    <dgm:cxn modelId="{98F17B71-CF1F-44AA-9AD4-019170F1EE12}" type="presParOf" srcId="{A4FE949F-4F42-496E-8612-919AE94E4EAB}" destId="{E988163D-EBDD-410D-881E-CFDB2F5054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556301-0C32-4C4C-A7CF-223F0C29317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9B73DA1-BCA0-4A93-90C6-B5B65C981C71}">
      <dgm:prSet phldrT="[Text]"/>
      <dgm:spPr/>
      <dgm:t>
        <a:bodyPr/>
        <a:lstStyle/>
        <a:p>
          <a:r>
            <a:rPr lang="en-IN" dirty="0"/>
            <a:t>KNeighborsRegressor</a:t>
          </a:r>
        </a:p>
      </dgm:t>
    </dgm:pt>
    <dgm:pt modelId="{A8E018CA-C486-42B2-9F13-5EE6468B1164}" type="parTrans" cxnId="{78A6EC86-22FC-43D8-8539-A773596EE087}">
      <dgm:prSet/>
      <dgm:spPr/>
      <dgm:t>
        <a:bodyPr/>
        <a:lstStyle/>
        <a:p>
          <a:endParaRPr lang="en-IN"/>
        </a:p>
      </dgm:t>
    </dgm:pt>
    <dgm:pt modelId="{83A1224B-E9F2-48DF-8B1D-C1FA5A329A68}" type="sibTrans" cxnId="{78A6EC86-22FC-43D8-8539-A773596EE087}">
      <dgm:prSet/>
      <dgm:spPr/>
      <dgm:t>
        <a:bodyPr/>
        <a:lstStyle/>
        <a:p>
          <a:endParaRPr lang="en-IN"/>
        </a:p>
      </dgm:t>
    </dgm:pt>
    <dgm:pt modelId="{6A883A36-6835-4962-B8A4-8221B8A19A4C}">
      <dgm:prSet phldrT="[Text]"/>
      <dgm:spPr/>
      <dgm:t>
        <a:bodyPr/>
        <a:lstStyle/>
        <a:p>
          <a:r>
            <a:rPr lang="en-IN" dirty="0"/>
            <a:t>n_neighbors=5</a:t>
          </a:r>
        </a:p>
      </dgm:t>
    </dgm:pt>
    <dgm:pt modelId="{EFC1CA37-4E7A-4538-A1B5-864562776B1C}" type="parTrans" cxnId="{A6E314BB-DB19-430E-A26B-853E3DFA51AB}">
      <dgm:prSet/>
      <dgm:spPr/>
      <dgm:t>
        <a:bodyPr/>
        <a:lstStyle/>
        <a:p>
          <a:endParaRPr lang="en-IN"/>
        </a:p>
      </dgm:t>
    </dgm:pt>
    <dgm:pt modelId="{A2873C1C-F008-453A-8C05-DE4E1B03D1A0}" type="sibTrans" cxnId="{A6E314BB-DB19-430E-A26B-853E3DFA51AB}">
      <dgm:prSet/>
      <dgm:spPr/>
      <dgm:t>
        <a:bodyPr/>
        <a:lstStyle/>
        <a:p>
          <a:endParaRPr lang="en-IN"/>
        </a:p>
      </dgm:t>
    </dgm:pt>
    <dgm:pt modelId="{B6DD5E81-0A36-40A9-B264-AE9F263F6D87}">
      <dgm:prSet phldrT="[Text]"/>
      <dgm:spPr/>
      <dgm:t>
        <a:bodyPr/>
        <a:lstStyle/>
        <a:p>
          <a:r>
            <a:rPr lang="en-IN" dirty="0"/>
            <a:t>DecisionTreeRegressor</a:t>
          </a:r>
        </a:p>
      </dgm:t>
    </dgm:pt>
    <dgm:pt modelId="{28183DE5-EE32-4526-8A8A-8904D797A1DD}" type="parTrans" cxnId="{EAB1102D-EB57-4549-941E-B520A76F8415}">
      <dgm:prSet/>
      <dgm:spPr/>
      <dgm:t>
        <a:bodyPr/>
        <a:lstStyle/>
        <a:p>
          <a:endParaRPr lang="en-IN"/>
        </a:p>
      </dgm:t>
    </dgm:pt>
    <dgm:pt modelId="{C8AFD470-9915-40B4-AC9C-7E0E8555D4EA}" type="sibTrans" cxnId="{EAB1102D-EB57-4549-941E-B520A76F8415}">
      <dgm:prSet/>
      <dgm:spPr/>
      <dgm:t>
        <a:bodyPr/>
        <a:lstStyle/>
        <a:p>
          <a:endParaRPr lang="en-IN"/>
        </a:p>
      </dgm:t>
    </dgm:pt>
    <dgm:pt modelId="{5A657B31-CA8A-4850-B11E-93CAE5D01211}">
      <dgm:prSet phldrT="[Text]"/>
      <dgm:spPr/>
      <dgm:t>
        <a:bodyPr/>
        <a:lstStyle/>
        <a:p>
          <a:r>
            <a:rPr lang="en-IN" dirty="0"/>
            <a:t>max_depth=3</a:t>
          </a:r>
        </a:p>
      </dgm:t>
    </dgm:pt>
    <dgm:pt modelId="{71A6937A-2618-4BCF-9F68-0E74626E7046}" type="parTrans" cxnId="{2F34D144-27E5-4DBF-B250-8E85DBB10272}">
      <dgm:prSet/>
      <dgm:spPr/>
      <dgm:t>
        <a:bodyPr/>
        <a:lstStyle/>
        <a:p>
          <a:endParaRPr lang="en-IN"/>
        </a:p>
      </dgm:t>
    </dgm:pt>
    <dgm:pt modelId="{487D1AC7-0C9A-46FE-9215-389A93669D87}" type="sibTrans" cxnId="{2F34D144-27E5-4DBF-B250-8E85DBB10272}">
      <dgm:prSet/>
      <dgm:spPr/>
      <dgm:t>
        <a:bodyPr/>
        <a:lstStyle/>
        <a:p>
          <a:endParaRPr lang="en-IN"/>
        </a:p>
      </dgm:t>
    </dgm:pt>
    <dgm:pt modelId="{DC96F3E8-FB56-48DF-A924-FA327BF62C1C}">
      <dgm:prSet phldrT="[Text]"/>
      <dgm:spPr/>
      <dgm:t>
        <a:bodyPr/>
        <a:lstStyle/>
        <a:p>
          <a:r>
            <a:rPr lang="en-IN" dirty="0"/>
            <a:t>min_samples_leaf=2</a:t>
          </a:r>
        </a:p>
      </dgm:t>
    </dgm:pt>
    <dgm:pt modelId="{B769EC19-A46F-4990-ACF5-6BDC5FD84B99}" type="parTrans" cxnId="{7766206D-9790-4314-BDC6-8E22DB44499C}">
      <dgm:prSet/>
      <dgm:spPr/>
      <dgm:t>
        <a:bodyPr/>
        <a:lstStyle/>
        <a:p>
          <a:endParaRPr lang="en-IN"/>
        </a:p>
      </dgm:t>
    </dgm:pt>
    <dgm:pt modelId="{1FD8B518-92EE-4C56-9FF8-3381EB0896C6}" type="sibTrans" cxnId="{7766206D-9790-4314-BDC6-8E22DB44499C}">
      <dgm:prSet/>
      <dgm:spPr/>
      <dgm:t>
        <a:bodyPr/>
        <a:lstStyle/>
        <a:p>
          <a:endParaRPr lang="en-IN"/>
        </a:p>
      </dgm:t>
    </dgm:pt>
    <dgm:pt modelId="{86B06EA0-A584-4508-BB68-661EF3EB9147}">
      <dgm:prSet phldrT="[Text]"/>
      <dgm:spPr/>
      <dgm:t>
        <a:bodyPr/>
        <a:lstStyle/>
        <a:p>
          <a:r>
            <a:rPr lang="en-IN" dirty="0"/>
            <a:t>RandomForestRegressor</a:t>
          </a:r>
        </a:p>
      </dgm:t>
    </dgm:pt>
    <dgm:pt modelId="{F8B3094F-1686-4CBC-8DBC-CA61805EBF9A}" type="parTrans" cxnId="{D1861746-9D43-4AC1-974C-BF47132B5F4B}">
      <dgm:prSet/>
      <dgm:spPr/>
      <dgm:t>
        <a:bodyPr/>
        <a:lstStyle/>
        <a:p>
          <a:endParaRPr lang="en-IN"/>
        </a:p>
      </dgm:t>
    </dgm:pt>
    <dgm:pt modelId="{D3E7C847-211A-4925-B4DD-F8A3298A3A09}" type="sibTrans" cxnId="{D1861746-9D43-4AC1-974C-BF47132B5F4B}">
      <dgm:prSet/>
      <dgm:spPr/>
      <dgm:t>
        <a:bodyPr/>
        <a:lstStyle/>
        <a:p>
          <a:endParaRPr lang="en-IN"/>
        </a:p>
      </dgm:t>
    </dgm:pt>
    <dgm:pt modelId="{4CF1A6DC-AC93-4D4D-BEE4-B6160D8D3A83}">
      <dgm:prSet phldrT="[Text]"/>
      <dgm:spPr/>
      <dgm:t>
        <a:bodyPr/>
        <a:lstStyle/>
        <a:p>
          <a:r>
            <a:rPr lang="en-IN" dirty="0"/>
            <a:t>n_estimators=100</a:t>
          </a:r>
        </a:p>
      </dgm:t>
    </dgm:pt>
    <dgm:pt modelId="{3F78FB30-B9B6-470A-B536-BD6B271DD39A}" type="parTrans" cxnId="{28F277C0-8272-4862-AD5A-CDF89E82B3CA}">
      <dgm:prSet/>
      <dgm:spPr/>
      <dgm:t>
        <a:bodyPr/>
        <a:lstStyle/>
        <a:p>
          <a:endParaRPr lang="en-IN"/>
        </a:p>
      </dgm:t>
    </dgm:pt>
    <dgm:pt modelId="{911A6580-F3A0-4BB4-A864-6C335290E969}" type="sibTrans" cxnId="{28F277C0-8272-4862-AD5A-CDF89E82B3CA}">
      <dgm:prSet/>
      <dgm:spPr/>
      <dgm:t>
        <a:bodyPr/>
        <a:lstStyle/>
        <a:p>
          <a:endParaRPr lang="en-IN"/>
        </a:p>
      </dgm:t>
    </dgm:pt>
    <dgm:pt modelId="{15FE3157-EDF2-44A2-A9F3-18B4FF5BF4E1}">
      <dgm:prSet phldrT="[Text]"/>
      <dgm:spPr/>
      <dgm:t>
        <a:bodyPr/>
        <a:lstStyle/>
        <a:p>
          <a:r>
            <a:rPr lang="en-IN" dirty="0"/>
            <a:t>max_depth=3</a:t>
          </a:r>
        </a:p>
      </dgm:t>
    </dgm:pt>
    <dgm:pt modelId="{BD7D98DE-1A1A-43C5-9C0C-665971618D35}" type="parTrans" cxnId="{11C90139-293F-4E54-827B-BE6D826926C3}">
      <dgm:prSet/>
      <dgm:spPr/>
      <dgm:t>
        <a:bodyPr/>
        <a:lstStyle/>
        <a:p>
          <a:endParaRPr lang="en-IN"/>
        </a:p>
      </dgm:t>
    </dgm:pt>
    <dgm:pt modelId="{29AD46B4-EFB5-4DE4-AC56-A7A190074988}" type="sibTrans" cxnId="{11C90139-293F-4E54-827B-BE6D826926C3}">
      <dgm:prSet/>
      <dgm:spPr/>
      <dgm:t>
        <a:bodyPr/>
        <a:lstStyle/>
        <a:p>
          <a:endParaRPr lang="en-IN"/>
        </a:p>
      </dgm:t>
    </dgm:pt>
    <dgm:pt modelId="{CB717A66-AA17-4D0D-89C9-1128D52541F7}">
      <dgm:prSet phldrT="[Text]"/>
      <dgm:spPr/>
      <dgm:t>
        <a:bodyPr/>
        <a:lstStyle/>
        <a:p>
          <a:endParaRPr lang="en-IN" dirty="0"/>
        </a:p>
      </dgm:t>
    </dgm:pt>
    <dgm:pt modelId="{EF216C39-7448-4B77-A77A-27AE431C7031}" type="parTrans" cxnId="{6B9EDC4F-658E-4B11-85C1-FB8ABCBA801B}">
      <dgm:prSet/>
      <dgm:spPr/>
      <dgm:t>
        <a:bodyPr/>
        <a:lstStyle/>
        <a:p>
          <a:endParaRPr lang="en-IN"/>
        </a:p>
      </dgm:t>
    </dgm:pt>
    <dgm:pt modelId="{A078EAD8-E4C9-442F-A849-1682632BED4D}" type="sibTrans" cxnId="{6B9EDC4F-658E-4B11-85C1-FB8ABCBA801B}">
      <dgm:prSet/>
      <dgm:spPr/>
      <dgm:t>
        <a:bodyPr/>
        <a:lstStyle/>
        <a:p>
          <a:endParaRPr lang="en-IN"/>
        </a:p>
      </dgm:t>
    </dgm:pt>
    <dgm:pt modelId="{BCF25A8F-D2F8-4CB0-8B2F-14A9DEC7A948}">
      <dgm:prSet phldrT="[Text]"/>
      <dgm:spPr/>
      <dgm:t>
        <a:bodyPr/>
        <a:lstStyle/>
        <a:p>
          <a:endParaRPr lang="en-IN" dirty="0"/>
        </a:p>
      </dgm:t>
    </dgm:pt>
    <dgm:pt modelId="{A2D3343D-6308-46C0-B542-87DFD23E5B6B}" type="parTrans" cxnId="{1D6F7E08-792D-49EC-9C54-BA2E6FA9DC4A}">
      <dgm:prSet/>
      <dgm:spPr/>
      <dgm:t>
        <a:bodyPr/>
        <a:lstStyle/>
        <a:p>
          <a:endParaRPr lang="en-IN"/>
        </a:p>
      </dgm:t>
    </dgm:pt>
    <dgm:pt modelId="{8A9A09A8-D89F-40B6-90B5-44DB21303AE9}" type="sibTrans" cxnId="{1D6F7E08-792D-49EC-9C54-BA2E6FA9DC4A}">
      <dgm:prSet/>
      <dgm:spPr/>
      <dgm:t>
        <a:bodyPr/>
        <a:lstStyle/>
        <a:p>
          <a:endParaRPr lang="en-IN"/>
        </a:p>
      </dgm:t>
    </dgm:pt>
    <dgm:pt modelId="{EF869C30-1C1F-45FE-AC6D-BF39A937ED47}">
      <dgm:prSet phldrT="[Text]"/>
      <dgm:spPr/>
      <dgm:t>
        <a:bodyPr/>
        <a:lstStyle/>
        <a:p>
          <a:endParaRPr lang="en-IN" dirty="0"/>
        </a:p>
      </dgm:t>
    </dgm:pt>
    <dgm:pt modelId="{F8B67FFA-77BA-4E88-83FF-0CF71C16AD55}" type="parTrans" cxnId="{C9526D2D-69DC-4B72-B750-C7F1EAA17E91}">
      <dgm:prSet/>
      <dgm:spPr/>
      <dgm:t>
        <a:bodyPr/>
        <a:lstStyle/>
        <a:p>
          <a:endParaRPr lang="en-IN"/>
        </a:p>
      </dgm:t>
    </dgm:pt>
    <dgm:pt modelId="{5C27D254-4E83-4E3E-A4A4-CDAC164E0F04}" type="sibTrans" cxnId="{C9526D2D-69DC-4B72-B750-C7F1EAA17E91}">
      <dgm:prSet/>
      <dgm:spPr/>
      <dgm:t>
        <a:bodyPr/>
        <a:lstStyle/>
        <a:p>
          <a:endParaRPr lang="en-IN"/>
        </a:p>
      </dgm:t>
    </dgm:pt>
    <dgm:pt modelId="{8DD6714A-CCD0-4B25-A01B-4A04C86D83FB}">
      <dgm:prSet phldrT="[Text]"/>
      <dgm:spPr/>
      <dgm:t>
        <a:bodyPr/>
        <a:lstStyle/>
        <a:p>
          <a:r>
            <a:rPr lang="en-IN" dirty="0"/>
            <a:t>min_samples_split=10</a:t>
          </a:r>
        </a:p>
      </dgm:t>
    </dgm:pt>
    <dgm:pt modelId="{762B12C2-460F-4918-9CB4-333E227F1610}" type="parTrans" cxnId="{05005594-ED84-4BFB-802A-ED0F381BD3E5}">
      <dgm:prSet/>
      <dgm:spPr/>
      <dgm:t>
        <a:bodyPr/>
        <a:lstStyle/>
        <a:p>
          <a:endParaRPr lang="en-IN"/>
        </a:p>
      </dgm:t>
    </dgm:pt>
    <dgm:pt modelId="{525C75C5-2180-4B34-ADF6-169860D83483}" type="sibTrans" cxnId="{05005594-ED84-4BFB-802A-ED0F381BD3E5}">
      <dgm:prSet/>
      <dgm:spPr/>
      <dgm:t>
        <a:bodyPr/>
        <a:lstStyle/>
        <a:p>
          <a:endParaRPr lang="en-IN"/>
        </a:p>
      </dgm:t>
    </dgm:pt>
    <dgm:pt modelId="{31107E61-D4B4-48E3-AA0F-06FE470B5A66}">
      <dgm:prSet phldrT="[Text]"/>
      <dgm:spPr/>
      <dgm:t>
        <a:bodyPr/>
        <a:lstStyle/>
        <a:p>
          <a:r>
            <a:rPr lang="en-IN" dirty="0"/>
            <a:t>random_state=42</a:t>
          </a:r>
        </a:p>
      </dgm:t>
    </dgm:pt>
    <dgm:pt modelId="{8EA591C5-0B35-430B-91F2-83872652A143}" type="parTrans" cxnId="{8B4C9D91-8F26-4D00-B5C1-AE1F884356EF}">
      <dgm:prSet/>
      <dgm:spPr/>
      <dgm:t>
        <a:bodyPr/>
        <a:lstStyle/>
        <a:p>
          <a:endParaRPr lang="en-IN"/>
        </a:p>
      </dgm:t>
    </dgm:pt>
    <dgm:pt modelId="{7BF6CAC4-8993-4636-9B4F-AFA5B753511A}" type="sibTrans" cxnId="{8B4C9D91-8F26-4D00-B5C1-AE1F884356EF}">
      <dgm:prSet/>
      <dgm:spPr/>
      <dgm:t>
        <a:bodyPr/>
        <a:lstStyle/>
        <a:p>
          <a:endParaRPr lang="en-IN"/>
        </a:p>
      </dgm:t>
    </dgm:pt>
    <dgm:pt modelId="{54EB66C0-917B-4B53-BF5B-F75BA6CF12CF}">
      <dgm:prSet phldrT="[Text]"/>
      <dgm:spPr/>
      <dgm:t>
        <a:bodyPr/>
        <a:lstStyle/>
        <a:p>
          <a:r>
            <a:rPr lang="en-IN" dirty="0"/>
            <a:t>random_state=42</a:t>
          </a:r>
        </a:p>
      </dgm:t>
    </dgm:pt>
    <dgm:pt modelId="{A9128928-DA74-4711-A284-2342CE9B4F97}" type="parTrans" cxnId="{D5099849-D778-45F2-AC4F-9720D0040508}">
      <dgm:prSet/>
      <dgm:spPr/>
      <dgm:t>
        <a:bodyPr/>
        <a:lstStyle/>
        <a:p>
          <a:endParaRPr lang="en-IN"/>
        </a:p>
      </dgm:t>
    </dgm:pt>
    <dgm:pt modelId="{173F9B4B-B533-48EC-9DA5-FDED1D1DE536}" type="sibTrans" cxnId="{D5099849-D778-45F2-AC4F-9720D0040508}">
      <dgm:prSet/>
      <dgm:spPr/>
      <dgm:t>
        <a:bodyPr/>
        <a:lstStyle/>
        <a:p>
          <a:endParaRPr lang="en-IN"/>
        </a:p>
      </dgm:t>
    </dgm:pt>
    <dgm:pt modelId="{D42FE08E-0001-4A80-8495-1BAD14136837}" type="pres">
      <dgm:prSet presAssocID="{5B556301-0C32-4C4C-A7CF-223F0C293170}" presName="Name0" presStyleCnt="0">
        <dgm:presLayoutVars>
          <dgm:dir/>
          <dgm:animLvl val="lvl"/>
          <dgm:resizeHandles val="exact"/>
        </dgm:presLayoutVars>
      </dgm:prSet>
      <dgm:spPr/>
    </dgm:pt>
    <dgm:pt modelId="{5E445556-C44A-4801-98B9-25EB614B4434}" type="pres">
      <dgm:prSet presAssocID="{09B73DA1-BCA0-4A93-90C6-B5B65C981C71}" presName="composite" presStyleCnt="0"/>
      <dgm:spPr/>
    </dgm:pt>
    <dgm:pt modelId="{7B4F31BA-93EF-483B-9575-842F1372194D}" type="pres">
      <dgm:prSet presAssocID="{09B73DA1-BCA0-4A93-90C6-B5B65C981C7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70AC4A6-2F36-477A-B7F7-D1EA0CAD891D}" type="pres">
      <dgm:prSet presAssocID="{09B73DA1-BCA0-4A93-90C6-B5B65C981C71}" presName="desTx" presStyleLbl="alignAccFollowNode1" presStyleIdx="0" presStyleCnt="3">
        <dgm:presLayoutVars>
          <dgm:bulletEnabled val="1"/>
        </dgm:presLayoutVars>
      </dgm:prSet>
      <dgm:spPr/>
    </dgm:pt>
    <dgm:pt modelId="{BAEE7C50-EF35-42DD-A5B7-78016C906836}" type="pres">
      <dgm:prSet presAssocID="{83A1224B-E9F2-48DF-8B1D-C1FA5A329A68}" presName="space" presStyleCnt="0"/>
      <dgm:spPr/>
    </dgm:pt>
    <dgm:pt modelId="{43680D13-5D3B-4E94-906E-0D9A5466597F}" type="pres">
      <dgm:prSet presAssocID="{B6DD5E81-0A36-40A9-B264-AE9F263F6D87}" presName="composite" presStyleCnt="0"/>
      <dgm:spPr/>
    </dgm:pt>
    <dgm:pt modelId="{5C487CD6-D2B5-4581-9AE4-4F695CBA4C73}" type="pres">
      <dgm:prSet presAssocID="{B6DD5E81-0A36-40A9-B264-AE9F263F6D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32291DC-CD47-4020-8FE1-829306CE7202}" type="pres">
      <dgm:prSet presAssocID="{B6DD5E81-0A36-40A9-B264-AE9F263F6D87}" presName="desTx" presStyleLbl="alignAccFollowNode1" presStyleIdx="1" presStyleCnt="3">
        <dgm:presLayoutVars>
          <dgm:bulletEnabled val="1"/>
        </dgm:presLayoutVars>
      </dgm:prSet>
      <dgm:spPr/>
    </dgm:pt>
    <dgm:pt modelId="{07854F49-EAB6-4AC8-A17C-489FC9517ADF}" type="pres">
      <dgm:prSet presAssocID="{C8AFD470-9915-40B4-AC9C-7E0E8555D4EA}" presName="space" presStyleCnt="0"/>
      <dgm:spPr/>
    </dgm:pt>
    <dgm:pt modelId="{904B1D40-4519-432B-9C4E-7E15761909C3}" type="pres">
      <dgm:prSet presAssocID="{86B06EA0-A584-4508-BB68-661EF3EB9147}" presName="composite" presStyleCnt="0"/>
      <dgm:spPr/>
    </dgm:pt>
    <dgm:pt modelId="{C4E9D4E4-2F28-4C03-9280-D5E60A48FCB0}" type="pres">
      <dgm:prSet presAssocID="{86B06EA0-A584-4508-BB68-661EF3EB914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126C9BA-7C6A-47E2-B060-EE78DB65D270}" type="pres">
      <dgm:prSet presAssocID="{86B06EA0-A584-4508-BB68-661EF3EB914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F5E8704-E532-4AE2-AEFC-F4ED2701F6C6}" type="presOf" srcId="{86B06EA0-A584-4508-BB68-661EF3EB9147}" destId="{C4E9D4E4-2F28-4C03-9280-D5E60A48FCB0}" srcOrd="0" destOrd="0" presId="urn:microsoft.com/office/officeart/2005/8/layout/hList1"/>
    <dgm:cxn modelId="{1D6F7E08-792D-49EC-9C54-BA2E6FA9DC4A}" srcId="{09B73DA1-BCA0-4A93-90C6-B5B65C981C71}" destId="{BCF25A8F-D2F8-4CB0-8B2F-14A9DEC7A948}" srcOrd="1" destOrd="0" parTransId="{A2D3343D-6308-46C0-B542-87DFD23E5B6B}" sibTransId="{8A9A09A8-D89F-40B6-90B5-44DB21303AE9}"/>
    <dgm:cxn modelId="{73637A0C-602B-4834-92B8-3D4323873341}" type="presOf" srcId="{31107E61-D4B4-48E3-AA0F-06FE470B5A66}" destId="{A32291DC-CD47-4020-8FE1-829306CE7202}" srcOrd="0" destOrd="3" presId="urn:microsoft.com/office/officeart/2005/8/layout/hList1"/>
    <dgm:cxn modelId="{716F261A-447C-4D94-9D9F-E8045AECCFCC}" type="presOf" srcId="{4CF1A6DC-AC93-4D4D-BEE4-B6160D8D3A83}" destId="{B126C9BA-7C6A-47E2-B060-EE78DB65D270}" srcOrd="0" destOrd="0" presId="urn:microsoft.com/office/officeart/2005/8/layout/hList1"/>
    <dgm:cxn modelId="{80829F23-03F4-4D03-8448-47FA3DC7373B}" type="presOf" srcId="{EF869C30-1C1F-45FE-AC6D-BF39A937ED47}" destId="{E70AC4A6-2F36-477A-B7F7-D1EA0CAD891D}" srcOrd="0" destOrd="2" presId="urn:microsoft.com/office/officeart/2005/8/layout/hList1"/>
    <dgm:cxn modelId="{3901AC27-5F10-4E0A-909A-9E0D5F298E7B}" type="presOf" srcId="{5B556301-0C32-4C4C-A7CF-223F0C293170}" destId="{D42FE08E-0001-4A80-8495-1BAD14136837}" srcOrd="0" destOrd="0" presId="urn:microsoft.com/office/officeart/2005/8/layout/hList1"/>
    <dgm:cxn modelId="{EAB1102D-EB57-4549-941E-B520A76F8415}" srcId="{5B556301-0C32-4C4C-A7CF-223F0C293170}" destId="{B6DD5E81-0A36-40A9-B264-AE9F263F6D87}" srcOrd="1" destOrd="0" parTransId="{28183DE5-EE32-4526-8A8A-8904D797A1DD}" sibTransId="{C8AFD470-9915-40B4-AC9C-7E0E8555D4EA}"/>
    <dgm:cxn modelId="{C9526D2D-69DC-4B72-B750-C7F1EAA17E91}" srcId="{09B73DA1-BCA0-4A93-90C6-B5B65C981C71}" destId="{EF869C30-1C1F-45FE-AC6D-BF39A937ED47}" srcOrd="2" destOrd="0" parTransId="{F8B67FFA-77BA-4E88-83FF-0CF71C16AD55}" sibTransId="{5C27D254-4E83-4E3E-A4A4-CDAC164E0F04}"/>
    <dgm:cxn modelId="{11C90139-293F-4E54-827B-BE6D826926C3}" srcId="{86B06EA0-A584-4508-BB68-661EF3EB9147}" destId="{15FE3157-EDF2-44A2-A9F3-18B4FF5BF4E1}" srcOrd="1" destOrd="0" parTransId="{BD7D98DE-1A1A-43C5-9C0C-665971618D35}" sibTransId="{29AD46B4-EFB5-4DE4-AC56-A7A190074988}"/>
    <dgm:cxn modelId="{D3561F3C-6CA2-4D57-8321-93F9C22423A2}" type="presOf" srcId="{54EB66C0-917B-4B53-BF5B-F75BA6CF12CF}" destId="{B126C9BA-7C6A-47E2-B060-EE78DB65D270}" srcOrd="0" destOrd="2" presId="urn:microsoft.com/office/officeart/2005/8/layout/hList1"/>
    <dgm:cxn modelId="{2F34D144-27E5-4DBF-B250-8E85DBB10272}" srcId="{B6DD5E81-0A36-40A9-B264-AE9F263F6D87}" destId="{5A657B31-CA8A-4850-B11E-93CAE5D01211}" srcOrd="0" destOrd="0" parTransId="{71A6937A-2618-4BCF-9F68-0E74626E7046}" sibTransId="{487D1AC7-0C9A-46FE-9215-389A93669D87}"/>
    <dgm:cxn modelId="{D1861746-9D43-4AC1-974C-BF47132B5F4B}" srcId="{5B556301-0C32-4C4C-A7CF-223F0C293170}" destId="{86B06EA0-A584-4508-BB68-661EF3EB9147}" srcOrd="2" destOrd="0" parTransId="{F8B3094F-1686-4CBC-8DBC-CA61805EBF9A}" sibTransId="{D3E7C847-211A-4925-B4DD-F8A3298A3A09}"/>
    <dgm:cxn modelId="{64B67F67-229C-4820-B1FA-E16858AD2263}" type="presOf" srcId="{5A657B31-CA8A-4850-B11E-93CAE5D01211}" destId="{A32291DC-CD47-4020-8FE1-829306CE7202}" srcOrd="0" destOrd="0" presId="urn:microsoft.com/office/officeart/2005/8/layout/hList1"/>
    <dgm:cxn modelId="{5082D047-66E1-473E-B102-8C1B4B8A6740}" type="presOf" srcId="{15FE3157-EDF2-44A2-A9F3-18B4FF5BF4E1}" destId="{B126C9BA-7C6A-47E2-B060-EE78DB65D270}" srcOrd="0" destOrd="1" presId="urn:microsoft.com/office/officeart/2005/8/layout/hList1"/>
    <dgm:cxn modelId="{05528469-D246-452B-8825-9BFA7D1C8FA9}" type="presOf" srcId="{6A883A36-6835-4962-B8A4-8221B8A19A4C}" destId="{E70AC4A6-2F36-477A-B7F7-D1EA0CAD891D}" srcOrd="0" destOrd="0" presId="urn:microsoft.com/office/officeart/2005/8/layout/hList1"/>
    <dgm:cxn modelId="{D5099849-D778-45F2-AC4F-9720D0040508}" srcId="{86B06EA0-A584-4508-BB68-661EF3EB9147}" destId="{54EB66C0-917B-4B53-BF5B-F75BA6CF12CF}" srcOrd="2" destOrd="0" parTransId="{A9128928-DA74-4711-A284-2342CE9B4F97}" sibTransId="{173F9B4B-B533-48EC-9DA5-FDED1D1DE536}"/>
    <dgm:cxn modelId="{7766206D-9790-4314-BDC6-8E22DB44499C}" srcId="{B6DD5E81-0A36-40A9-B264-AE9F263F6D87}" destId="{DC96F3E8-FB56-48DF-A924-FA327BF62C1C}" srcOrd="2" destOrd="0" parTransId="{B769EC19-A46F-4990-ACF5-6BDC5FD84B99}" sibTransId="{1FD8B518-92EE-4C56-9FF8-3381EB0896C6}"/>
    <dgm:cxn modelId="{48BBA36D-83E2-4202-BA4C-BFC3BEC5D4ED}" type="presOf" srcId="{B6DD5E81-0A36-40A9-B264-AE9F263F6D87}" destId="{5C487CD6-D2B5-4581-9AE4-4F695CBA4C73}" srcOrd="0" destOrd="0" presId="urn:microsoft.com/office/officeart/2005/8/layout/hList1"/>
    <dgm:cxn modelId="{39325C6E-A98C-4D30-96E7-1755B49126FA}" type="presOf" srcId="{CB717A66-AA17-4D0D-89C9-1128D52541F7}" destId="{E70AC4A6-2F36-477A-B7F7-D1EA0CAD891D}" srcOrd="0" destOrd="3" presId="urn:microsoft.com/office/officeart/2005/8/layout/hList1"/>
    <dgm:cxn modelId="{338E964E-F3BC-48C0-B38E-1FA5863E6DB3}" type="presOf" srcId="{09B73DA1-BCA0-4A93-90C6-B5B65C981C71}" destId="{7B4F31BA-93EF-483B-9575-842F1372194D}" srcOrd="0" destOrd="0" presId="urn:microsoft.com/office/officeart/2005/8/layout/hList1"/>
    <dgm:cxn modelId="{6B9EDC4F-658E-4B11-85C1-FB8ABCBA801B}" srcId="{09B73DA1-BCA0-4A93-90C6-B5B65C981C71}" destId="{CB717A66-AA17-4D0D-89C9-1128D52541F7}" srcOrd="3" destOrd="0" parTransId="{EF216C39-7448-4B77-A77A-27AE431C7031}" sibTransId="{A078EAD8-E4C9-442F-A849-1682632BED4D}"/>
    <dgm:cxn modelId="{D75C6556-3A9A-43B6-8012-38E961DF5D70}" type="presOf" srcId="{8DD6714A-CCD0-4B25-A01B-4A04C86D83FB}" destId="{A32291DC-CD47-4020-8FE1-829306CE7202}" srcOrd="0" destOrd="1" presId="urn:microsoft.com/office/officeart/2005/8/layout/hList1"/>
    <dgm:cxn modelId="{72CBC87B-5EC0-4612-B20D-74B329822648}" type="presOf" srcId="{DC96F3E8-FB56-48DF-A924-FA327BF62C1C}" destId="{A32291DC-CD47-4020-8FE1-829306CE7202}" srcOrd="0" destOrd="2" presId="urn:microsoft.com/office/officeart/2005/8/layout/hList1"/>
    <dgm:cxn modelId="{78A6EC86-22FC-43D8-8539-A773596EE087}" srcId="{5B556301-0C32-4C4C-A7CF-223F0C293170}" destId="{09B73DA1-BCA0-4A93-90C6-B5B65C981C71}" srcOrd="0" destOrd="0" parTransId="{A8E018CA-C486-42B2-9F13-5EE6468B1164}" sibTransId="{83A1224B-E9F2-48DF-8B1D-C1FA5A329A68}"/>
    <dgm:cxn modelId="{8B4C9D91-8F26-4D00-B5C1-AE1F884356EF}" srcId="{B6DD5E81-0A36-40A9-B264-AE9F263F6D87}" destId="{31107E61-D4B4-48E3-AA0F-06FE470B5A66}" srcOrd="3" destOrd="0" parTransId="{8EA591C5-0B35-430B-91F2-83872652A143}" sibTransId="{7BF6CAC4-8993-4636-9B4F-AFA5B753511A}"/>
    <dgm:cxn modelId="{05005594-ED84-4BFB-802A-ED0F381BD3E5}" srcId="{B6DD5E81-0A36-40A9-B264-AE9F263F6D87}" destId="{8DD6714A-CCD0-4B25-A01B-4A04C86D83FB}" srcOrd="1" destOrd="0" parTransId="{762B12C2-460F-4918-9CB4-333E227F1610}" sibTransId="{525C75C5-2180-4B34-ADF6-169860D83483}"/>
    <dgm:cxn modelId="{6FC6E0BA-A16B-432F-9735-DC1FE506CB6B}" type="presOf" srcId="{BCF25A8F-D2F8-4CB0-8B2F-14A9DEC7A948}" destId="{E70AC4A6-2F36-477A-B7F7-D1EA0CAD891D}" srcOrd="0" destOrd="1" presId="urn:microsoft.com/office/officeart/2005/8/layout/hList1"/>
    <dgm:cxn modelId="{A6E314BB-DB19-430E-A26B-853E3DFA51AB}" srcId="{09B73DA1-BCA0-4A93-90C6-B5B65C981C71}" destId="{6A883A36-6835-4962-B8A4-8221B8A19A4C}" srcOrd="0" destOrd="0" parTransId="{EFC1CA37-4E7A-4538-A1B5-864562776B1C}" sibTransId="{A2873C1C-F008-453A-8C05-DE4E1B03D1A0}"/>
    <dgm:cxn modelId="{28F277C0-8272-4862-AD5A-CDF89E82B3CA}" srcId="{86B06EA0-A584-4508-BB68-661EF3EB9147}" destId="{4CF1A6DC-AC93-4D4D-BEE4-B6160D8D3A83}" srcOrd="0" destOrd="0" parTransId="{3F78FB30-B9B6-470A-B536-BD6B271DD39A}" sibTransId="{911A6580-F3A0-4BB4-A864-6C335290E969}"/>
    <dgm:cxn modelId="{B43AD7E6-9E39-4701-9CB5-D6AF0D8E5A65}" type="presParOf" srcId="{D42FE08E-0001-4A80-8495-1BAD14136837}" destId="{5E445556-C44A-4801-98B9-25EB614B4434}" srcOrd="0" destOrd="0" presId="urn:microsoft.com/office/officeart/2005/8/layout/hList1"/>
    <dgm:cxn modelId="{C250036B-738A-469D-B7BE-2EEC025A2848}" type="presParOf" srcId="{5E445556-C44A-4801-98B9-25EB614B4434}" destId="{7B4F31BA-93EF-483B-9575-842F1372194D}" srcOrd="0" destOrd="0" presId="urn:microsoft.com/office/officeart/2005/8/layout/hList1"/>
    <dgm:cxn modelId="{9BE08351-8648-4ED9-8502-4D1CC46EE4A7}" type="presParOf" srcId="{5E445556-C44A-4801-98B9-25EB614B4434}" destId="{E70AC4A6-2F36-477A-B7F7-D1EA0CAD891D}" srcOrd="1" destOrd="0" presId="urn:microsoft.com/office/officeart/2005/8/layout/hList1"/>
    <dgm:cxn modelId="{EFCA9955-3A82-4735-9516-7E74909483CC}" type="presParOf" srcId="{D42FE08E-0001-4A80-8495-1BAD14136837}" destId="{BAEE7C50-EF35-42DD-A5B7-78016C906836}" srcOrd="1" destOrd="0" presId="urn:microsoft.com/office/officeart/2005/8/layout/hList1"/>
    <dgm:cxn modelId="{D57B9FBE-A30A-4450-A26A-343F700325C4}" type="presParOf" srcId="{D42FE08E-0001-4A80-8495-1BAD14136837}" destId="{43680D13-5D3B-4E94-906E-0D9A5466597F}" srcOrd="2" destOrd="0" presId="urn:microsoft.com/office/officeart/2005/8/layout/hList1"/>
    <dgm:cxn modelId="{231C0F55-86CF-4F81-B9BE-EBB7126968AB}" type="presParOf" srcId="{43680D13-5D3B-4E94-906E-0D9A5466597F}" destId="{5C487CD6-D2B5-4581-9AE4-4F695CBA4C73}" srcOrd="0" destOrd="0" presId="urn:microsoft.com/office/officeart/2005/8/layout/hList1"/>
    <dgm:cxn modelId="{19CB203D-A4F9-440A-91C5-78A868DCEDBF}" type="presParOf" srcId="{43680D13-5D3B-4E94-906E-0D9A5466597F}" destId="{A32291DC-CD47-4020-8FE1-829306CE7202}" srcOrd="1" destOrd="0" presId="urn:microsoft.com/office/officeart/2005/8/layout/hList1"/>
    <dgm:cxn modelId="{AD0F593F-96CB-4B29-B184-427C169FB447}" type="presParOf" srcId="{D42FE08E-0001-4A80-8495-1BAD14136837}" destId="{07854F49-EAB6-4AC8-A17C-489FC9517ADF}" srcOrd="3" destOrd="0" presId="urn:microsoft.com/office/officeart/2005/8/layout/hList1"/>
    <dgm:cxn modelId="{FBD36914-5146-4530-9CD5-17208634FBC9}" type="presParOf" srcId="{D42FE08E-0001-4A80-8495-1BAD14136837}" destId="{904B1D40-4519-432B-9C4E-7E15761909C3}" srcOrd="4" destOrd="0" presId="urn:microsoft.com/office/officeart/2005/8/layout/hList1"/>
    <dgm:cxn modelId="{5AE761ED-5C37-42CD-AC66-2B51E9D63F0E}" type="presParOf" srcId="{904B1D40-4519-432B-9C4E-7E15761909C3}" destId="{C4E9D4E4-2F28-4C03-9280-D5E60A48FCB0}" srcOrd="0" destOrd="0" presId="urn:microsoft.com/office/officeart/2005/8/layout/hList1"/>
    <dgm:cxn modelId="{A695198A-E6B4-4204-806E-37400CA85192}" type="presParOf" srcId="{904B1D40-4519-432B-9C4E-7E15761909C3}" destId="{B126C9BA-7C6A-47E2-B060-EE78DB65D2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D5AD3C-48AD-452B-8610-756ABD72E4E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B9FF483-03A9-4021-8758-5D5D05FB4CDE}">
      <dgm:prSet phldrT="[Text]"/>
      <dgm:spPr/>
      <dgm:t>
        <a:bodyPr/>
        <a:lstStyle/>
        <a:p>
          <a:r>
            <a:rPr lang="en-IN" dirty="0"/>
            <a:t>Random Forest</a:t>
          </a:r>
        </a:p>
      </dgm:t>
    </dgm:pt>
    <dgm:pt modelId="{5DECFEC1-9130-4606-BA5F-163A531378A1}" type="parTrans" cxnId="{B4BC307A-343B-48BA-8BFD-0BD833D046D2}">
      <dgm:prSet/>
      <dgm:spPr/>
      <dgm:t>
        <a:bodyPr/>
        <a:lstStyle/>
        <a:p>
          <a:endParaRPr lang="en-IN"/>
        </a:p>
      </dgm:t>
    </dgm:pt>
    <dgm:pt modelId="{23070BFE-DEA3-4859-BF2E-63801B8FADF0}" type="sibTrans" cxnId="{B4BC307A-343B-48BA-8BFD-0BD833D046D2}">
      <dgm:prSet/>
      <dgm:spPr/>
      <dgm:t>
        <a:bodyPr/>
        <a:lstStyle/>
        <a:p>
          <a:endParaRPr lang="en-IN"/>
        </a:p>
      </dgm:t>
    </dgm:pt>
    <dgm:pt modelId="{62EA5022-CBF9-49F4-AEEC-E19BEC403174}">
      <dgm:prSet phldrT="[Text]"/>
      <dgm:spPr/>
      <dgm:t>
        <a:bodyPr/>
        <a:lstStyle/>
        <a:p>
          <a:r>
            <a:rPr lang="en-IN" dirty="0"/>
            <a:t>Mean squared error: 0.029</a:t>
          </a:r>
        </a:p>
      </dgm:t>
    </dgm:pt>
    <dgm:pt modelId="{C05F3DCD-1FC3-45EE-8C0D-67FCF7C7934A}" type="parTrans" cxnId="{AEE2C05A-BB84-4C87-ACA0-285171D3973D}">
      <dgm:prSet/>
      <dgm:spPr/>
      <dgm:t>
        <a:bodyPr/>
        <a:lstStyle/>
        <a:p>
          <a:endParaRPr lang="en-IN"/>
        </a:p>
      </dgm:t>
    </dgm:pt>
    <dgm:pt modelId="{EAED1B6D-D90C-4C26-B31E-E7BAA330EA7F}" type="sibTrans" cxnId="{AEE2C05A-BB84-4C87-ACA0-285171D3973D}">
      <dgm:prSet/>
      <dgm:spPr/>
      <dgm:t>
        <a:bodyPr/>
        <a:lstStyle/>
        <a:p>
          <a:endParaRPr lang="en-IN"/>
        </a:p>
      </dgm:t>
    </dgm:pt>
    <dgm:pt modelId="{9CE62C26-12E7-4E03-9C21-59E8D7938FDF}">
      <dgm:prSet phldrT="[Text]"/>
      <dgm:spPr/>
      <dgm:t>
        <a:bodyPr/>
        <a:lstStyle/>
        <a:p>
          <a:r>
            <a:rPr lang="en-IN" dirty="0"/>
            <a:t>Decision Tree</a:t>
          </a:r>
        </a:p>
      </dgm:t>
    </dgm:pt>
    <dgm:pt modelId="{7F0844B9-011C-4F47-A802-260C6BC64DBC}" type="parTrans" cxnId="{922208B8-62B7-4935-B659-9D97D24CD4F6}">
      <dgm:prSet/>
      <dgm:spPr/>
      <dgm:t>
        <a:bodyPr/>
        <a:lstStyle/>
        <a:p>
          <a:endParaRPr lang="en-IN"/>
        </a:p>
      </dgm:t>
    </dgm:pt>
    <dgm:pt modelId="{A2F580CB-D35F-4809-B198-57FC9064702E}" type="sibTrans" cxnId="{922208B8-62B7-4935-B659-9D97D24CD4F6}">
      <dgm:prSet/>
      <dgm:spPr/>
      <dgm:t>
        <a:bodyPr/>
        <a:lstStyle/>
        <a:p>
          <a:endParaRPr lang="en-IN"/>
        </a:p>
      </dgm:t>
    </dgm:pt>
    <dgm:pt modelId="{5FEF2511-AA27-4D8C-9873-EDA1E9FAB17F}">
      <dgm:prSet phldrT="[Text]"/>
      <dgm:spPr/>
      <dgm:t>
        <a:bodyPr/>
        <a:lstStyle/>
        <a:p>
          <a:r>
            <a:rPr lang="en-IN" dirty="0"/>
            <a:t>Mean squared error: 0.055</a:t>
          </a:r>
        </a:p>
      </dgm:t>
    </dgm:pt>
    <dgm:pt modelId="{DCEA4F05-F84A-4479-B6AE-60825812CFEC}" type="parTrans" cxnId="{B34C297F-7CC1-4C78-9973-D2FB85FF0B40}">
      <dgm:prSet/>
      <dgm:spPr/>
      <dgm:t>
        <a:bodyPr/>
        <a:lstStyle/>
        <a:p>
          <a:endParaRPr lang="en-IN"/>
        </a:p>
      </dgm:t>
    </dgm:pt>
    <dgm:pt modelId="{22DB5F58-D21C-4FA6-8611-0830DC2CF229}" type="sibTrans" cxnId="{B34C297F-7CC1-4C78-9973-D2FB85FF0B40}">
      <dgm:prSet/>
      <dgm:spPr/>
      <dgm:t>
        <a:bodyPr/>
        <a:lstStyle/>
        <a:p>
          <a:endParaRPr lang="en-IN"/>
        </a:p>
      </dgm:t>
    </dgm:pt>
    <dgm:pt modelId="{12F0A6CF-02F9-476B-873F-62021D8E6873}">
      <dgm:prSet phldrT="[Text]"/>
      <dgm:spPr/>
      <dgm:t>
        <a:bodyPr/>
        <a:lstStyle/>
        <a:p>
          <a:r>
            <a:rPr lang="en-IN" dirty="0"/>
            <a:t>KNN</a:t>
          </a:r>
        </a:p>
      </dgm:t>
    </dgm:pt>
    <dgm:pt modelId="{55287A6C-BAA6-4DD0-8A2F-3C41C7B8E6E5}" type="parTrans" cxnId="{98D836F4-A442-490D-A98D-81F495A0B6EE}">
      <dgm:prSet/>
      <dgm:spPr/>
      <dgm:t>
        <a:bodyPr/>
        <a:lstStyle/>
        <a:p>
          <a:endParaRPr lang="en-IN"/>
        </a:p>
      </dgm:t>
    </dgm:pt>
    <dgm:pt modelId="{370F7596-FF52-4875-9EA0-C2B0DDE286E0}" type="sibTrans" cxnId="{98D836F4-A442-490D-A98D-81F495A0B6EE}">
      <dgm:prSet/>
      <dgm:spPr/>
      <dgm:t>
        <a:bodyPr/>
        <a:lstStyle/>
        <a:p>
          <a:endParaRPr lang="en-IN"/>
        </a:p>
      </dgm:t>
    </dgm:pt>
    <dgm:pt modelId="{719B33B5-5284-463F-A43C-0AD84DBAB6FA}">
      <dgm:prSet/>
      <dgm:spPr/>
      <dgm:t>
        <a:bodyPr/>
        <a:lstStyle/>
        <a:p>
          <a:r>
            <a:rPr lang="en-IN" dirty="0"/>
            <a:t>R2: 0.934</a:t>
          </a:r>
        </a:p>
      </dgm:t>
    </dgm:pt>
    <dgm:pt modelId="{7650F22F-1EA8-466D-B249-D2BC892EF6D0}" type="parTrans" cxnId="{14A705BB-E39D-4C2C-926D-8E89FDCDC152}">
      <dgm:prSet/>
      <dgm:spPr/>
      <dgm:t>
        <a:bodyPr/>
        <a:lstStyle/>
        <a:p>
          <a:endParaRPr lang="en-IN"/>
        </a:p>
      </dgm:t>
    </dgm:pt>
    <dgm:pt modelId="{D24ABA09-9AD3-47CA-912B-C0D2CF40CA41}" type="sibTrans" cxnId="{14A705BB-E39D-4C2C-926D-8E89FDCDC152}">
      <dgm:prSet/>
      <dgm:spPr/>
      <dgm:t>
        <a:bodyPr/>
        <a:lstStyle/>
        <a:p>
          <a:endParaRPr lang="en-IN"/>
        </a:p>
      </dgm:t>
    </dgm:pt>
    <dgm:pt modelId="{38062D6C-C130-45B0-824B-EB3A32B89388}">
      <dgm:prSet phldrT="[Text]"/>
      <dgm:spPr/>
      <dgm:t>
        <a:bodyPr/>
        <a:lstStyle/>
        <a:p>
          <a:r>
            <a:rPr lang="en-IN" dirty="0"/>
            <a:t>Mean squared error: 0.214</a:t>
          </a:r>
        </a:p>
      </dgm:t>
    </dgm:pt>
    <dgm:pt modelId="{A383220D-5ECD-4987-8B6C-3C0A9428322D}" type="parTrans" cxnId="{9D2E795C-7AC0-4F99-BD93-1B3A3F58951D}">
      <dgm:prSet/>
      <dgm:spPr/>
      <dgm:t>
        <a:bodyPr/>
        <a:lstStyle/>
        <a:p>
          <a:endParaRPr lang="en-IN"/>
        </a:p>
      </dgm:t>
    </dgm:pt>
    <dgm:pt modelId="{4203FE2E-37F9-430D-971D-C0E64A2501F8}" type="sibTrans" cxnId="{9D2E795C-7AC0-4F99-BD93-1B3A3F58951D}">
      <dgm:prSet/>
      <dgm:spPr/>
      <dgm:t>
        <a:bodyPr/>
        <a:lstStyle/>
        <a:p>
          <a:endParaRPr lang="en-IN"/>
        </a:p>
      </dgm:t>
    </dgm:pt>
    <dgm:pt modelId="{982AE9B5-7BC2-44F0-83C0-DA8FF1A93D72}">
      <dgm:prSet/>
      <dgm:spPr/>
      <dgm:t>
        <a:bodyPr/>
        <a:lstStyle/>
        <a:p>
          <a:r>
            <a:rPr lang="en-IN" dirty="0"/>
            <a:t>R2: 0.745</a:t>
          </a:r>
        </a:p>
      </dgm:t>
    </dgm:pt>
    <dgm:pt modelId="{E910DBB6-986F-4F6C-A160-418AAFD9832A}" type="parTrans" cxnId="{99DA31AB-E46C-4E78-9EFF-F0552D16280F}">
      <dgm:prSet/>
      <dgm:spPr/>
      <dgm:t>
        <a:bodyPr/>
        <a:lstStyle/>
        <a:p>
          <a:endParaRPr lang="en-IN"/>
        </a:p>
      </dgm:t>
    </dgm:pt>
    <dgm:pt modelId="{4EE52249-E204-49DA-A201-27B7A9215D27}" type="sibTrans" cxnId="{99DA31AB-E46C-4E78-9EFF-F0552D16280F}">
      <dgm:prSet/>
      <dgm:spPr/>
      <dgm:t>
        <a:bodyPr/>
        <a:lstStyle/>
        <a:p>
          <a:endParaRPr lang="en-IN"/>
        </a:p>
      </dgm:t>
    </dgm:pt>
    <dgm:pt modelId="{4A62AC96-01E9-4F0F-ABD6-7FC681AC8013}">
      <dgm:prSet/>
      <dgm:spPr/>
      <dgm:t>
        <a:bodyPr/>
        <a:lstStyle/>
        <a:p>
          <a:r>
            <a:rPr lang="en-IN"/>
            <a:t>R2: 0.964</a:t>
          </a:r>
          <a:endParaRPr lang="en-IN" dirty="0"/>
        </a:p>
      </dgm:t>
    </dgm:pt>
    <dgm:pt modelId="{E2F6446A-5F76-411F-968D-EFC31DF3B75F}" type="parTrans" cxnId="{3CB23271-F08C-4499-A344-D4F62008AD45}">
      <dgm:prSet/>
      <dgm:spPr/>
      <dgm:t>
        <a:bodyPr/>
        <a:lstStyle/>
        <a:p>
          <a:endParaRPr lang="en-IN"/>
        </a:p>
      </dgm:t>
    </dgm:pt>
    <dgm:pt modelId="{E3787C1B-5B27-4839-B309-9B89C8DB76E2}" type="sibTrans" cxnId="{3CB23271-F08C-4499-A344-D4F62008AD45}">
      <dgm:prSet/>
      <dgm:spPr/>
      <dgm:t>
        <a:bodyPr/>
        <a:lstStyle/>
        <a:p>
          <a:endParaRPr lang="en-IN"/>
        </a:p>
      </dgm:t>
    </dgm:pt>
    <dgm:pt modelId="{E30BA2AF-3542-4643-AC57-435FA9D2F309}" type="pres">
      <dgm:prSet presAssocID="{CED5AD3C-48AD-452B-8610-756ABD72E4E1}" presName="Name0" presStyleCnt="0">
        <dgm:presLayoutVars>
          <dgm:dir/>
          <dgm:animLvl val="lvl"/>
          <dgm:resizeHandles val="exact"/>
        </dgm:presLayoutVars>
      </dgm:prSet>
      <dgm:spPr/>
    </dgm:pt>
    <dgm:pt modelId="{E3BB79ED-A1D2-4FC1-AADD-2F59A8C00139}" type="pres">
      <dgm:prSet presAssocID="{0B9FF483-03A9-4021-8758-5D5D05FB4CDE}" presName="linNode" presStyleCnt="0"/>
      <dgm:spPr/>
    </dgm:pt>
    <dgm:pt modelId="{D0C78692-E4D8-4195-B072-0312A1CCCA5A}" type="pres">
      <dgm:prSet presAssocID="{0B9FF483-03A9-4021-8758-5D5D05FB4CD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47C2BE2-C645-4814-9B90-DFBE0336ED8B}" type="pres">
      <dgm:prSet presAssocID="{0B9FF483-03A9-4021-8758-5D5D05FB4CDE}" presName="descendantText" presStyleLbl="alignAccFollowNode1" presStyleIdx="0" presStyleCnt="3">
        <dgm:presLayoutVars>
          <dgm:bulletEnabled val="1"/>
        </dgm:presLayoutVars>
      </dgm:prSet>
      <dgm:spPr/>
    </dgm:pt>
    <dgm:pt modelId="{FF4027DA-C0FB-42EB-B157-6BF72A069CAC}" type="pres">
      <dgm:prSet presAssocID="{23070BFE-DEA3-4859-BF2E-63801B8FADF0}" presName="sp" presStyleCnt="0"/>
      <dgm:spPr/>
    </dgm:pt>
    <dgm:pt modelId="{B2AC5926-6C45-47E8-8836-DCFFA7B15C74}" type="pres">
      <dgm:prSet presAssocID="{9CE62C26-12E7-4E03-9C21-59E8D7938FDF}" presName="linNode" presStyleCnt="0"/>
      <dgm:spPr/>
    </dgm:pt>
    <dgm:pt modelId="{B6D61321-B92E-4D80-9717-990C2E2A3D6F}" type="pres">
      <dgm:prSet presAssocID="{9CE62C26-12E7-4E03-9C21-59E8D7938FD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8EE72ED-4BDE-454D-BA84-D823FB3D981A}" type="pres">
      <dgm:prSet presAssocID="{9CE62C26-12E7-4E03-9C21-59E8D7938FDF}" presName="descendantText" presStyleLbl="alignAccFollowNode1" presStyleIdx="1" presStyleCnt="3">
        <dgm:presLayoutVars>
          <dgm:bulletEnabled val="1"/>
        </dgm:presLayoutVars>
      </dgm:prSet>
      <dgm:spPr/>
    </dgm:pt>
    <dgm:pt modelId="{8F30FBC7-2A7D-4224-84C1-A450B19BEE54}" type="pres">
      <dgm:prSet presAssocID="{A2F580CB-D35F-4809-B198-57FC9064702E}" presName="sp" presStyleCnt="0"/>
      <dgm:spPr/>
    </dgm:pt>
    <dgm:pt modelId="{02E22F34-AA24-476F-9477-7745566BCBD3}" type="pres">
      <dgm:prSet presAssocID="{12F0A6CF-02F9-476B-873F-62021D8E6873}" presName="linNode" presStyleCnt="0"/>
      <dgm:spPr/>
    </dgm:pt>
    <dgm:pt modelId="{EC3EBE67-D7FF-4C13-8BDB-DC914D1CE147}" type="pres">
      <dgm:prSet presAssocID="{12F0A6CF-02F9-476B-873F-62021D8E687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9B297A-2D97-4618-B006-20AF1B6413DE}" type="pres">
      <dgm:prSet presAssocID="{12F0A6CF-02F9-476B-873F-62021D8E687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D8FD613-F2FD-41CB-979D-11C8CE94B5B3}" type="presOf" srcId="{38062D6C-C130-45B0-824B-EB3A32B89388}" destId="{5E9B297A-2D97-4618-B006-20AF1B6413DE}" srcOrd="0" destOrd="0" presId="urn:microsoft.com/office/officeart/2005/8/layout/vList5"/>
    <dgm:cxn modelId="{8677542C-4396-4F84-893F-38CDA5C5A65F}" type="presOf" srcId="{719B33B5-5284-463F-A43C-0AD84DBAB6FA}" destId="{88EE72ED-4BDE-454D-BA84-D823FB3D981A}" srcOrd="0" destOrd="1" presId="urn:microsoft.com/office/officeart/2005/8/layout/vList5"/>
    <dgm:cxn modelId="{B226FB36-5A1C-4BEC-AFDB-AED5001A9595}" type="presOf" srcId="{4A62AC96-01E9-4F0F-ABD6-7FC681AC8013}" destId="{547C2BE2-C645-4814-9B90-DFBE0336ED8B}" srcOrd="0" destOrd="1" presId="urn:microsoft.com/office/officeart/2005/8/layout/vList5"/>
    <dgm:cxn modelId="{9D2E795C-7AC0-4F99-BD93-1B3A3F58951D}" srcId="{12F0A6CF-02F9-476B-873F-62021D8E6873}" destId="{38062D6C-C130-45B0-824B-EB3A32B89388}" srcOrd="0" destOrd="0" parTransId="{A383220D-5ECD-4987-8B6C-3C0A9428322D}" sibTransId="{4203FE2E-37F9-430D-971D-C0E64A2501F8}"/>
    <dgm:cxn modelId="{BC153461-2595-41AA-ACEE-15AB0B1418F7}" type="presOf" srcId="{982AE9B5-7BC2-44F0-83C0-DA8FF1A93D72}" destId="{5E9B297A-2D97-4618-B006-20AF1B6413DE}" srcOrd="0" destOrd="1" presId="urn:microsoft.com/office/officeart/2005/8/layout/vList5"/>
    <dgm:cxn modelId="{0F482145-9324-43B5-B32C-178D0E6F786E}" type="presOf" srcId="{9CE62C26-12E7-4E03-9C21-59E8D7938FDF}" destId="{B6D61321-B92E-4D80-9717-990C2E2A3D6F}" srcOrd="0" destOrd="0" presId="urn:microsoft.com/office/officeart/2005/8/layout/vList5"/>
    <dgm:cxn modelId="{2455536B-1F9F-4FB7-B02C-E1E47A81E6E6}" type="presOf" srcId="{62EA5022-CBF9-49F4-AEEC-E19BEC403174}" destId="{547C2BE2-C645-4814-9B90-DFBE0336ED8B}" srcOrd="0" destOrd="0" presId="urn:microsoft.com/office/officeart/2005/8/layout/vList5"/>
    <dgm:cxn modelId="{3CB23271-F08C-4499-A344-D4F62008AD45}" srcId="{0B9FF483-03A9-4021-8758-5D5D05FB4CDE}" destId="{4A62AC96-01E9-4F0F-ABD6-7FC681AC8013}" srcOrd="1" destOrd="0" parTransId="{E2F6446A-5F76-411F-968D-EFC31DF3B75F}" sibTransId="{E3787C1B-5B27-4839-B309-9B89C8DB76E2}"/>
    <dgm:cxn modelId="{2B06DC58-655C-471F-8B96-0986B6577233}" type="presOf" srcId="{0B9FF483-03A9-4021-8758-5D5D05FB4CDE}" destId="{D0C78692-E4D8-4195-B072-0312A1CCCA5A}" srcOrd="0" destOrd="0" presId="urn:microsoft.com/office/officeart/2005/8/layout/vList5"/>
    <dgm:cxn modelId="{B4BC307A-343B-48BA-8BFD-0BD833D046D2}" srcId="{CED5AD3C-48AD-452B-8610-756ABD72E4E1}" destId="{0B9FF483-03A9-4021-8758-5D5D05FB4CDE}" srcOrd="0" destOrd="0" parTransId="{5DECFEC1-9130-4606-BA5F-163A531378A1}" sibTransId="{23070BFE-DEA3-4859-BF2E-63801B8FADF0}"/>
    <dgm:cxn modelId="{AEE2C05A-BB84-4C87-ACA0-285171D3973D}" srcId="{0B9FF483-03A9-4021-8758-5D5D05FB4CDE}" destId="{62EA5022-CBF9-49F4-AEEC-E19BEC403174}" srcOrd="0" destOrd="0" parTransId="{C05F3DCD-1FC3-45EE-8C0D-67FCF7C7934A}" sibTransId="{EAED1B6D-D90C-4C26-B31E-E7BAA330EA7F}"/>
    <dgm:cxn modelId="{B34C297F-7CC1-4C78-9973-D2FB85FF0B40}" srcId="{9CE62C26-12E7-4E03-9C21-59E8D7938FDF}" destId="{5FEF2511-AA27-4D8C-9873-EDA1E9FAB17F}" srcOrd="0" destOrd="0" parTransId="{DCEA4F05-F84A-4479-B6AE-60825812CFEC}" sibTransId="{22DB5F58-D21C-4FA6-8611-0830DC2CF229}"/>
    <dgm:cxn modelId="{99DA31AB-E46C-4E78-9EFF-F0552D16280F}" srcId="{12F0A6CF-02F9-476B-873F-62021D8E6873}" destId="{982AE9B5-7BC2-44F0-83C0-DA8FF1A93D72}" srcOrd="1" destOrd="0" parTransId="{E910DBB6-986F-4F6C-A160-418AAFD9832A}" sibTransId="{4EE52249-E204-49DA-A201-27B7A9215D27}"/>
    <dgm:cxn modelId="{922208B8-62B7-4935-B659-9D97D24CD4F6}" srcId="{CED5AD3C-48AD-452B-8610-756ABD72E4E1}" destId="{9CE62C26-12E7-4E03-9C21-59E8D7938FDF}" srcOrd="1" destOrd="0" parTransId="{7F0844B9-011C-4F47-A802-260C6BC64DBC}" sibTransId="{A2F580CB-D35F-4809-B198-57FC9064702E}"/>
    <dgm:cxn modelId="{14A705BB-E39D-4C2C-926D-8E89FDCDC152}" srcId="{9CE62C26-12E7-4E03-9C21-59E8D7938FDF}" destId="{719B33B5-5284-463F-A43C-0AD84DBAB6FA}" srcOrd="1" destOrd="0" parTransId="{7650F22F-1EA8-466D-B249-D2BC892EF6D0}" sibTransId="{D24ABA09-9AD3-47CA-912B-C0D2CF40CA41}"/>
    <dgm:cxn modelId="{B71528C8-54D7-4DCA-B88F-8145266F802A}" type="presOf" srcId="{12F0A6CF-02F9-476B-873F-62021D8E6873}" destId="{EC3EBE67-D7FF-4C13-8BDB-DC914D1CE147}" srcOrd="0" destOrd="0" presId="urn:microsoft.com/office/officeart/2005/8/layout/vList5"/>
    <dgm:cxn modelId="{CC76FADA-15D8-4EFB-A57A-B9C9DB4F4127}" type="presOf" srcId="{CED5AD3C-48AD-452B-8610-756ABD72E4E1}" destId="{E30BA2AF-3542-4643-AC57-435FA9D2F309}" srcOrd="0" destOrd="0" presId="urn:microsoft.com/office/officeart/2005/8/layout/vList5"/>
    <dgm:cxn modelId="{98D836F4-A442-490D-A98D-81F495A0B6EE}" srcId="{CED5AD3C-48AD-452B-8610-756ABD72E4E1}" destId="{12F0A6CF-02F9-476B-873F-62021D8E6873}" srcOrd="2" destOrd="0" parTransId="{55287A6C-BAA6-4DD0-8A2F-3C41C7B8E6E5}" sibTransId="{370F7596-FF52-4875-9EA0-C2B0DDE286E0}"/>
    <dgm:cxn modelId="{BD319CFA-E94F-4348-B3C8-6977F6E5B1DB}" type="presOf" srcId="{5FEF2511-AA27-4D8C-9873-EDA1E9FAB17F}" destId="{88EE72ED-4BDE-454D-BA84-D823FB3D981A}" srcOrd="0" destOrd="0" presId="urn:microsoft.com/office/officeart/2005/8/layout/vList5"/>
    <dgm:cxn modelId="{1F64B1B5-A631-4BF7-9CF3-30E189EF4C6C}" type="presParOf" srcId="{E30BA2AF-3542-4643-AC57-435FA9D2F309}" destId="{E3BB79ED-A1D2-4FC1-AADD-2F59A8C00139}" srcOrd="0" destOrd="0" presId="urn:microsoft.com/office/officeart/2005/8/layout/vList5"/>
    <dgm:cxn modelId="{CA5AB3DA-5042-4780-8EAB-B2F4F2E09235}" type="presParOf" srcId="{E3BB79ED-A1D2-4FC1-AADD-2F59A8C00139}" destId="{D0C78692-E4D8-4195-B072-0312A1CCCA5A}" srcOrd="0" destOrd="0" presId="urn:microsoft.com/office/officeart/2005/8/layout/vList5"/>
    <dgm:cxn modelId="{730A5600-3606-48E7-9D14-EAC2D3743261}" type="presParOf" srcId="{E3BB79ED-A1D2-4FC1-AADD-2F59A8C00139}" destId="{547C2BE2-C645-4814-9B90-DFBE0336ED8B}" srcOrd="1" destOrd="0" presId="urn:microsoft.com/office/officeart/2005/8/layout/vList5"/>
    <dgm:cxn modelId="{917FD703-2F65-4EA3-B546-AB19B8FFFEDE}" type="presParOf" srcId="{E30BA2AF-3542-4643-AC57-435FA9D2F309}" destId="{FF4027DA-C0FB-42EB-B157-6BF72A069CAC}" srcOrd="1" destOrd="0" presId="urn:microsoft.com/office/officeart/2005/8/layout/vList5"/>
    <dgm:cxn modelId="{EB2B1A9D-42C9-4DAC-BCBE-961D9882E18A}" type="presParOf" srcId="{E30BA2AF-3542-4643-AC57-435FA9D2F309}" destId="{B2AC5926-6C45-47E8-8836-DCFFA7B15C74}" srcOrd="2" destOrd="0" presId="urn:microsoft.com/office/officeart/2005/8/layout/vList5"/>
    <dgm:cxn modelId="{547FF1FF-D244-4C64-9E79-20F807145CB2}" type="presParOf" srcId="{B2AC5926-6C45-47E8-8836-DCFFA7B15C74}" destId="{B6D61321-B92E-4D80-9717-990C2E2A3D6F}" srcOrd="0" destOrd="0" presId="urn:microsoft.com/office/officeart/2005/8/layout/vList5"/>
    <dgm:cxn modelId="{6D9030D0-6ADC-4E8F-B134-5D03E1E790C9}" type="presParOf" srcId="{B2AC5926-6C45-47E8-8836-DCFFA7B15C74}" destId="{88EE72ED-4BDE-454D-BA84-D823FB3D981A}" srcOrd="1" destOrd="0" presId="urn:microsoft.com/office/officeart/2005/8/layout/vList5"/>
    <dgm:cxn modelId="{8384BAA2-FE0F-435A-9860-98D4F43FCFE8}" type="presParOf" srcId="{E30BA2AF-3542-4643-AC57-435FA9D2F309}" destId="{8F30FBC7-2A7D-4224-84C1-A450B19BEE54}" srcOrd="3" destOrd="0" presId="urn:microsoft.com/office/officeart/2005/8/layout/vList5"/>
    <dgm:cxn modelId="{EE0B3CD2-260A-4015-BEF0-249955C1C34C}" type="presParOf" srcId="{E30BA2AF-3542-4643-AC57-435FA9D2F309}" destId="{02E22F34-AA24-476F-9477-7745566BCBD3}" srcOrd="4" destOrd="0" presId="urn:microsoft.com/office/officeart/2005/8/layout/vList5"/>
    <dgm:cxn modelId="{4DB2F3B7-EF1D-49D3-A527-87AADCC9B690}" type="presParOf" srcId="{02E22F34-AA24-476F-9477-7745566BCBD3}" destId="{EC3EBE67-D7FF-4C13-8BDB-DC914D1CE147}" srcOrd="0" destOrd="0" presId="urn:microsoft.com/office/officeart/2005/8/layout/vList5"/>
    <dgm:cxn modelId="{A7DC7329-C1D3-43B8-A159-39771C26DFB7}" type="presParOf" srcId="{02E22F34-AA24-476F-9477-7745566BCBD3}" destId="{5E9B297A-2D97-4618-B006-20AF1B6413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4A4690-0072-417D-8336-F5236E9926FC}" type="doc">
      <dgm:prSet loTypeId="urn:microsoft.com/office/officeart/2005/8/layout/hProcess9" loCatId="process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3482BAB3-F361-48FC-BC2C-9882242E5F4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Deployed the best model (Random Forest Regressor) for real-time predictions using Streamlit</a:t>
          </a:r>
          <a:endParaRPr lang="en-IN" dirty="0">
            <a:solidFill>
              <a:schemeClr val="tx1"/>
            </a:solidFill>
          </a:endParaRPr>
        </a:p>
      </dgm:t>
    </dgm:pt>
    <dgm:pt modelId="{D9DB705F-AEDC-4CD5-BB06-72D3536F51E5}" type="parTrans" cxnId="{70A529AD-868F-4877-8174-B506056DEAB4}">
      <dgm:prSet/>
      <dgm:spPr/>
      <dgm:t>
        <a:bodyPr/>
        <a:lstStyle/>
        <a:p>
          <a:endParaRPr lang="en-IN"/>
        </a:p>
      </dgm:t>
    </dgm:pt>
    <dgm:pt modelId="{EEACE683-F69B-486B-BA1F-762422BAC72A}" type="sibTrans" cxnId="{70A529AD-868F-4877-8174-B506056DEAB4}">
      <dgm:prSet/>
      <dgm:spPr/>
      <dgm:t>
        <a:bodyPr/>
        <a:lstStyle/>
        <a:p>
          <a:endParaRPr lang="en-IN"/>
        </a:p>
      </dgm:t>
    </dgm:pt>
    <dgm:pt modelId="{861579EE-5360-4E32-94CA-3B7B25AF77D7}" type="pres">
      <dgm:prSet presAssocID="{684A4690-0072-417D-8336-F5236E9926FC}" presName="CompostProcess" presStyleCnt="0">
        <dgm:presLayoutVars>
          <dgm:dir/>
          <dgm:resizeHandles val="exact"/>
        </dgm:presLayoutVars>
      </dgm:prSet>
      <dgm:spPr/>
    </dgm:pt>
    <dgm:pt modelId="{F3330F6F-EF8A-42EF-ACB3-2098A52CC971}" type="pres">
      <dgm:prSet presAssocID="{684A4690-0072-417D-8336-F5236E9926FC}" presName="arrow" presStyleLbl="bgShp" presStyleIdx="0" presStyleCnt="1"/>
      <dgm:spPr/>
    </dgm:pt>
    <dgm:pt modelId="{FC134826-2547-446D-A6DE-17CE1F5D2D49}" type="pres">
      <dgm:prSet presAssocID="{684A4690-0072-417D-8336-F5236E9926FC}" presName="linearProcess" presStyleCnt="0"/>
      <dgm:spPr/>
    </dgm:pt>
    <dgm:pt modelId="{42CE8E60-EBBB-4B01-8868-4721621A4C03}" type="pres">
      <dgm:prSet presAssocID="{3482BAB3-F361-48FC-BC2C-9882242E5F40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944FC28E-5E10-4139-994C-5D900AE34808}" type="presOf" srcId="{684A4690-0072-417D-8336-F5236E9926FC}" destId="{861579EE-5360-4E32-94CA-3B7B25AF77D7}" srcOrd="0" destOrd="0" presId="urn:microsoft.com/office/officeart/2005/8/layout/hProcess9"/>
    <dgm:cxn modelId="{70A529AD-868F-4877-8174-B506056DEAB4}" srcId="{684A4690-0072-417D-8336-F5236E9926FC}" destId="{3482BAB3-F361-48FC-BC2C-9882242E5F40}" srcOrd="0" destOrd="0" parTransId="{D9DB705F-AEDC-4CD5-BB06-72D3536F51E5}" sibTransId="{EEACE683-F69B-486B-BA1F-762422BAC72A}"/>
    <dgm:cxn modelId="{A88ACFBB-6D3C-468C-9B02-BE6D0476C226}" type="presOf" srcId="{3482BAB3-F361-48FC-BC2C-9882242E5F40}" destId="{42CE8E60-EBBB-4B01-8868-4721621A4C03}" srcOrd="0" destOrd="0" presId="urn:microsoft.com/office/officeart/2005/8/layout/hProcess9"/>
    <dgm:cxn modelId="{3F090383-1ABF-43DB-96B1-54F56E8A569B}" type="presParOf" srcId="{861579EE-5360-4E32-94CA-3B7B25AF77D7}" destId="{F3330F6F-EF8A-42EF-ACB3-2098A52CC971}" srcOrd="0" destOrd="0" presId="urn:microsoft.com/office/officeart/2005/8/layout/hProcess9"/>
    <dgm:cxn modelId="{0DCEA8D7-D2CF-43AA-9039-5B41F81E09D2}" type="presParOf" srcId="{861579EE-5360-4E32-94CA-3B7B25AF77D7}" destId="{FC134826-2547-446D-A6DE-17CE1F5D2D49}" srcOrd="1" destOrd="0" presId="urn:microsoft.com/office/officeart/2005/8/layout/hProcess9"/>
    <dgm:cxn modelId="{F6F4170B-9CB3-43F4-88B9-928138BC953C}" type="presParOf" srcId="{FC134826-2547-446D-A6DE-17CE1F5D2D49}" destId="{42CE8E60-EBBB-4B01-8868-4721621A4C0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5E16C-CCAC-43F0-B08A-8DA7B8231707}">
      <dsp:nvSpPr>
        <dsp:cNvPr id="0" name=""/>
        <dsp:cNvSpPr/>
      </dsp:nvSpPr>
      <dsp:spPr>
        <a:xfrm rot="5400000">
          <a:off x="-537330" y="541319"/>
          <a:ext cx="2871611" cy="17969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Set</a:t>
          </a:r>
        </a:p>
      </dsp:txBody>
      <dsp:txXfrm rot="-5400000">
        <a:off x="1" y="902463"/>
        <a:ext cx="1796950" cy="1074661"/>
      </dsp:txXfrm>
    </dsp:sp>
    <dsp:sp modelId="{4E27E0CF-1939-49B8-B9A1-E4CECE0CF608}">
      <dsp:nvSpPr>
        <dsp:cNvPr id="0" name=""/>
        <dsp:cNvSpPr/>
      </dsp:nvSpPr>
      <dsp:spPr>
        <a:xfrm rot="5400000">
          <a:off x="2158094" y="-357155"/>
          <a:ext cx="1973136" cy="2695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Medicine Name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Manufacturer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Composition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Excellent Review %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Average Review %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Poor Review %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796950" y="100310"/>
        <a:ext cx="2599104" cy="1780494"/>
      </dsp:txXfrm>
    </dsp:sp>
    <dsp:sp modelId="{B385EA65-03B7-4F41-9D56-02DABEF2DD00}">
      <dsp:nvSpPr>
        <dsp:cNvPr id="0" name=""/>
        <dsp:cNvSpPr/>
      </dsp:nvSpPr>
      <dsp:spPr>
        <a:xfrm rot="5400000">
          <a:off x="-537330" y="3127582"/>
          <a:ext cx="2871611" cy="179695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Variable</a:t>
          </a:r>
        </a:p>
      </dsp:txBody>
      <dsp:txXfrm rot="-5400000">
        <a:off x="1" y="3488726"/>
        <a:ext cx="1796950" cy="1074661"/>
      </dsp:txXfrm>
    </dsp:sp>
    <dsp:sp modelId="{91F518B0-55FC-454B-B8BB-4B1903F430C0}">
      <dsp:nvSpPr>
        <dsp:cNvPr id="0" name=""/>
        <dsp:cNvSpPr/>
      </dsp:nvSpPr>
      <dsp:spPr>
        <a:xfrm rot="5400000">
          <a:off x="2158094" y="2229107"/>
          <a:ext cx="1973136" cy="2695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</a:p>
      </dsp:txBody>
      <dsp:txXfrm rot="-5400000">
        <a:off x="1796950" y="2686573"/>
        <a:ext cx="2599104" cy="1780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5448D-FBCA-4C38-81A1-7E8FC265EF44}">
      <dsp:nvSpPr>
        <dsp:cNvPr id="0" name=""/>
        <dsp:cNvSpPr/>
      </dsp:nvSpPr>
      <dsp:spPr>
        <a:xfrm rot="5400000">
          <a:off x="-343323" y="345567"/>
          <a:ext cx="2288825" cy="160217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Label Encoder</a:t>
          </a:r>
        </a:p>
      </dsp:txBody>
      <dsp:txXfrm rot="-5400000">
        <a:off x="2" y="803332"/>
        <a:ext cx="1602177" cy="686648"/>
      </dsp:txXfrm>
    </dsp:sp>
    <dsp:sp modelId="{D89271A3-254F-4233-94DB-62A427569DA5}">
      <dsp:nvSpPr>
        <dsp:cNvPr id="0" name=""/>
        <dsp:cNvSpPr/>
      </dsp:nvSpPr>
      <dsp:spPr>
        <a:xfrm rot="5400000">
          <a:off x="2533329" y="-928907"/>
          <a:ext cx="1488518" cy="33508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Medicine Name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Manufacturer</a:t>
          </a:r>
        </a:p>
      </dsp:txBody>
      <dsp:txXfrm rot="-5400000">
        <a:off x="1602178" y="74907"/>
        <a:ext cx="3278159" cy="1343192"/>
      </dsp:txXfrm>
    </dsp:sp>
    <dsp:sp modelId="{FB4F79C8-414A-49F2-8243-02DC8377A5EF}">
      <dsp:nvSpPr>
        <dsp:cNvPr id="0" name=""/>
        <dsp:cNvSpPr/>
      </dsp:nvSpPr>
      <dsp:spPr>
        <a:xfrm rot="5400000">
          <a:off x="-343323" y="2349046"/>
          <a:ext cx="2288825" cy="1602177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TF-IDF</a:t>
          </a:r>
        </a:p>
      </dsp:txBody>
      <dsp:txXfrm rot="-5400000">
        <a:off x="2" y="2806811"/>
        <a:ext cx="1602177" cy="686648"/>
      </dsp:txXfrm>
    </dsp:sp>
    <dsp:sp modelId="{E988163D-EBDD-410D-881E-CFDB2F5054BB}">
      <dsp:nvSpPr>
        <dsp:cNvPr id="0" name=""/>
        <dsp:cNvSpPr/>
      </dsp:nvSpPr>
      <dsp:spPr>
        <a:xfrm rot="5400000">
          <a:off x="2533720" y="1074179"/>
          <a:ext cx="1487736" cy="33508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Composition</a:t>
          </a:r>
        </a:p>
      </dsp:txBody>
      <dsp:txXfrm rot="-5400000">
        <a:off x="1602178" y="2078347"/>
        <a:ext cx="3278197" cy="1342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F31BA-93EF-483B-9575-842F1372194D}">
      <dsp:nvSpPr>
        <dsp:cNvPr id="0" name=""/>
        <dsp:cNvSpPr/>
      </dsp:nvSpPr>
      <dsp:spPr>
        <a:xfrm>
          <a:off x="3286" y="1013409"/>
          <a:ext cx="3203971" cy="633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KNeighborsRegressor</a:t>
          </a:r>
        </a:p>
      </dsp:txBody>
      <dsp:txXfrm>
        <a:off x="3286" y="1013409"/>
        <a:ext cx="3203971" cy="633600"/>
      </dsp:txXfrm>
    </dsp:sp>
    <dsp:sp modelId="{E70AC4A6-2F36-477A-B7F7-D1EA0CAD891D}">
      <dsp:nvSpPr>
        <dsp:cNvPr id="0" name=""/>
        <dsp:cNvSpPr/>
      </dsp:nvSpPr>
      <dsp:spPr>
        <a:xfrm>
          <a:off x="3286" y="1647009"/>
          <a:ext cx="3203971" cy="16909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n_neighbors=5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200" kern="1200" dirty="0"/>
        </a:p>
      </dsp:txBody>
      <dsp:txXfrm>
        <a:off x="3286" y="1647009"/>
        <a:ext cx="3203971" cy="1690920"/>
      </dsp:txXfrm>
    </dsp:sp>
    <dsp:sp modelId="{5C487CD6-D2B5-4581-9AE4-4F695CBA4C73}">
      <dsp:nvSpPr>
        <dsp:cNvPr id="0" name=""/>
        <dsp:cNvSpPr/>
      </dsp:nvSpPr>
      <dsp:spPr>
        <a:xfrm>
          <a:off x="3655814" y="1013409"/>
          <a:ext cx="3203971" cy="6336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DecisionTreeRegressor</a:t>
          </a:r>
        </a:p>
      </dsp:txBody>
      <dsp:txXfrm>
        <a:off x="3655814" y="1013409"/>
        <a:ext cx="3203971" cy="633600"/>
      </dsp:txXfrm>
    </dsp:sp>
    <dsp:sp modelId="{A32291DC-CD47-4020-8FE1-829306CE7202}">
      <dsp:nvSpPr>
        <dsp:cNvPr id="0" name=""/>
        <dsp:cNvSpPr/>
      </dsp:nvSpPr>
      <dsp:spPr>
        <a:xfrm>
          <a:off x="3655814" y="1647009"/>
          <a:ext cx="3203971" cy="169092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max_depth=3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min_samples_split=10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min_samples_leaf=2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random_state=42</a:t>
          </a:r>
        </a:p>
      </dsp:txBody>
      <dsp:txXfrm>
        <a:off x="3655814" y="1647009"/>
        <a:ext cx="3203971" cy="1690920"/>
      </dsp:txXfrm>
    </dsp:sp>
    <dsp:sp modelId="{C4E9D4E4-2F28-4C03-9280-D5E60A48FCB0}">
      <dsp:nvSpPr>
        <dsp:cNvPr id="0" name=""/>
        <dsp:cNvSpPr/>
      </dsp:nvSpPr>
      <dsp:spPr>
        <a:xfrm>
          <a:off x="7308342" y="1013409"/>
          <a:ext cx="3203971" cy="6336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RandomForestRegressor</a:t>
          </a:r>
        </a:p>
      </dsp:txBody>
      <dsp:txXfrm>
        <a:off x="7308342" y="1013409"/>
        <a:ext cx="3203971" cy="633600"/>
      </dsp:txXfrm>
    </dsp:sp>
    <dsp:sp modelId="{B126C9BA-7C6A-47E2-B060-EE78DB65D270}">
      <dsp:nvSpPr>
        <dsp:cNvPr id="0" name=""/>
        <dsp:cNvSpPr/>
      </dsp:nvSpPr>
      <dsp:spPr>
        <a:xfrm>
          <a:off x="7308342" y="1647009"/>
          <a:ext cx="3203971" cy="169092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n_estimators=100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max_depth=3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random_state=42</a:t>
          </a:r>
        </a:p>
      </dsp:txBody>
      <dsp:txXfrm>
        <a:off x="7308342" y="1647009"/>
        <a:ext cx="3203971" cy="1690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C2BE2-C645-4814-9B90-DFBE0336ED8B}">
      <dsp:nvSpPr>
        <dsp:cNvPr id="0" name=""/>
        <dsp:cNvSpPr/>
      </dsp:nvSpPr>
      <dsp:spPr>
        <a:xfrm rot="5400000">
          <a:off x="2961968" y="-966071"/>
          <a:ext cx="1092432" cy="33018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Mean squared error: 0.029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R2: 0.964</a:t>
          </a:r>
          <a:endParaRPr lang="en-IN" sz="2000" kern="1200" dirty="0"/>
        </a:p>
      </dsp:txBody>
      <dsp:txXfrm rot="-5400000">
        <a:off x="1857274" y="191951"/>
        <a:ext cx="3248492" cy="985776"/>
      </dsp:txXfrm>
    </dsp:sp>
    <dsp:sp modelId="{D0C78692-E4D8-4195-B072-0312A1CCCA5A}">
      <dsp:nvSpPr>
        <dsp:cNvPr id="0" name=""/>
        <dsp:cNvSpPr/>
      </dsp:nvSpPr>
      <dsp:spPr>
        <a:xfrm>
          <a:off x="0" y="2069"/>
          <a:ext cx="1857274" cy="1365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Random Forest</a:t>
          </a:r>
        </a:p>
      </dsp:txBody>
      <dsp:txXfrm>
        <a:off x="66660" y="68729"/>
        <a:ext cx="1723954" cy="1232220"/>
      </dsp:txXfrm>
    </dsp:sp>
    <dsp:sp modelId="{88EE72ED-4BDE-454D-BA84-D823FB3D981A}">
      <dsp:nvSpPr>
        <dsp:cNvPr id="0" name=""/>
        <dsp:cNvSpPr/>
      </dsp:nvSpPr>
      <dsp:spPr>
        <a:xfrm rot="5400000">
          <a:off x="2961968" y="467746"/>
          <a:ext cx="1092432" cy="3301820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Mean squared error: 0.055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R2: 0.934</a:t>
          </a:r>
        </a:p>
      </dsp:txBody>
      <dsp:txXfrm rot="-5400000">
        <a:off x="1857274" y="1625768"/>
        <a:ext cx="3248492" cy="985776"/>
      </dsp:txXfrm>
    </dsp:sp>
    <dsp:sp modelId="{B6D61321-B92E-4D80-9717-990C2E2A3D6F}">
      <dsp:nvSpPr>
        <dsp:cNvPr id="0" name=""/>
        <dsp:cNvSpPr/>
      </dsp:nvSpPr>
      <dsp:spPr>
        <a:xfrm>
          <a:off x="0" y="1435886"/>
          <a:ext cx="1857274" cy="13655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Decision Tree</a:t>
          </a:r>
        </a:p>
      </dsp:txBody>
      <dsp:txXfrm>
        <a:off x="66660" y="1502546"/>
        <a:ext cx="1723954" cy="1232220"/>
      </dsp:txXfrm>
    </dsp:sp>
    <dsp:sp modelId="{5E9B297A-2D97-4618-B006-20AF1B6413DE}">
      <dsp:nvSpPr>
        <dsp:cNvPr id="0" name=""/>
        <dsp:cNvSpPr/>
      </dsp:nvSpPr>
      <dsp:spPr>
        <a:xfrm rot="5400000">
          <a:off x="2961968" y="1901563"/>
          <a:ext cx="1092432" cy="3301820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Mean squared error: 0.214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R2: 0.745</a:t>
          </a:r>
        </a:p>
      </dsp:txBody>
      <dsp:txXfrm rot="-5400000">
        <a:off x="1857274" y="3059585"/>
        <a:ext cx="3248492" cy="985776"/>
      </dsp:txXfrm>
    </dsp:sp>
    <dsp:sp modelId="{EC3EBE67-D7FF-4C13-8BDB-DC914D1CE147}">
      <dsp:nvSpPr>
        <dsp:cNvPr id="0" name=""/>
        <dsp:cNvSpPr/>
      </dsp:nvSpPr>
      <dsp:spPr>
        <a:xfrm>
          <a:off x="0" y="2869703"/>
          <a:ext cx="1857274" cy="13655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KNN</a:t>
          </a:r>
        </a:p>
      </dsp:txBody>
      <dsp:txXfrm>
        <a:off x="66660" y="2936363"/>
        <a:ext cx="1723954" cy="1232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30F6F-EF8A-42EF-ACB3-2098A52CC971}">
      <dsp:nvSpPr>
        <dsp:cNvPr id="0" name=""/>
        <dsp:cNvSpPr/>
      </dsp:nvSpPr>
      <dsp:spPr>
        <a:xfrm>
          <a:off x="294917" y="0"/>
          <a:ext cx="3342401" cy="38115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E8E60-EBBB-4B01-8868-4721621A4C03}">
      <dsp:nvSpPr>
        <dsp:cNvPr id="0" name=""/>
        <dsp:cNvSpPr/>
      </dsp:nvSpPr>
      <dsp:spPr>
        <a:xfrm>
          <a:off x="344070" y="1143476"/>
          <a:ext cx="3244095" cy="15246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Deployed the best model (Random Forest Regressor) for real-time predictions using Streamlit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418497" y="1217903"/>
        <a:ext cx="3095241" cy="137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29AE-D3B6-4F89-B777-41E16DF13CC2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AA59-57F3-476A-872E-DA41049FB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2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AA59-57F3-476A-872E-DA41049FB34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8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08BC-F2E8-69A7-CD35-CC48FEB4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B9E8-8C44-EFFC-56D8-C2CC1F61E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CD0A-11CE-A6D5-FA3C-DC881BF8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14FA-4F91-BAF6-A92B-505B7C2A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F2E39-05A9-5957-1810-71213F6E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4CF-FC63-1851-EF77-9ECDFC5E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72D1A-33B6-C7C8-B960-5E8A1202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F329-2F3A-8B8A-2AD7-73201936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79C5-08B7-4789-9836-A55EE1C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B015-6D33-E144-53AF-0B52E178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3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4B249-7A9B-D499-E01E-A7D5CA17B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3B851-95D7-ABB8-22EA-836520A0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B4E2-E34A-D1C6-81CC-16E6A753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A2D0-A4B2-1693-5495-6DFC735A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4A74-A157-F608-9FA8-7217D2F0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DE38-5DCF-A7DC-5078-970A714E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9DF9-91C7-9816-BB0A-41A5243A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1172-0227-0D3C-06B7-B88EE7C2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DF9F-A363-0797-8471-7046398A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B165-6148-1C49-8BB2-09BD20FF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2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4D15-ACD6-5672-E439-DEA1862E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D78D-16A8-2F2E-2D78-C8A5C2179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3949-22DA-1FC9-591E-4183F5FE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17E6-A4A3-EB66-3BC1-0A4F435E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FE76-5074-F319-5D4E-BF95FB99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15D2-AA34-B45F-754D-1E25318F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295F-09E3-4DEE-2FCD-72351692D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8BCF8-2672-F16D-0088-568E8C3DB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B93F-3E03-FBDC-D466-0B50996B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F4CA1-B252-76C8-19A0-10683E2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0C0B-00B2-80BE-23C7-18D5D808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A403-D807-CAA2-9740-4879EE5D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F52B-F22D-B952-DBA9-2C263A4E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0FA6-DA36-BD48-8AA1-DB72B0A66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BA73-27FB-DDAC-2860-E3458EC0F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0ED8E-6214-02B3-61E7-D23901760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58534-2A0E-DE57-3A25-B0D35F0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3CF73-B96A-3DCD-5778-44295FDE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2E7B0-15D6-1ECE-C02E-B521AD37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00EF-CE34-15C3-288A-3C82609D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3C24C-848F-647F-67BE-8E6CEB47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0F693-94DC-B8E4-6F91-15EF2FAB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E6B30-0C55-56BF-0424-CE4537E6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0E83D-73D6-B444-46E3-95A117CD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03D10-E4F6-469F-1004-F2DE278E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D8B90-DE61-7575-8250-4B22C63E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43E1-2F66-24B7-0CAF-D3D8870E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B422-5652-2807-62EE-518D044E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A720C-5674-4162-3D5E-C8571A8C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557E-2B44-D6AF-35CE-DE55F237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EE3B2-FC40-6949-8831-3350F5D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F970-0A71-D9AD-9987-EE2B01B3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4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92CB-7D91-6853-2830-597795D1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DBCC1-487F-14E4-77D6-22E30CF29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E3317-688D-94D4-82C1-DC82B7C3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E2D4-EC9F-BAE5-EA08-C8A3109B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6C4D-9F07-3C3E-20DD-C3B7E737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4DF39-655F-F8F8-0037-784E3709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9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FB05D-3A95-0B54-134B-D236AFE3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F8948-8C19-1E57-0919-3A954BA2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08F0-EE68-D1B7-3C0A-FBC8C86C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64D6-F751-4110-926D-492B9297DC4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0D78-A830-B5BA-37FB-3925086DC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FD96-D014-2B24-8DB4-7A1D71497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C48F-7AAC-4D92-A7D1-C55ADE744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4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9902C-678E-20CA-A71D-BC8A459B75DE}"/>
              </a:ext>
            </a:extLst>
          </p:cNvPr>
          <p:cNvSpPr/>
          <p:nvPr/>
        </p:nvSpPr>
        <p:spPr>
          <a:xfrm>
            <a:off x="1130157" y="665162"/>
            <a:ext cx="10206199" cy="1738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User Satisfaction from Medicine Data: An In-Depth Analysis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99079-289F-ABC7-B840-0C49FC27AD38}"/>
              </a:ext>
            </a:extLst>
          </p:cNvPr>
          <p:cNvSpPr/>
          <p:nvPr/>
        </p:nvSpPr>
        <p:spPr>
          <a:xfrm>
            <a:off x="9683826" y="6312665"/>
            <a:ext cx="2159305" cy="429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Anumol Issac</a:t>
            </a:r>
          </a:p>
        </p:txBody>
      </p:sp>
    </p:spTree>
    <p:extLst>
      <p:ext uri="{BB962C8B-B14F-4D97-AF65-F5344CB8AC3E}">
        <p14:creationId xmlns:p14="http://schemas.microsoft.com/office/powerpoint/2010/main" val="19839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77E8FC-91F7-AF40-BD79-359C4FD752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6424" cy="685799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3C87F-6D5E-5CC0-8A70-0BB47720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67584-3F2F-B9B8-BE10-31125E3D6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0"/>
            <a:ext cx="6168824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40A438-DA9D-B6A1-5C68-4F2644116B0B}"/>
              </a:ext>
            </a:extLst>
          </p:cNvPr>
          <p:cNvSpPr/>
          <p:nvPr/>
        </p:nvSpPr>
        <p:spPr>
          <a:xfrm>
            <a:off x="1006867" y="1263721"/>
            <a:ext cx="4387066" cy="12328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Side Effects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6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61B6-2498-8922-7991-68CC40AD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105D-20DD-B63C-1AB4-6F53B26C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9553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3C61D-EF78-4633-AD34-F5E762A6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88" y="1832350"/>
            <a:ext cx="7258485" cy="4955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C0F8-59FB-B0AE-F33A-39CA51ABD6A4}"/>
              </a:ext>
            </a:extLst>
          </p:cNvPr>
          <p:cNvSpPr/>
          <p:nvPr/>
        </p:nvSpPr>
        <p:spPr>
          <a:xfrm>
            <a:off x="380144" y="2229493"/>
            <a:ext cx="4366517" cy="4161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Treatment of hypertension (high blood pressure)</a:t>
            </a:r>
            <a:r>
              <a:rPr lang="en-US" sz="2000" dirty="0"/>
              <a:t> is the most common use, with 1200 medicines used for this condition.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Treatment of type 2 diabetes mellitus</a:t>
            </a:r>
            <a:r>
              <a:rPr lang="en-US" sz="2000" dirty="0"/>
              <a:t> is treated by </a:t>
            </a:r>
            <a:r>
              <a:rPr lang="en-US" sz="2000" b="1" dirty="0"/>
              <a:t>920</a:t>
            </a:r>
            <a:r>
              <a:rPr lang="en-US" sz="2000" dirty="0"/>
              <a:t> medicines.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Treatment of bacterial infections</a:t>
            </a:r>
            <a:r>
              <a:rPr lang="en-US" sz="2000" dirty="0"/>
              <a:t> are third most common use, with </a:t>
            </a:r>
            <a:r>
              <a:rPr lang="en-US" sz="2000" b="1" dirty="0"/>
              <a:t>540</a:t>
            </a:r>
            <a:r>
              <a:rPr lang="en-US" sz="2000" dirty="0"/>
              <a:t> medicines used for this condition.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1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FCA2A1-BCA4-9CBB-2862-92DDC7579A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800" cy="685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EA2A2-5128-F4BB-B236-6DA2561B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35640"/>
            <a:ext cx="6019799" cy="552235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28853-47BD-22E8-12F1-82124EE0B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-1"/>
            <a:ext cx="6172200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D8ABDA-9B89-3413-4A97-0101A1466ED8}"/>
              </a:ext>
            </a:extLst>
          </p:cNvPr>
          <p:cNvSpPr/>
          <p:nvPr/>
        </p:nvSpPr>
        <p:spPr>
          <a:xfrm>
            <a:off x="431514" y="1561672"/>
            <a:ext cx="5311740" cy="136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Uses</a:t>
            </a:r>
          </a:p>
        </p:txBody>
      </p:sp>
    </p:spTree>
    <p:extLst>
      <p:ext uri="{BB962C8B-B14F-4D97-AF65-F5344CB8AC3E}">
        <p14:creationId xmlns:p14="http://schemas.microsoft.com/office/powerpoint/2010/main" val="19885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EB23-5977-620A-154D-8F7A150F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43"/>
            <a:ext cx="10515600" cy="1428106"/>
          </a:xfrm>
        </p:spPr>
        <p:txBody>
          <a:bodyPr/>
          <a:lstStyle/>
          <a:p>
            <a:r>
              <a:rPr lang="en-US" dirty="0"/>
              <a:t>Top 10 Medicines Based On Rating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56B9-5FA5-CB4C-8CBA-451F531F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36E03-E795-A8EA-8E97-239F59902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6" y="1713459"/>
            <a:ext cx="6846013" cy="48671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37D888-1D96-16E1-6488-3A63B24CCBCC}"/>
              </a:ext>
            </a:extLst>
          </p:cNvPr>
          <p:cNvSpPr/>
          <p:nvPr/>
        </p:nvSpPr>
        <p:spPr>
          <a:xfrm>
            <a:off x="7188485" y="2514747"/>
            <a:ext cx="4613098" cy="2013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medicines with rating 5 includes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Nigtel 40mg Tablet, ZO Eye/Ear Drops, Pregcert -AQ 25 Injection etc.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2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5816-C37E-8CF1-26CE-A5541488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Side Effects Vs Rating For A Medicine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7D20-4A07-B298-8DAE-4BCCD545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AD5E9-B11F-EB66-DD19-EE1540736520}"/>
              </a:ext>
            </a:extLst>
          </p:cNvPr>
          <p:cNvSpPr/>
          <p:nvPr/>
        </p:nvSpPr>
        <p:spPr>
          <a:xfrm>
            <a:off x="6581774" y="2794570"/>
            <a:ext cx="5280917" cy="2054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clear or consistent correlation between the number of side effects and the rating.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9F43EC-5747-44EA-960A-EE5437570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9" y="1899600"/>
            <a:ext cx="6125217" cy="47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57B3-621C-D80B-4108-8E81888D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03436-F81D-36B5-F7B5-98CBBA49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Medicine with Rating 5 and Minimal Side Effects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56565-34B8-EC2D-A3DC-C18A63C5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82" y="2034283"/>
            <a:ext cx="6985929" cy="46644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4FEA7C-75E6-8FD0-D2E3-A9CBDDE04A84}"/>
              </a:ext>
            </a:extLst>
          </p:cNvPr>
          <p:cNvSpPr/>
          <p:nvPr/>
        </p:nvSpPr>
        <p:spPr>
          <a:xfrm>
            <a:off x="110089" y="2188396"/>
            <a:ext cx="4729039" cy="3277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top-rated medicines (rating 5) with fewer side effects includes,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Aquaray Plus Eye Drop,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Amcrylate Bio-Adhesive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Aeocal Max Softgel Capsule etc.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these have rating 5 and side effects less than 2.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843-6C18-746F-5C6C-53038BC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Compositions And Their Average Rating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2699-EF92-E256-565A-B92C5BE5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A87DA-E02B-5F68-B47D-D8D86241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" y="1982912"/>
            <a:ext cx="6924781" cy="48750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FCEC46-CF2E-D5BC-A301-9D940D32E258}"/>
              </a:ext>
            </a:extLst>
          </p:cNvPr>
          <p:cNvSpPr/>
          <p:nvPr/>
        </p:nvSpPr>
        <p:spPr>
          <a:xfrm>
            <a:off x="7352873" y="2328077"/>
            <a:ext cx="4654193" cy="402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Telmisartan (40mg) + Amlodipine (5mg):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with highest average rating, 3.69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Telmisartan (40mg)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with second highest average rating ,3.59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Glimepiride (2mg) + Metformin (500mg):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with the third-highest average rating, 3.52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62C0-47D3-50AF-A74F-0054EBBA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Manufactures(Based On Number Of Products) And Their Average Ratings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5D1E-8301-29A2-0500-D1FF390A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8526"/>
            <a:ext cx="12192000" cy="50394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C103D-330F-242D-7E5A-A8D8DA461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57" y="2044557"/>
            <a:ext cx="7223746" cy="48134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6643A3-4D19-6FBC-7EB8-F1114B2F2B88}"/>
              </a:ext>
            </a:extLst>
          </p:cNvPr>
          <p:cNvSpPr/>
          <p:nvPr/>
        </p:nvSpPr>
        <p:spPr>
          <a:xfrm>
            <a:off x="349321" y="2178121"/>
            <a:ext cx="3958083" cy="4109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Lupin Ltd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Manufacturer with the highest average rating, 3.36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Cipla Ltd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Manufacturer with the second-highest average rating, 3.32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Abbott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Manufacturer with the third-highest average rating, 3.30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4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946-7F16-D78D-9530-4B743AF9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11"/>
            <a:ext cx="10515600" cy="157767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Category Of Top 10 Manufactures (Manufactures With Highest Number Of Products)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C192-403D-BDA7-A84D-6CB44815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0444"/>
            <a:ext cx="12192000" cy="49675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1D3AF-61D3-08E7-1ACF-95D8D457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7" y="1968093"/>
            <a:ext cx="6729573" cy="4889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7A00C9-5052-0A7C-2E03-3C834DF13984}"/>
              </a:ext>
            </a:extLst>
          </p:cNvPr>
          <p:cNvSpPr/>
          <p:nvPr/>
        </p:nvSpPr>
        <p:spPr>
          <a:xfrm>
            <a:off x="7161084" y="2075380"/>
            <a:ext cx="4808309" cy="4345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top manufacturers have a higher proportion of Excellent and Average reviews compared to Poor reviews.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Lupin Ltd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Manufacturer with the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proportion of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excellent review, suggesting a strong positive perception of their products among consumers.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Abbott:</a:t>
            </a:r>
            <a:r>
              <a:rPr lang="en-US" sz="2000" dirty="0"/>
              <a:t> Also has a notably high percentage of Excellent reviews.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2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8A60-3F76-04F1-2D94-172F31CF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Between Excellent Review, Average Review, Poor Review, Rating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8685-92FB-9484-591A-9644266E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B7925-ABF5-AE5D-34D9-89AEA1E4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222266"/>
            <a:ext cx="5435028" cy="46357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FB2DD7-E573-42DF-210C-A456CB574BF9}"/>
              </a:ext>
            </a:extLst>
          </p:cNvPr>
          <p:cNvSpPr/>
          <p:nvPr/>
        </p:nvSpPr>
        <p:spPr>
          <a:xfrm>
            <a:off x="5537772" y="2095928"/>
            <a:ext cx="6654228" cy="4512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Review % and Rating (0.93):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strong positive correlation exists between Excellent Review and Rating, indicating that a higher percentage of excellent reviews tends to result in a higher rating.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Review % and Poor Review % (-0.72):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strong negative correlation exists between Excellent Review and Poor Review, suggesting that an increase in excellent reviews is associated with a decrease in poor reviews.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Review % and Rating (-0.92):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very strong negative correlation between Poor Review and Rating, indicating that a higher percentage of poor reviews leads to a lower rating.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8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E3DC-56BF-C89E-92CD-BB47F32F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326D-E284-B3DC-EEA7-BE887D4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12191999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Analyze factors influencing user satisfaction: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dataset to identify key features that impact user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Predict user satisfaction Rating: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models to predict user satisfaction rating based on the identified features and data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Deploy the model: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performing model and deploy it using Streamlit for practical usability and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32486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71C312FD-4024-C099-4B3B-35768C897D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4076" cy="6858000"/>
          </a:xfrm>
        </p:spPr>
      </p:pic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D8D82B87-766E-6646-0C28-8B0F814788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7313596"/>
              </p:ext>
            </p:extLst>
          </p:nvPr>
        </p:nvGraphicFramePr>
        <p:xfrm>
          <a:off x="6655086" y="739739"/>
          <a:ext cx="4492375" cy="5465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F514701-31A1-C443-F9D5-30A30DEC6FE6}"/>
              </a:ext>
            </a:extLst>
          </p:cNvPr>
          <p:cNvSpPr/>
          <p:nvPr/>
        </p:nvSpPr>
        <p:spPr>
          <a:xfrm>
            <a:off x="698643" y="996593"/>
            <a:ext cx="4705564" cy="13972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And Target Set</a:t>
            </a:r>
          </a:p>
        </p:txBody>
      </p:sp>
    </p:spTree>
    <p:extLst>
      <p:ext uri="{BB962C8B-B14F-4D97-AF65-F5344CB8AC3E}">
        <p14:creationId xmlns:p14="http://schemas.microsoft.com/office/powerpoint/2010/main" val="85234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17FF-841F-2EF8-A18D-DFE8B2C9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Techniques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7564-9B58-FC3F-1477-8D52E7F1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9271E3-42F4-6A57-3AE8-06426BCA3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309556"/>
              </p:ext>
            </p:extLst>
          </p:nvPr>
        </p:nvGraphicFramePr>
        <p:xfrm>
          <a:off x="434083" y="2053735"/>
          <a:ext cx="4953000" cy="429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C0282B-8046-1820-0AF5-DEEF64CF5237}"/>
              </a:ext>
            </a:extLst>
          </p:cNvPr>
          <p:cNvSpPr/>
          <p:nvPr/>
        </p:nvSpPr>
        <p:spPr>
          <a:xfrm>
            <a:off x="5821166" y="2455525"/>
            <a:ext cx="6281791" cy="2393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categorical values into numeric labels, simplifying the representation of data for machine learning models.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assesses the relevance of a word in a document based on its frequency in the document and its rarity across all documents.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0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D785-67CE-6989-914D-8C08EE69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And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55201-2C3A-18AF-8792-D985B90C6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818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7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4028-DE01-9C14-A8BF-46620A05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6B8C7E-7369-FE6E-C915-C70B875FB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297399"/>
              </p:ext>
            </p:extLst>
          </p:nvPr>
        </p:nvGraphicFramePr>
        <p:xfrm>
          <a:off x="286208" y="1875811"/>
          <a:ext cx="5159095" cy="423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325C6F6-4CC5-6359-9BA9-2F340CCB49B7}"/>
              </a:ext>
            </a:extLst>
          </p:cNvPr>
          <p:cNvSpPr/>
          <p:nvPr/>
        </p:nvSpPr>
        <p:spPr>
          <a:xfrm>
            <a:off x="6746699" y="1982911"/>
            <a:ext cx="5263791" cy="4006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lowest MSE (0.0296) and the highest R2 (0.9647), indicating the best predictive accuracy.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strong performance with a high R2 (0.9345) and relatively low MSE (0.0550).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 Regressor: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less effective with an R² of 0.745 and a higher MSE of 0.214.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3A9CBBA-43AF-4825-71BC-A961B0F146CF}"/>
              </a:ext>
            </a:extLst>
          </p:cNvPr>
          <p:cNvSpPr/>
          <p:nvPr/>
        </p:nvSpPr>
        <p:spPr>
          <a:xfrm>
            <a:off x="5801902" y="1982911"/>
            <a:ext cx="588196" cy="4006923"/>
          </a:xfrm>
          <a:prstGeom prst="upArrow">
            <a:avLst/>
          </a:prstGeom>
          <a:solidFill>
            <a:srgbClr val="60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4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89B4-8E09-C3FB-FCBE-E820615B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11106" cy="126885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3A5BE9-7618-BAEC-66D8-D9ED65104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36" y="2159898"/>
            <a:ext cx="7179834" cy="395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7B5A0C3-AEC0-FBBA-B81D-DE819D1D4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050576"/>
              </p:ext>
            </p:extLst>
          </p:nvPr>
        </p:nvGraphicFramePr>
        <p:xfrm>
          <a:off x="428822" y="2047126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931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4D69-7FEC-8F1A-D137-183C01A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06"/>
            <a:ext cx="10515600" cy="1325563"/>
          </a:xfrm>
        </p:spPr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A78A-7F03-765A-2DAE-750CDF12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Strong Correlations</a:t>
            </a:r>
            <a:r>
              <a:rPr lang="en-US" dirty="0"/>
              <a:t>: The analysis revealed strong correlations between the Excellent Review % and  Rating, suggesting that higher percentages of excellent reviews are often associated with higher ratings.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Impact of Side Effects</a:t>
            </a:r>
            <a:r>
              <a:rPr lang="en-US" dirty="0"/>
              <a:t>: The relationship between side effects and rating was analyzed, though it was found that the number of side effects does not strongly influence the rating.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Top Performers</a:t>
            </a:r>
            <a:r>
              <a:rPr lang="en-US" dirty="0"/>
              <a:t>: Certain compositions and manufacturers consistently received higher ratings, with Telmisartan (40mg) + Amlodipine (5mg) and Lupin Ltd standing out as top performers in terms of average ratings.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Review Categories</a:t>
            </a:r>
            <a:r>
              <a:rPr lang="en-US" dirty="0"/>
              <a:t>: Excellent Reviews  and Poor Reviews showed a clear inverse relationship, where higher excellent reviews correlate with fewer poor reviews, highlighting the significance of positive feedback in user satisfaction.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Prediction</a:t>
            </a:r>
            <a:r>
              <a:rPr lang="en-US" dirty="0"/>
              <a:t>: Medicine Name, Manufacturer, Composition, and Review Categories (Excellent Review %, Average Review %, Poor Review %) were used as key features to predict the user satisfaction rating of medicines.</a:t>
            </a:r>
          </a:p>
        </p:txBody>
      </p:sp>
    </p:spTree>
    <p:extLst>
      <p:ext uri="{BB962C8B-B14F-4D97-AF65-F5344CB8AC3E}">
        <p14:creationId xmlns:p14="http://schemas.microsoft.com/office/powerpoint/2010/main" val="2731500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1CDE2-49D0-2A78-EFAE-564D1B879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03" y="1726058"/>
            <a:ext cx="6642665" cy="31309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781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94EB-8647-4CEF-A22A-5AE4DBB3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07C8-6937-641E-80AF-4F810E32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6807" cy="4554626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000" b="1" dirty="0"/>
              <a:t>Dataset Overview</a:t>
            </a:r>
            <a:r>
              <a:rPr lang="en-IN" sz="2000" dirty="0"/>
              <a:t>: </a:t>
            </a:r>
          </a:p>
          <a:p>
            <a:pPr marL="0" indent="0">
              <a:buNone/>
            </a:pPr>
            <a:r>
              <a:rPr lang="en-IN" sz="2000" dirty="0"/>
              <a:t>	Total records: 11825</a:t>
            </a:r>
          </a:p>
          <a:p>
            <a:pPr marL="0" indent="0">
              <a:buNone/>
            </a:pPr>
            <a:r>
              <a:rPr lang="en-IN" sz="2000" dirty="0"/>
              <a:t>	Total variables: 9</a:t>
            </a:r>
          </a:p>
          <a:p>
            <a:pPr marL="0" indent="0">
              <a:buNone/>
            </a:pPr>
            <a:r>
              <a:rPr lang="en-IN" sz="2000" dirty="0"/>
              <a:t>	Missing values: No missing values</a:t>
            </a:r>
          </a:p>
          <a:p>
            <a:r>
              <a:rPr lang="en-IN" sz="2000" b="1" dirty="0"/>
              <a:t>Data source</a:t>
            </a:r>
            <a:r>
              <a:rPr lang="en-IN" sz="2000" dirty="0"/>
              <a:t>: Kaggle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8C412-0EC7-852F-423F-CF3DFCBB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72" y="1825625"/>
            <a:ext cx="5151386" cy="4083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009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7867-9632-55E1-816F-D527DB20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1207213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7582-B336-6C47-8C83-46E50FD3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448"/>
            <a:ext cx="12192000" cy="560455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Data Exploration and Preprocessing: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dataset, handling missing values and duplicate entries.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feature 'Rating' based on review percentages.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Understanding</a:t>
            </a:r>
            <a:r>
              <a:rPr lang="en-US" sz="2200" b="1" dirty="0"/>
              <a:t> Features: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through visualization and understand the relationship between different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Encoding techniques: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encoding techniques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categorical features into numerical form.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Feature Engineering and Target Set Creation: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feature and target set for prediction by selecting relevant input variables and defining the target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Train-Test Split: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Apply Machine Learning Techniques: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techniques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user satisfaction and compare performance of different models based on metrics like MSE and R2.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Deploy the best model: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best-performing model based on evaluation metrics and deploy it for future predictions.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D2436-6065-51AC-B663-C66536B83877}"/>
              </a:ext>
            </a:extLst>
          </p:cNvPr>
          <p:cNvSpPr/>
          <p:nvPr/>
        </p:nvSpPr>
        <p:spPr>
          <a:xfrm>
            <a:off x="1736331" y="2170416"/>
            <a:ext cx="8897421" cy="580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= ((5* ['Excellent Review %'] + 3* ['Average Review %'] + 1* ['Poor Review %'])/100)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95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3041-51F8-F6E1-DEAA-DB92BEB8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Manufactures By Product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834A-0D5F-F1FA-B23B-3C8A8633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97888-C64F-1687-63FE-62CA6027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61" y="1884669"/>
            <a:ext cx="6995096" cy="4914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B0F5A5-5814-C0E5-5BE8-23F40F381F3B}"/>
              </a:ext>
            </a:extLst>
          </p:cNvPr>
          <p:cNvSpPr/>
          <p:nvPr/>
        </p:nvSpPr>
        <p:spPr>
          <a:xfrm>
            <a:off x="219984" y="2054832"/>
            <a:ext cx="4639693" cy="3565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Pharmaceutical Industries Ltd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product count of 819.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Intas Pharmaceuticals Ltd </a:t>
            </a:r>
            <a:r>
              <a:rPr lang="en-US" sz="2000" dirty="0"/>
              <a:t>follows with 648 products.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Cipla Ltd</a:t>
            </a:r>
            <a:r>
              <a:rPr lang="en-US" sz="2000" dirty="0"/>
              <a:t> ranks third with 569 products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9D2C-E074-E567-AD9B-E1C5127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Compositions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DC6B-B9D3-8895-C1BC-32F84CF1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A4543-8CCD-8043-BD1F-9EDE3FE8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06" y="1825624"/>
            <a:ext cx="7280953" cy="47980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9DE8A9-EA47-8310-2A46-8E91B04DEA69}"/>
              </a:ext>
            </a:extLst>
          </p:cNvPr>
          <p:cNvSpPr/>
          <p:nvPr/>
        </p:nvSpPr>
        <p:spPr>
          <a:xfrm>
            <a:off x="246579" y="2167847"/>
            <a:ext cx="4575427" cy="43250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Luliconazole (1% w/w)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appears in the highest number of medicines (98 products).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Levocetirizine (5mg) + Montelukast (10mg)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second most common composition, found in 76 medicines.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Ketoconazole (2% w/w)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Domperidone (30mg) + Rabeprazole (20mg)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present in 61 and 59 medicines, respectively.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2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316FA124-55EF-9630-B79F-14AF2E83EE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800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2451F-11F0-D9EE-F896-84CEE73EA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0"/>
            <a:ext cx="61722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2E97C-5D80-A399-01B1-C191F4C71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16" y="1"/>
            <a:ext cx="6170283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B033B3-D93B-3C2C-2B8A-58E7C5A09B2F}"/>
              </a:ext>
            </a:extLst>
          </p:cNvPr>
          <p:cNvSpPr/>
          <p:nvPr/>
        </p:nvSpPr>
        <p:spPr>
          <a:xfrm>
            <a:off x="996594" y="1037690"/>
            <a:ext cx="4438436" cy="13767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Composition</a:t>
            </a:r>
          </a:p>
        </p:txBody>
      </p:sp>
    </p:spTree>
    <p:extLst>
      <p:ext uri="{BB962C8B-B14F-4D97-AF65-F5344CB8AC3E}">
        <p14:creationId xmlns:p14="http://schemas.microsoft.com/office/powerpoint/2010/main" val="263352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ACE1-6C83-9C94-CE4B-9ED4FC67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Commonly Used(top 10) Ingredients In Medicine 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DE87-7518-C0B1-9631-51E6AD7A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D7792-3903-A26F-769F-252367373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" y="2102014"/>
            <a:ext cx="6244653" cy="4755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82EFAD-7A67-2DE2-F487-F2CAE35133C9}"/>
              </a:ext>
            </a:extLst>
          </p:cNvPr>
          <p:cNvSpPr/>
          <p:nvPr/>
        </p:nvSpPr>
        <p:spPr>
          <a:xfrm>
            <a:off x="6739847" y="2229492"/>
            <a:ext cx="5250095" cy="4356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Metformin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common ingredient, present in 664 medicines, commonly used for diabetes management.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Glimepiride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Telmisartan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next most frequent ingredients, appearing in 379 medicines each.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Paracetamol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fourth, found in 359 medicines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6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DEDC-2513-C450-DB36-ADA70FA0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(Most Common) Side Effects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3E66-B09C-3397-6020-A3BD5822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2001" cy="50323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C00EE-706E-7141-7772-E5D5ACD8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9" y="1825624"/>
            <a:ext cx="6032126" cy="49142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0F2512-0E63-9336-BCAB-A1B765B84206}"/>
              </a:ext>
            </a:extLst>
          </p:cNvPr>
          <p:cNvSpPr/>
          <p:nvPr/>
        </p:nvSpPr>
        <p:spPr>
          <a:xfrm>
            <a:off x="6996702" y="2024009"/>
            <a:ext cx="5095982" cy="4468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Nausea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frequently reported side effect, found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6,170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Headache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5,336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medicines, making it the second most common side effect.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Diarrhea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reported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4,520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1353</Words>
  <Application>Microsoft Office PowerPoint</Application>
  <PresentationFormat>Widescreen</PresentationFormat>
  <Paragraphs>179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Objectives</vt:lpstr>
      <vt:lpstr>Data Summary</vt:lpstr>
      <vt:lpstr>Analytical Approach</vt:lpstr>
      <vt:lpstr>Top 10 Manufactures By Product Count</vt:lpstr>
      <vt:lpstr>Top 10 Compositions</vt:lpstr>
      <vt:lpstr>PowerPoint Presentation</vt:lpstr>
      <vt:lpstr>Most Commonly Used(top 10) Ingredients In Medicine Composition</vt:lpstr>
      <vt:lpstr>Top 10 (Most Common) Side Effects</vt:lpstr>
      <vt:lpstr>PowerPoint Presentation</vt:lpstr>
      <vt:lpstr>Top 10 Uses</vt:lpstr>
      <vt:lpstr>PowerPoint Presentation</vt:lpstr>
      <vt:lpstr>Top 10 Medicines Based On Rating</vt:lpstr>
      <vt:lpstr>Number Of Side Effects Vs Rating For A Medicine</vt:lpstr>
      <vt:lpstr>Top 10 Medicine with Rating 5 and Minimal Side Effects</vt:lpstr>
      <vt:lpstr>Top 10 Compositions And Their Average Rating</vt:lpstr>
      <vt:lpstr>Top 10 Manufactures(Based On Number Of Products) And Their Average Ratings</vt:lpstr>
      <vt:lpstr>Review Category Of Top 10 Manufactures (Manufactures With Highest Number Of Products)</vt:lpstr>
      <vt:lpstr>Correlation Between Excellent Review, Average Review, Poor Review, Rating</vt:lpstr>
      <vt:lpstr>PowerPoint Presentation</vt:lpstr>
      <vt:lpstr>Encoding Techniques </vt:lpstr>
      <vt:lpstr>Models And Parameters</vt:lpstr>
      <vt:lpstr>Model Evaluation</vt:lpstr>
      <vt:lpstr>Model Deployment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Anumol Issac [Student-PECS]</dc:creator>
  <cp:lastModifiedBy>Anumol Issac [Student-PECS]</cp:lastModifiedBy>
  <cp:revision>117</cp:revision>
  <dcterms:created xsi:type="dcterms:W3CDTF">2024-12-17T21:25:55Z</dcterms:created>
  <dcterms:modified xsi:type="dcterms:W3CDTF">2025-01-04T04:03:18Z</dcterms:modified>
</cp:coreProperties>
</file>