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87e47a09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387e47a09a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87e47a09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387e47a09a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87e47a09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387e47a09a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87e47a09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387e47a09a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87e47a09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387e47a09a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87e47a09a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87e47a09a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87e47a09a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387e47a09a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Equal-Weighted Index Tracking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>
                <a:solidFill>
                  <a:srgbClr val="888888"/>
                </a:solidFill>
              </a:rPr>
              <a:t>A Take-Home Assignment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and Overview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</a:t>
            </a:r>
            <a:r>
              <a:rPr lang="en-GB"/>
              <a:t>t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equal-weighted custom index for top 100 US stocks by market 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DuckDB for SQL-based data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 Streamlit dashboard for visualization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Exported performance data to Excel and PDF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&amp; Storage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data using Yahoo Finance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data in DuckDB for efficient querying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daily market cap and price data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Construction &amp; Rebalancing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edtop 100 stocks by market 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equal-weighted index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Tracked composition changes and rebalance daily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&amp; Visualization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 dashboard for performance tracking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chart for index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 table and changes log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metrics: Cumulative return, daily changes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Functionality &amp; Scalability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data to Excel and 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future scaling with additional data 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updates and advanced analytics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&amp; Solutions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missing or incomplete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index rebalancing efficiently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 performance with large datasets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