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794" y="1293857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Gupta Anuj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Sharda University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secure communication remains a critical challenge. While encryption protects message contents, the very presence of encrypted communication can draw unwanted attention. There exists a need for methods to communicate sensitive information in a way that conceals not just the message content, but the very existence of the communication itself.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3BD57-E39C-983D-6A51-3D94237F2954}"/>
              </a:ext>
            </a:extLst>
          </p:cNvPr>
          <p:cNvSpPr txBox="1"/>
          <p:nvPr/>
        </p:nvSpPr>
        <p:spPr>
          <a:xfrm>
            <a:off x="729672" y="1538008"/>
            <a:ext cx="108811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Programming Language and Core Libraries </a:t>
            </a:r>
          </a:p>
          <a:p>
            <a:pPr algn="just"/>
            <a:endParaRPr lang="en-US" sz="2400" b="1" dirty="0"/>
          </a:p>
          <a:p>
            <a:pPr algn="just"/>
            <a:r>
              <a:rPr lang="en-US" dirty="0"/>
              <a:t>Python 3.x powers our application, chosen for its robust image processing capabilities and cross-platform support.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C21D01C-855E-CA71-4EB6-42C49BAD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3" y="2878024"/>
            <a:ext cx="11327781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Modern interface with dark/light themes and responsive design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PIL/Pillow Handles image manipulation, format support, and pixel-level operations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Threading for responsive UI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for file operations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TTK Themes for styling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XOR encryption for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0565"/>
            <a:ext cx="11029615" cy="4673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Security with Seamless Experience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StegoCrypt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sophisticated steganography with an intuitive interface, making advanced security accessible to everyone. The dual-application approach (separate encoder and decoder) provides enhanced security while maintaining ease of use.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Intelligence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continuous feedback through progress bars, status updates, and live image previews. A unique typewriter effect during message revelation adds a professional touch rarely seen in security tools.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Reliability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processing ensures the interface stays responsive during operations. Comprehensive error handling and input validation protect against common issues, while optimized algorithms maintain efficient processing of large images.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Excellence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seamless operation across Windows, macOS, and Linux,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StegoCrypt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delivers consistent performance and features regardless of platform, making secure communication accessible to all users.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your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StegoCrypt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could include: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securely transmit sensitive information.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confidential communication without detection.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&amp; Intelligence Agencies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conceal and retrieve classified messages.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 Experts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track hidden messages in cyber investigations.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Organizations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secure internal data exchange.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Privacy Enthusiasts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protect personal messages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Google Shape;82;p17">
            <a:extLst>
              <a:ext uri="{FF2B5EF4-FFF2-40B4-BE49-F238E27FC236}">
                <a16:creationId xmlns:a16="http://schemas.microsoft.com/office/drawing/2014/main" id="{26872806-665B-2C42-0FC0-9FC5742AC1D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8686" y="2071396"/>
            <a:ext cx="9274628" cy="3405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95" y="1540362"/>
            <a:ext cx="10957664" cy="2275858"/>
          </a:xfrm>
        </p:spPr>
        <p:txBody>
          <a:bodyPr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will be Harder and more complex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Shape and Size Image will Hide and Carry Message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Data Reduction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Communication with less time and space complexity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and passive attacks will not easily able to break down the system </a:t>
            </a: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https://github.com/anuj-gupta03/Steganography-project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451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Anuj Gupta</cp:lastModifiedBy>
  <cp:revision>28</cp:revision>
  <dcterms:created xsi:type="dcterms:W3CDTF">2021-05-26T16:50:10Z</dcterms:created>
  <dcterms:modified xsi:type="dcterms:W3CDTF">2025-02-20T13:53:59Z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