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56" r:id="rId5"/>
    <p:sldId id="326" r:id="rId6"/>
    <p:sldId id="314" r:id="rId7"/>
    <p:sldId id="322" r:id="rId8"/>
    <p:sldId id="324" r:id="rId9"/>
    <p:sldId id="323" r:id="rId10"/>
    <p:sldId id="325" r:id="rId11"/>
    <p:sldId id="31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34"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NA MONEY" initials="NM" lastIdx="5" clrIdx="0">
    <p:extLst>
      <p:ext uri="{19B8F6BF-5375-455C-9EA6-DF929625EA0E}">
        <p15:presenceInfo xmlns:p15="http://schemas.microsoft.com/office/powerpoint/2012/main" userId="c81e4bb8776f574d" providerId="Windows Live"/>
      </p:ext>
    </p:extLst>
  </p:cmAuthor>
  <p:cmAuthor id="2" name="Aronson, Morgan" initials="AM" lastIdx="6" clrIdx="1">
    <p:extLst>
      <p:ext uri="{19B8F6BF-5375-455C-9EA6-DF929625EA0E}">
        <p15:presenceInfo xmlns:p15="http://schemas.microsoft.com/office/powerpoint/2012/main" userId="S-1-5-21-1308705437-1779958508-1182739305-29406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3741"/>
    <a:srgbClr val="1A1446"/>
    <a:srgbClr val="B0B0B0"/>
    <a:srgbClr val="FFFFFF"/>
    <a:srgbClr val="06748C"/>
    <a:srgbClr val="78E1E1"/>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534"/>
      </p:cViewPr>
      <p:guideLst>
        <p:guide orient="horz" pos="413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3785A-9EFB-49CD-9B41-642062DFD9C6}" type="datetimeFigureOut">
              <a:rPr lang="en-US" smtClean="0"/>
              <a:t>5/2/2019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6D64D0-2C69-4527-83D1-E8DFDFF7AD08}" type="slidenum">
              <a:rPr lang="en-US" smtClean="0"/>
              <a:t>‹#›</a:t>
            </a:fld>
            <a:endParaRPr lang="en-US"/>
          </a:p>
        </p:txBody>
      </p:sp>
    </p:spTree>
    <p:extLst>
      <p:ext uri="{BB962C8B-B14F-4D97-AF65-F5344CB8AC3E}">
        <p14:creationId xmlns:p14="http://schemas.microsoft.com/office/powerpoint/2010/main" val="728118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sz="2000">
                <a:solidFill>
                  <a:srgbClr val="000000"/>
                </a:solidFill>
                <a:latin typeface="Arial" charset="0"/>
                <a:cs typeface="Arial" charset="0"/>
              </a:defRPr>
            </a:lvl1pPr>
            <a:lvl2pPr marL="742950" indent="-285750">
              <a:defRPr sz="2000">
                <a:solidFill>
                  <a:srgbClr val="000000"/>
                </a:solidFill>
                <a:latin typeface="Arial" charset="0"/>
                <a:cs typeface="Arial" charset="0"/>
              </a:defRPr>
            </a:lvl2pPr>
            <a:lvl3pPr marL="1143000" indent="-228600">
              <a:defRPr sz="2000">
                <a:solidFill>
                  <a:srgbClr val="000000"/>
                </a:solidFill>
                <a:latin typeface="Arial" charset="0"/>
                <a:cs typeface="Arial" charset="0"/>
              </a:defRPr>
            </a:lvl3pPr>
            <a:lvl4pPr marL="1600200" indent="-228600">
              <a:defRPr sz="2000">
                <a:solidFill>
                  <a:srgbClr val="000000"/>
                </a:solidFill>
                <a:latin typeface="Arial" charset="0"/>
                <a:cs typeface="Arial" charset="0"/>
              </a:defRPr>
            </a:lvl4pPr>
            <a:lvl5pPr marL="2057400" indent="-228600">
              <a:defRPr sz="2000">
                <a:solidFill>
                  <a:srgbClr val="000000"/>
                </a:solidFill>
                <a:latin typeface="Arial" charset="0"/>
                <a:cs typeface="Arial" charset="0"/>
              </a:defRPr>
            </a:lvl5pPr>
            <a:lvl6pPr marL="2514600" indent="-228600" algn="ctr" eaLnBrk="0" fontAlgn="base" hangingPunct="0">
              <a:lnSpc>
                <a:spcPct val="85000"/>
              </a:lnSpc>
              <a:spcBef>
                <a:spcPct val="50000"/>
              </a:spcBef>
              <a:spcAft>
                <a:spcPct val="0"/>
              </a:spcAft>
              <a:defRPr sz="2000">
                <a:solidFill>
                  <a:srgbClr val="000000"/>
                </a:solidFill>
                <a:latin typeface="Arial" charset="0"/>
                <a:cs typeface="Arial" charset="0"/>
              </a:defRPr>
            </a:lvl6pPr>
            <a:lvl7pPr marL="2971800" indent="-228600" algn="ctr" eaLnBrk="0" fontAlgn="base" hangingPunct="0">
              <a:lnSpc>
                <a:spcPct val="85000"/>
              </a:lnSpc>
              <a:spcBef>
                <a:spcPct val="50000"/>
              </a:spcBef>
              <a:spcAft>
                <a:spcPct val="0"/>
              </a:spcAft>
              <a:defRPr sz="2000">
                <a:solidFill>
                  <a:srgbClr val="000000"/>
                </a:solidFill>
                <a:latin typeface="Arial" charset="0"/>
                <a:cs typeface="Arial" charset="0"/>
              </a:defRPr>
            </a:lvl7pPr>
            <a:lvl8pPr marL="3429000" indent="-228600" algn="ctr" eaLnBrk="0" fontAlgn="base" hangingPunct="0">
              <a:lnSpc>
                <a:spcPct val="85000"/>
              </a:lnSpc>
              <a:spcBef>
                <a:spcPct val="50000"/>
              </a:spcBef>
              <a:spcAft>
                <a:spcPct val="0"/>
              </a:spcAft>
              <a:defRPr sz="2000">
                <a:solidFill>
                  <a:srgbClr val="000000"/>
                </a:solidFill>
                <a:latin typeface="Arial" charset="0"/>
                <a:cs typeface="Arial" charset="0"/>
              </a:defRPr>
            </a:lvl8pPr>
            <a:lvl9pPr marL="3886200" indent="-228600" algn="ctr" eaLnBrk="0" fontAlgn="base" hangingPunct="0">
              <a:lnSpc>
                <a:spcPct val="85000"/>
              </a:lnSpc>
              <a:spcBef>
                <a:spcPct val="50000"/>
              </a:spcBef>
              <a:spcAft>
                <a:spcPct val="0"/>
              </a:spcAft>
              <a:defRPr sz="2000">
                <a:solidFill>
                  <a:srgbClr val="000000"/>
                </a:solidFill>
                <a:latin typeface="Arial" charset="0"/>
                <a:cs typeface="Arial" charset="0"/>
              </a:defRPr>
            </a:lvl9pPr>
          </a:lstStyle>
          <a:p>
            <a:fld id="{5DD83D2F-54E6-42EF-BDB1-4876090A6F6A}" type="slidenum">
              <a:rPr lang="en-US" sz="1200">
                <a:solidFill>
                  <a:schemeClr val="tx1"/>
                </a:solidFill>
              </a:rPr>
              <a:pPr/>
              <a:t>3</a:t>
            </a:fld>
            <a:endParaRPr lang="en-US" sz="1200">
              <a:solidFill>
                <a:schemeClr val="tx1"/>
              </a:solidFill>
            </a:endParaRPr>
          </a:p>
        </p:txBody>
      </p:sp>
      <p:sp>
        <p:nvSpPr>
          <p:cNvPr id="16387" name="Rectangle 2"/>
          <p:cNvSpPr>
            <a:spLocks noGrp="1" noRot="1" noChangeAspect="1" noChangeArrowheads="1" noTextEdit="1"/>
          </p:cNvSpPr>
          <p:nvPr>
            <p:ph type="sldImg"/>
          </p:nvPr>
        </p:nvSpPr>
        <p:spPr>
          <a:xfrm>
            <a:off x="401638" y="681038"/>
            <a:ext cx="6054725" cy="3406775"/>
          </a:xfrm>
          <a:ln/>
        </p:spPr>
      </p:sp>
      <p:sp>
        <p:nvSpPr>
          <p:cNvPr id="16388" name="Rectangle 3"/>
          <p:cNvSpPr>
            <a:spLocks noGrp="1" noChangeArrowheads="1"/>
          </p:cNvSpPr>
          <p:nvPr>
            <p:ph type="body" idx="1"/>
          </p:nvPr>
        </p:nvSpPr>
        <p:spPr>
          <a:xfrm>
            <a:off x="914400" y="4314746"/>
            <a:ext cx="5029200" cy="4087654"/>
          </a:xfrm>
          <a:noFill/>
        </p:spPr>
        <p:txBody>
          <a:bodyPr/>
          <a:lstStyle/>
          <a:p>
            <a:pPr eaLnBrk="1" hangingPunct="1"/>
            <a:endParaRPr lang="en-US"/>
          </a:p>
        </p:txBody>
      </p:sp>
    </p:spTree>
    <p:extLst>
      <p:ext uri="{BB962C8B-B14F-4D97-AF65-F5344CB8AC3E}">
        <p14:creationId xmlns:p14="http://schemas.microsoft.com/office/powerpoint/2010/main" val="84519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sz="2000">
                <a:solidFill>
                  <a:srgbClr val="000000"/>
                </a:solidFill>
                <a:latin typeface="Arial" charset="0"/>
                <a:cs typeface="Arial" charset="0"/>
              </a:defRPr>
            </a:lvl1pPr>
            <a:lvl2pPr marL="742950" indent="-285750">
              <a:defRPr sz="2000">
                <a:solidFill>
                  <a:srgbClr val="000000"/>
                </a:solidFill>
                <a:latin typeface="Arial" charset="0"/>
                <a:cs typeface="Arial" charset="0"/>
              </a:defRPr>
            </a:lvl2pPr>
            <a:lvl3pPr marL="1143000" indent="-228600">
              <a:defRPr sz="2000">
                <a:solidFill>
                  <a:srgbClr val="000000"/>
                </a:solidFill>
                <a:latin typeface="Arial" charset="0"/>
                <a:cs typeface="Arial" charset="0"/>
              </a:defRPr>
            </a:lvl3pPr>
            <a:lvl4pPr marL="1600200" indent="-228600">
              <a:defRPr sz="2000">
                <a:solidFill>
                  <a:srgbClr val="000000"/>
                </a:solidFill>
                <a:latin typeface="Arial" charset="0"/>
                <a:cs typeface="Arial" charset="0"/>
              </a:defRPr>
            </a:lvl4pPr>
            <a:lvl5pPr marL="2057400" indent="-228600">
              <a:defRPr sz="2000">
                <a:solidFill>
                  <a:srgbClr val="000000"/>
                </a:solidFill>
                <a:latin typeface="Arial" charset="0"/>
                <a:cs typeface="Arial" charset="0"/>
              </a:defRPr>
            </a:lvl5pPr>
            <a:lvl6pPr marL="2514600" indent="-228600" algn="ctr" eaLnBrk="0" fontAlgn="base" hangingPunct="0">
              <a:lnSpc>
                <a:spcPct val="85000"/>
              </a:lnSpc>
              <a:spcBef>
                <a:spcPct val="50000"/>
              </a:spcBef>
              <a:spcAft>
                <a:spcPct val="0"/>
              </a:spcAft>
              <a:defRPr sz="2000">
                <a:solidFill>
                  <a:srgbClr val="000000"/>
                </a:solidFill>
                <a:latin typeface="Arial" charset="0"/>
                <a:cs typeface="Arial" charset="0"/>
              </a:defRPr>
            </a:lvl6pPr>
            <a:lvl7pPr marL="2971800" indent="-228600" algn="ctr" eaLnBrk="0" fontAlgn="base" hangingPunct="0">
              <a:lnSpc>
                <a:spcPct val="85000"/>
              </a:lnSpc>
              <a:spcBef>
                <a:spcPct val="50000"/>
              </a:spcBef>
              <a:spcAft>
                <a:spcPct val="0"/>
              </a:spcAft>
              <a:defRPr sz="2000">
                <a:solidFill>
                  <a:srgbClr val="000000"/>
                </a:solidFill>
                <a:latin typeface="Arial" charset="0"/>
                <a:cs typeface="Arial" charset="0"/>
              </a:defRPr>
            </a:lvl7pPr>
            <a:lvl8pPr marL="3429000" indent="-228600" algn="ctr" eaLnBrk="0" fontAlgn="base" hangingPunct="0">
              <a:lnSpc>
                <a:spcPct val="85000"/>
              </a:lnSpc>
              <a:spcBef>
                <a:spcPct val="50000"/>
              </a:spcBef>
              <a:spcAft>
                <a:spcPct val="0"/>
              </a:spcAft>
              <a:defRPr sz="2000">
                <a:solidFill>
                  <a:srgbClr val="000000"/>
                </a:solidFill>
                <a:latin typeface="Arial" charset="0"/>
                <a:cs typeface="Arial" charset="0"/>
              </a:defRPr>
            </a:lvl8pPr>
            <a:lvl9pPr marL="3886200" indent="-228600" algn="ctr" eaLnBrk="0" fontAlgn="base" hangingPunct="0">
              <a:lnSpc>
                <a:spcPct val="85000"/>
              </a:lnSpc>
              <a:spcBef>
                <a:spcPct val="50000"/>
              </a:spcBef>
              <a:spcAft>
                <a:spcPct val="0"/>
              </a:spcAft>
              <a:defRPr sz="2000">
                <a:solidFill>
                  <a:srgbClr val="000000"/>
                </a:solidFill>
                <a:latin typeface="Arial" charset="0"/>
                <a:cs typeface="Arial" charset="0"/>
              </a:defRPr>
            </a:lvl9pPr>
          </a:lstStyle>
          <a:p>
            <a:fld id="{5DD83D2F-54E6-42EF-BDB1-4876090A6F6A}" type="slidenum">
              <a:rPr lang="en-US" sz="1200">
                <a:solidFill>
                  <a:schemeClr val="tx1"/>
                </a:solidFill>
              </a:rPr>
              <a:pPr/>
              <a:t>5</a:t>
            </a:fld>
            <a:endParaRPr lang="en-US" sz="1200">
              <a:solidFill>
                <a:schemeClr val="tx1"/>
              </a:solidFill>
            </a:endParaRPr>
          </a:p>
        </p:txBody>
      </p:sp>
      <p:sp>
        <p:nvSpPr>
          <p:cNvPr id="16387" name="Rectangle 2"/>
          <p:cNvSpPr>
            <a:spLocks noGrp="1" noRot="1" noChangeAspect="1" noChangeArrowheads="1" noTextEdit="1"/>
          </p:cNvSpPr>
          <p:nvPr>
            <p:ph type="sldImg"/>
          </p:nvPr>
        </p:nvSpPr>
        <p:spPr>
          <a:xfrm>
            <a:off x="401638" y="681038"/>
            <a:ext cx="6054725" cy="3406775"/>
          </a:xfrm>
          <a:ln/>
        </p:spPr>
      </p:sp>
      <p:sp>
        <p:nvSpPr>
          <p:cNvPr id="16388" name="Rectangle 3"/>
          <p:cNvSpPr>
            <a:spLocks noGrp="1" noChangeArrowheads="1"/>
          </p:cNvSpPr>
          <p:nvPr>
            <p:ph type="body" idx="1"/>
          </p:nvPr>
        </p:nvSpPr>
        <p:spPr>
          <a:xfrm>
            <a:off x="914400" y="4314746"/>
            <a:ext cx="5029200" cy="4087654"/>
          </a:xfrm>
          <a:noFill/>
        </p:spPr>
        <p:txBody>
          <a:bodyPr/>
          <a:lstStyle/>
          <a:p>
            <a:pPr eaLnBrk="1" hangingPunct="1"/>
            <a:endParaRPr lang="en-US"/>
          </a:p>
        </p:txBody>
      </p:sp>
    </p:spTree>
    <p:extLst>
      <p:ext uri="{BB962C8B-B14F-4D97-AF65-F5344CB8AC3E}">
        <p14:creationId xmlns:p14="http://schemas.microsoft.com/office/powerpoint/2010/main" val="1969294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sz="2000">
                <a:solidFill>
                  <a:srgbClr val="000000"/>
                </a:solidFill>
                <a:latin typeface="Arial" charset="0"/>
                <a:cs typeface="Arial" charset="0"/>
              </a:defRPr>
            </a:lvl1pPr>
            <a:lvl2pPr marL="742950" indent="-285750">
              <a:defRPr sz="2000">
                <a:solidFill>
                  <a:srgbClr val="000000"/>
                </a:solidFill>
                <a:latin typeface="Arial" charset="0"/>
                <a:cs typeface="Arial" charset="0"/>
              </a:defRPr>
            </a:lvl2pPr>
            <a:lvl3pPr marL="1143000" indent="-228600">
              <a:defRPr sz="2000">
                <a:solidFill>
                  <a:srgbClr val="000000"/>
                </a:solidFill>
                <a:latin typeface="Arial" charset="0"/>
                <a:cs typeface="Arial" charset="0"/>
              </a:defRPr>
            </a:lvl3pPr>
            <a:lvl4pPr marL="1600200" indent="-228600">
              <a:defRPr sz="2000">
                <a:solidFill>
                  <a:srgbClr val="000000"/>
                </a:solidFill>
                <a:latin typeface="Arial" charset="0"/>
                <a:cs typeface="Arial" charset="0"/>
              </a:defRPr>
            </a:lvl4pPr>
            <a:lvl5pPr marL="2057400" indent="-228600">
              <a:defRPr sz="2000">
                <a:solidFill>
                  <a:srgbClr val="000000"/>
                </a:solidFill>
                <a:latin typeface="Arial" charset="0"/>
                <a:cs typeface="Arial" charset="0"/>
              </a:defRPr>
            </a:lvl5pPr>
            <a:lvl6pPr marL="2514600" indent="-228600" algn="ctr" eaLnBrk="0" fontAlgn="base" hangingPunct="0">
              <a:lnSpc>
                <a:spcPct val="85000"/>
              </a:lnSpc>
              <a:spcBef>
                <a:spcPct val="50000"/>
              </a:spcBef>
              <a:spcAft>
                <a:spcPct val="0"/>
              </a:spcAft>
              <a:defRPr sz="2000">
                <a:solidFill>
                  <a:srgbClr val="000000"/>
                </a:solidFill>
                <a:latin typeface="Arial" charset="0"/>
                <a:cs typeface="Arial" charset="0"/>
              </a:defRPr>
            </a:lvl6pPr>
            <a:lvl7pPr marL="2971800" indent="-228600" algn="ctr" eaLnBrk="0" fontAlgn="base" hangingPunct="0">
              <a:lnSpc>
                <a:spcPct val="85000"/>
              </a:lnSpc>
              <a:spcBef>
                <a:spcPct val="50000"/>
              </a:spcBef>
              <a:spcAft>
                <a:spcPct val="0"/>
              </a:spcAft>
              <a:defRPr sz="2000">
                <a:solidFill>
                  <a:srgbClr val="000000"/>
                </a:solidFill>
                <a:latin typeface="Arial" charset="0"/>
                <a:cs typeface="Arial" charset="0"/>
              </a:defRPr>
            </a:lvl7pPr>
            <a:lvl8pPr marL="3429000" indent="-228600" algn="ctr" eaLnBrk="0" fontAlgn="base" hangingPunct="0">
              <a:lnSpc>
                <a:spcPct val="85000"/>
              </a:lnSpc>
              <a:spcBef>
                <a:spcPct val="50000"/>
              </a:spcBef>
              <a:spcAft>
                <a:spcPct val="0"/>
              </a:spcAft>
              <a:defRPr sz="2000">
                <a:solidFill>
                  <a:srgbClr val="000000"/>
                </a:solidFill>
                <a:latin typeface="Arial" charset="0"/>
                <a:cs typeface="Arial" charset="0"/>
              </a:defRPr>
            </a:lvl8pPr>
            <a:lvl9pPr marL="3886200" indent="-228600" algn="ctr" eaLnBrk="0" fontAlgn="base" hangingPunct="0">
              <a:lnSpc>
                <a:spcPct val="85000"/>
              </a:lnSpc>
              <a:spcBef>
                <a:spcPct val="50000"/>
              </a:spcBef>
              <a:spcAft>
                <a:spcPct val="0"/>
              </a:spcAft>
              <a:defRPr sz="2000">
                <a:solidFill>
                  <a:srgbClr val="000000"/>
                </a:solidFill>
                <a:latin typeface="Arial" charset="0"/>
                <a:cs typeface="Arial" charset="0"/>
              </a:defRPr>
            </a:lvl9pPr>
          </a:lstStyle>
          <a:p>
            <a:fld id="{5DD83D2F-54E6-42EF-BDB1-4876090A6F6A}" type="slidenum">
              <a:rPr lang="en-US" sz="1200">
                <a:solidFill>
                  <a:schemeClr val="tx1"/>
                </a:solidFill>
              </a:rPr>
              <a:pPr/>
              <a:t>7</a:t>
            </a:fld>
            <a:endParaRPr lang="en-US" sz="1200">
              <a:solidFill>
                <a:schemeClr val="tx1"/>
              </a:solidFill>
            </a:endParaRPr>
          </a:p>
        </p:txBody>
      </p:sp>
      <p:sp>
        <p:nvSpPr>
          <p:cNvPr id="16387" name="Rectangle 2"/>
          <p:cNvSpPr>
            <a:spLocks noGrp="1" noRot="1" noChangeAspect="1" noChangeArrowheads="1" noTextEdit="1"/>
          </p:cNvSpPr>
          <p:nvPr>
            <p:ph type="sldImg"/>
          </p:nvPr>
        </p:nvSpPr>
        <p:spPr>
          <a:xfrm>
            <a:off x="401638" y="681038"/>
            <a:ext cx="6054725" cy="3406775"/>
          </a:xfrm>
          <a:ln/>
        </p:spPr>
      </p:sp>
      <p:sp>
        <p:nvSpPr>
          <p:cNvPr id="16388" name="Rectangle 3"/>
          <p:cNvSpPr>
            <a:spLocks noGrp="1" noChangeArrowheads="1"/>
          </p:cNvSpPr>
          <p:nvPr>
            <p:ph type="body" idx="1"/>
          </p:nvPr>
        </p:nvSpPr>
        <p:spPr>
          <a:xfrm>
            <a:off x="914400" y="4314746"/>
            <a:ext cx="5029200" cy="4087654"/>
          </a:xfrm>
          <a:noFill/>
        </p:spPr>
        <p:txBody>
          <a:bodyPr/>
          <a:lstStyle/>
          <a:p>
            <a:pPr eaLnBrk="1" hangingPunct="1"/>
            <a:endParaRPr lang="en-US"/>
          </a:p>
        </p:txBody>
      </p:sp>
    </p:spTree>
    <p:extLst>
      <p:ext uri="{BB962C8B-B14F-4D97-AF65-F5344CB8AC3E}">
        <p14:creationId xmlns:p14="http://schemas.microsoft.com/office/powerpoint/2010/main" val="34610170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49255" y="6272429"/>
            <a:ext cx="11402568" cy="467951"/>
          </a:xfrm>
          <a:prstGeom prst="rect">
            <a:avLst/>
          </a:prstGeom>
        </p:spPr>
      </p:pic>
      <p:sp>
        <p:nvSpPr>
          <p:cNvPr id="2" name="Title 1"/>
          <p:cNvSpPr>
            <a:spLocks noGrp="1"/>
          </p:cNvSpPr>
          <p:nvPr userDrawn="1">
            <p:ph type="ctrTitle"/>
          </p:nvPr>
        </p:nvSpPr>
        <p:spPr>
          <a:xfrm>
            <a:off x="541211" y="1722473"/>
            <a:ext cx="11036990" cy="1594883"/>
          </a:xfrm>
        </p:spPr>
        <p:txBody>
          <a:bodyPr anchor="b">
            <a:normAutofit/>
          </a:bodyPr>
          <a:lstStyle>
            <a:lvl1pPr algn="l">
              <a:defRPr sz="5400"/>
            </a:lvl1pPr>
          </a:lstStyle>
          <a:p>
            <a:r>
              <a:rPr lang="en-US"/>
              <a:t>Click to edit Master title style</a:t>
            </a:r>
          </a:p>
        </p:txBody>
      </p:sp>
      <p:sp>
        <p:nvSpPr>
          <p:cNvPr id="3" name="Subtitle 2"/>
          <p:cNvSpPr>
            <a:spLocks noGrp="1"/>
          </p:cNvSpPr>
          <p:nvPr userDrawn="1">
            <p:ph type="subTitle" idx="1"/>
          </p:nvPr>
        </p:nvSpPr>
        <p:spPr>
          <a:xfrm>
            <a:off x="541211" y="3405449"/>
            <a:ext cx="11036991" cy="397661"/>
          </a:xfrm>
        </p:spPr>
        <p:txBody>
          <a:bodyPr anchor="t">
            <a:no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7" name="Text Placeholder 16"/>
          <p:cNvSpPr>
            <a:spLocks noGrp="1"/>
          </p:cNvSpPr>
          <p:nvPr userDrawn="1">
            <p:ph type="body" sz="quarter" idx="10"/>
          </p:nvPr>
        </p:nvSpPr>
        <p:spPr>
          <a:xfrm>
            <a:off x="541211" y="3927379"/>
            <a:ext cx="11036990" cy="409408"/>
          </a:xfrm>
        </p:spPr>
        <p:txBody>
          <a:bodyPr anchor="ctr">
            <a:noAutofit/>
          </a:bodyPr>
          <a:lstStyle>
            <a:lvl1pPr marL="0" indent="0">
              <a:buNone/>
              <a:defRPr sz="1800"/>
            </a:lvl1pPr>
          </a:lstStyle>
          <a:p>
            <a:pPr lvl="0"/>
            <a:r>
              <a:rPr lang="en-US"/>
              <a:t>Click to edit Master text styles</a:t>
            </a:r>
          </a:p>
        </p:txBody>
      </p:sp>
      <p:sp>
        <p:nvSpPr>
          <p:cNvPr id="31" name="Text Placeholder 19"/>
          <p:cNvSpPr txBox="1">
            <a:spLocks/>
          </p:cNvSpPr>
          <p:nvPr userDrawn="1"/>
        </p:nvSpPr>
        <p:spPr>
          <a:xfrm>
            <a:off x="180220" y="6314205"/>
            <a:ext cx="3995995" cy="385481"/>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2"/>
                </a:solidFill>
                <a:latin typeface="+mn-lt"/>
                <a:ea typeface="+mn-ea"/>
                <a:cs typeface="+mn-cs"/>
              </a:defRPr>
            </a:lvl1pPr>
            <a:lvl2pPr marL="396875" indent="-192088"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588963" indent="-168275"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769938" indent="-180975"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950913" indent="-157163"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a:solidFill>
                  <a:srgbClr val="1A1446"/>
                </a:solidFill>
              </a:rPr>
              <a:t>GRM Product</a:t>
            </a:r>
          </a:p>
        </p:txBody>
      </p:sp>
      <p:grpSp>
        <p:nvGrpSpPr>
          <p:cNvPr id="12" name="Group 11">
            <a:extLst>
              <a:ext uri="{FF2B5EF4-FFF2-40B4-BE49-F238E27FC236}">
                <a16:creationId xmlns:a16="http://schemas.microsoft.com/office/drawing/2014/main" id="{D72C5812-C15A-428F-AB7A-9E4F62924C10}"/>
              </a:ext>
            </a:extLst>
          </p:cNvPr>
          <p:cNvGrpSpPr/>
          <p:nvPr userDrawn="1"/>
        </p:nvGrpSpPr>
        <p:grpSpPr>
          <a:xfrm>
            <a:off x="11595615" y="6272479"/>
            <a:ext cx="461773" cy="469521"/>
            <a:chOff x="11613545" y="6272479"/>
            <a:chExt cx="461773" cy="469521"/>
          </a:xfrm>
        </p:grpSpPr>
        <p:pic>
          <p:nvPicPr>
            <p:cNvPr id="13" name="Picture 12">
              <a:extLst>
                <a:ext uri="{FF2B5EF4-FFF2-40B4-BE49-F238E27FC236}">
                  <a16:creationId xmlns:a16="http://schemas.microsoft.com/office/drawing/2014/main" id="{686B8CD5-A813-403D-B3CF-D48D9D599C09}"/>
                </a:ext>
              </a:extLst>
            </p:cNvPr>
            <p:cNvPicPr>
              <a:picLocks noChangeAspect="1"/>
            </p:cNvPicPr>
            <p:nvPr userDrawn="1"/>
          </p:nvPicPr>
          <p:blipFill>
            <a:blip r:embed="rId2"/>
            <a:stretch>
              <a:fillRect/>
            </a:stretch>
          </p:blipFill>
          <p:spPr>
            <a:xfrm>
              <a:off x="11613545" y="6272479"/>
              <a:ext cx="461773" cy="469521"/>
            </a:xfrm>
            <a:prstGeom prst="rect">
              <a:avLst/>
            </a:prstGeom>
          </p:spPr>
        </p:pic>
        <p:pic>
          <p:nvPicPr>
            <p:cNvPr id="14" name="Picture 13">
              <a:extLst>
                <a:ext uri="{FF2B5EF4-FFF2-40B4-BE49-F238E27FC236}">
                  <a16:creationId xmlns:a16="http://schemas.microsoft.com/office/drawing/2014/main" id="{44DD94C4-96CC-42B8-B318-6685880B8FA2}"/>
                </a:ext>
              </a:extLst>
            </p:cNvPr>
            <p:cNvPicPr>
              <a:picLocks noChangeAspect="1"/>
            </p:cNvPicPr>
            <p:nvPr userDrawn="1"/>
          </p:nvPicPr>
          <p:blipFill rotWithShape="1">
            <a:blip r:embed="rId3"/>
            <a:srcRect b="2491"/>
            <a:stretch/>
          </p:blipFill>
          <p:spPr>
            <a:xfrm>
              <a:off x="11718819" y="6325130"/>
              <a:ext cx="277918" cy="363309"/>
            </a:xfrm>
            <a:prstGeom prst="rect">
              <a:avLst/>
            </a:prstGeom>
          </p:spPr>
        </p:pic>
      </p:grpSp>
      <p:grpSp>
        <p:nvGrpSpPr>
          <p:cNvPr id="11" name="Group 10"/>
          <p:cNvGrpSpPr/>
          <p:nvPr userDrawn="1"/>
        </p:nvGrpSpPr>
        <p:grpSpPr bwMode="gray">
          <a:xfrm>
            <a:off x="423972" y="435999"/>
            <a:ext cx="2800493" cy="728507"/>
            <a:chOff x="3387726" y="2736850"/>
            <a:chExt cx="5411788" cy="1384300"/>
          </a:xfrm>
        </p:grpSpPr>
        <p:sp>
          <p:nvSpPr>
            <p:cNvPr id="15" name="Freeform 55"/>
            <p:cNvSpPr>
              <a:spLocks/>
            </p:cNvSpPr>
            <p:nvPr/>
          </p:nvSpPr>
          <p:spPr bwMode="gray">
            <a:xfrm>
              <a:off x="4462463" y="3157538"/>
              <a:ext cx="331788" cy="419100"/>
            </a:xfrm>
            <a:custGeom>
              <a:avLst/>
              <a:gdLst>
                <a:gd name="T0" fmla="*/ 39 w 88"/>
                <a:gd name="T1" fmla="*/ 92 h 111"/>
                <a:gd name="T2" fmla="*/ 56 w 88"/>
                <a:gd name="T3" fmla="*/ 104 h 111"/>
                <a:gd name="T4" fmla="*/ 85 w 88"/>
                <a:gd name="T5" fmla="*/ 82 h 111"/>
                <a:gd name="T6" fmla="*/ 88 w 88"/>
                <a:gd name="T7" fmla="*/ 82 h 111"/>
                <a:gd name="T8" fmla="*/ 85 w 88"/>
                <a:gd name="T9" fmla="*/ 111 h 111"/>
                <a:gd name="T10" fmla="*/ 0 w 88"/>
                <a:gd name="T11" fmla="*/ 111 h 111"/>
                <a:gd name="T12" fmla="*/ 0 w 88"/>
                <a:gd name="T13" fmla="*/ 107 h 111"/>
                <a:gd name="T14" fmla="*/ 14 w 88"/>
                <a:gd name="T15" fmla="*/ 89 h 111"/>
                <a:gd name="T16" fmla="*/ 14 w 88"/>
                <a:gd name="T17" fmla="*/ 18 h 111"/>
                <a:gd name="T18" fmla="*/ 0 w 88"/>
                <a:gd name="T19" fmla="*/ 3 h 111"/>
                <a:gd name="T20" fmla="*/ 0 w 88"/>
                <a:gd name="T21" fmla="*/ 0 h 111"/>
                <a:gd name="T22" fmla="*/ 53 w 88"/>
                <a:gd name="T23" fmla="*/ 0 h 111"/>
                <a:gd name="T24" fmla="*/ 53 w 88"/>
                <a:gd name="T25" fmla="*/ 3 h 111"/>
                <a:gd name="T26" fmla="*/ 39 w 88"/>
                <a:gd name="T27" fmla="*/ 18 h 111"/>
                <a:gd name="T28" fmla="*/ 39 w 88"/>
                <a:gd name="T29" fmla="*/ 9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11">
                  <a:moveTo>
                    <a:pt x="39" y="92"/>
                  </a:moveTo>
                  <a:cubicBezTo>
                    <a:pt x="39" y="102"/>
                    <a:pt x="43" y="104"/>
                    <a:pt x="56" y="104"/>
                  </a:cubicBezTo>
                  <a:cubicBezTo>
                    <a:pt x="70" y="104"/>
                    <a:pt x="76" y="100"/>
                    <a:pt x="85" y="82"/>
                  </a:cubicBezTo>
                  <a:cubicBezTo>
                    <a:pt x="88" y="82"/>
                    <a:pt x="88" y="82"/>
                    <a:pt x="88" y="82"/>
                  </a:cubicBezTo>
                  <a:cubicBezTo>
                    <a:pt x="85" y="111"/>
                    <a:pt x="85" y="111"/>
                    <a:pt x="85" y="111"/>
                  </a:cubicBezTo>
                  <a:cubicBezTo>
                    <a:pt x="0" y="111"/>
                    <a:pt x="0" y="111"/>
                    <a:pt x="0" y="111"/>
                  </a:cubicBezTo>
                  <a:cubicBezTo>
                    <a:pt x="0" y="107"/>
                    <a:pt x="0" y="107"/>
                    <a:pt x="0" y="107"/>
                  </a:cubicBezTo>
                  <a:cubicBezTo>
                    <a:pt x="13" y="104"/>
                    <a:pt x="14" y="101"/>
                    <a:pt x="14" y="89"/>
                  </a:cubicBezTo>
                  <a:cubicBezTo>
                    <a:pt x="14" y="18"/>
                    <a:pt x="14" y="18"/>
                    <a:pt x="14" y="18"/>
                  </a:cubicBezTo>
                  <a:cubicBezTo>
                    <a:pt x="14" y="9"/>
                    <a:pt x="12" y="6"/>
                    <a:pt x="0" y="3"/>
                  </a:cubicBezTo>
                  <a:cubicBezTo>
                    <a:pt x="0" y="0"/>
                    <a:pt x="0" y="0"/>
                    <a:pt x="0" y="0"/>
                  </a:cubicBezTo>
                  <a:cubicBezTo>
                    <a:pt x="53" y="0"/>
                    <a:pt x="53" y="0"/>
                    <a:pt x="53" y="0"/>
                  </a:cubicBezTo>
                  <a:cubicBezTo>
                    <a:pt x="53" y="3"/>
                    <a:pt x="53" y="3"/>
                    <a:pt x="53" y="3"/>
                  </a:cubicBezTo>
                  <a:cubicBezTo>
                    <a:pt x="42" y="6"/>
                    <a:pt x="39" y="8"/>
                    <a:pt x="39" y="18"/>
                  </a:cubicBezTo>
                  <a:lnTo>
                    <a:pt x="39" y="92"/>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56"/>
            <p:cNvSpPr>
              <a:spLocks noEditPoints="1"/>
            </p:cNvSpPr>
            <p:nvPr/>
          </p:nvSpPr>
          <p:spPr bwMode="gray">
            <a:xfrm>
              <a:off x="4800601" y="3125788"/>
              <a:ext cx="173038" cy="450850"/>
            </a:xfrm>
            <a:custGeom>
              <a:avLst/>
              <a:gdLst>
                <a:gd name="T0" fmla="*/ 34 w 46"/>
                <a:gd name="T1" fmla="*/ 103 h 119"/>
                <a:gd name="T2" fmla="*/ 46 w 46"/>
                <a:gd name="T3" fmla="*/ 115 h 119"/>
                <a:gd name="T4" fmla="*/ 46 w 46"/>
                <a:gd name="T5" fmla="*/ 119 h 119"/>
                <a:gd name="T6" fmla="*/ 1 w 46"/>
                <a:gd name="T7" fmla="*/ 119 h 119"/>
                <a:gd name="T8" fmla="*/ 1 w 46"/>
                <a:gd name="T9" fmla="*/ 115 h 119"/>
                <a:gd name="T10" fmla="*/ 13 w 46"/>
                <a:gd name="T11" fmla="*/ 102 h 119"/>
                <a:gd name="T12" fmla="*/ 13 w 46"/>
                <a:gd name="T13" fmla="*/ 64 h 119"/>
                <a:gd name="T14" fmla="*/ 0 w 46"/>
                <a:gd name="T15" fmla="*/ 50 h 119"/>
                <a:gd name="T16" fmla="*/ 0 w 46"/>
                <a:gd name="T17" fmla="*/ 47 h 119"/>
                <a:gd name="T18" fmla="*/ 31 w 46"/>
                <a:gd name="T19" fmla="*/ 44 h 119"/>
                <a:gd name="T20" fmla="*/ 34 w 46"/>
                <a:gd name="T21" fmla="*/ 44 h 119"/>
                <a:gd name="T22" fmla="*/ 34 w 46"/>
                <a:gd name="T23" fmla="*/ 103 h 119"/>
                <a:gd name="T24" fmla="*/ 23 w 46"/>
                <a:gd name="T25" fmla="*/ 0 h 119"/>
                <a:gd name="T26" fmla="*/ 36 w 46"/>
                <a:gd name="T27" fmla="*/ 12 h 119"/>
                <a:gd name="T28" fmla="*/ 23 w 46"/>
                <a:gd name="T29" fmla="*/ 25 h 119"/>
                <a:gd name="T30" fmla="*/ 11 w 46"/>
                <a:gd name="T31" fmla="*/ 12 h 119"/>
                <a:gd name="T32" fmla="*/ 23 w 46"/>
                <a:gd name="T33"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119">
                  <a:moveTo>
                    <a:pt x="34" y="103"/>
                  </a:moveTo>
                  <a:cubicBezTo>
                    <a:pt x="34" y="110"/>
                    <a:pt x="38" y="114"/>
                    <a:pt x="46" y="115"/>
                  </a:cubicBezTo>
                  <a:cubicBezTo>
                    <a:pt x="46" y="119"/>
                    <a:pt x="46" y="119"/>
                    <a:pt x="46" y="119"/>
                  </a:cubicBezTo>
                  <a:cubicBezTo>
                    <a:pt x="1" y="119"/>
                    <a:pt x="1" y="119"/>
                    <a:pt x="1" y="119"/>
                  </a:cubicBezTo>
                  <a:cubicBezTo>
                    <a:pt x="1" y="115"/>
                    <a:pt x="1" y="115"/>
                    <a:pt x="1" y="115"/>
                  </a:cubicBezTo>
                  <a:cubicBezTo>
                    <a:pt x="10" y="114"/>
                    <a:pt x="13" y="111"/>
                    <a:pt x="13" y="102"/>
                  </a:cubicBezTo>
                  <a:cubicBezTo>
                    <a:pt x="13" y="64"/>
                    <a:pt x="13" y="64"/>
                    <a:pt x="13" y="64"/>
                  </a:cubicBezTo>
                  <a:cubicBezTo>
                    <a:pt x="13" y="55"/>
                    <a:pt x="10" y="52"/>
                    <a:pt x="0" y="50"/>
                  </a:cubicBezTo>
                  <a:cubicBezTo>
                    <a:pt x="0" y="47"/>
                    <a:pt x="0" y="47"/>
                    <a:pt x="0" y="47"/>
                  </a:cubicBezTo>
                  <a:cubicBezTo>
                    <a:pt x="31" y="44"/>
                    <a:pt x="31" y="44"/>
                    <a:pt x="31" y="44"/>
                  </a:cubicBezTo>
                  <a:cubicBezTo>
                    <a:pt x="34" y="44"/>
                    <a:pt x="34" y="44"/>
                    <a:pt x="34" y="44"/>
                  </a:cubicBezTo>
                  <a:lnTo>
                    <a:pt x="34" y="103"/>
                  </a:lnTo>
                  <a:close/>
                  <a:moveTo>
                    <a:pt x="23" y="0"/>
                  </a:moveTo>
                  <a:cubicBezTo>
                    <a:pt x="30" y="0"/>
                    <a:pt x="36" y="5"/>
                    <a:pt x="36" y="12"/>
                  </a:cubicBezTo>
                  <a:cubicBezTo>
                    <a:pt x="36" y="19"/>
                    <a:pt x="30" y="25"/>
                    <a:pt x="23" y="25"/>
                  </a:cubicBezTo>
                  <a:cubicBezTo>
                    <a:pt x="17" y="25"/>
                    <a:pt x="11" y="19"/>
                    <a:pt x="11" y="12"/>
                  </a:cubicBezTo>
                  <a:cubicBezTo>
                    <a:pt x="11" y="5"/>
                    <a:pt x="17" y="0"/>
                    <a:pt x="23" y="0"/>
                  </a:cubicBezTo>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57"/>
            <p:cNvSpPr>
              <a:spLocks noEditPoints="1"/>
            </p:cNvSpPr>
            <p:nvPr/>
          </p:nvSpPr>
          <p:spPr bwMode="gray">
            <a:xfrm>
              <a:off x="4984751" y="3125788"/>
              <a:ext cx="354013" cy="458788"/>
            </a:xfrm>
            <a:custGeom>
              <a:avLst/>
              <a:gdLst>
                <a:gd name="T0" fmla="*/ 32 w 94"/>
                <a:gd name="T1" fmla="*/ 62 h 121"/>
                <a:gd name="T2" fmla="*/ 49 w 94"/>
                <a:gd name="T3" fmla="*/ 54 h 121"/>
                <a:gd name="T4" fmla="*/ 70 w 94"/>
                <a:gd name="T5" fmla="*/ 84 h 121"/>
                <a:gd name="T6" fmla="*/ 43 w 94"/>
                <a:gd name="T7" fmla="*/ 116 h 121"/>
                <a:gd name="T8" fmla="*/ 32 w 94"/>
                <a:gd name="T9" fmla="*/ 104 h 121"/>
                <a:gd name="T10" fmla="*/ 32 w 94"/>
                <a:gd name="T11" fmla="*/ 62 h 121"/>
                <a:gd name="T12" fmla="*/ 32 w 94"/>
                <a:gd name="T13" fmla="*/ 0 h 121"/>
                <a:gd name="T14" fmla="*/ 29 w 94"/>
                <a:gd name="T15" fmla="*/ 0 h 121"/>
                <a:gd name="T16" fmla="*/ 0 w 94"/>
                <a:gd name="T17" fmla="*/ 2 h 121"/>
                <a:gd name="T18" fmla="*/ 0 w 94"/>
                <a:gd name="T19" fmla="*/ 5 h 121"/>
                <a:gd name="T20" fmla="*/ 10 w 94"/>
                <a:gd name="T21" fmla="*/ 16 h 121"/>
                <a:gd name="T22" fmla="*/ 10 w 94"/>
                <a:gd name="T23" fmla="*/ 119 h 121"/>
                <a:gd name="T24" fmla="*/ 45 w 94"/>
                <a:gd name="T25" fmla="*/ 121 h 121"/>
                <a:gd name="T26" fmla="*/ 94 w 94"/>
                <a:gd name="T27" fmla="*/ 81 h 121"/>
                <a:gd name="T28" fmla="*/ 59 w 94"/>
                <a:gd name="T29" fmla="*/ 44 h 121"/>
                <a:gd name="T30" fmla="*/ 32 w 94"/>
                <a:gd name="T31" fmla="*/ 57 h 121"/>
                <a:gd name="T32" fmla="*/ 32 w 94"/>
                <a:gd name="T3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121">
                  <a:moveTo>
                    <a:pt x="32" y="62"/>
                  </a:moveTo>
                  <a:cubicBezTo>
                    <a:pt x="39" y="56"/>
                    <a:pt x="43" y="54"/>
                    <a:pt x="49" y="54"/>
                  </a:cubicBezTo>
                  <a:cubicBezTo>
                    <a:pt x="61" y="54"/>
                    <a:pt x="70" y="66"/>
                    <a:pt x="70" y="84"/>
                  </a:cubicBezTo>
                  <a:cubicBezTo>
                    <a:pt x="70" y="107"/>
                    <a:pt x="59" y="116"/>
                    <a:pt x="43" y="116"/>
                  </a:cubicBezTo>
                  <a:cubicBezTo>
                    <a:pt x="35" y="116"/>
                    <a:pt x="32" y="113"/>
                    <a:pt x="32" y="104"/>
                  </a:cubicBezTo>
                  <a:lnTo>
                    <a:pt x="32" y="62"/>
                  </a:lnTo>
                  <a:close/>
                  <a:moveTo>
                    <a:pt x="32" y="0"/>
                  </a:moveTo>
                  <a:cubicBezTo>
                    <a:pt x="29" y="0"/>
                    <a:pt x="29" y="0"/>
                    <a:pt x="29" y="0"/>
                  </a:cubicBezTo>
                  <a:cubicBezTo>
                    <a:pt x="0" y="2"/>
                    <a:pt x="0" y="2"/>
                    <a:pt x="0" y="2"/>
                  </a:cubicBezTo>
                  <a:cubicBezTo>
                    <a:pt x="0" y="5"/>
                    <a:pt x="0" y="5"/>
                    <a:pt x="0" y="5"/>
                  </a:cubicBezTo>
                  <a:cubicBezTo>
                    <a:pt x="6" y="6"/>
                    <a:pt x="10" y="10"/>
                    <a:pt x="10" y="16"/>
                  </a:cubicBezTo>
                  <a:cubicBezTo>
                    <a:pt x="10" y="119"/>
                    <a:pt x="10" y="119"/>
                    <a:pt x="10" y="119"/>
                  </a:cubicBezTo>
                  <a:cubicBezTo>
                    <a:pt x="21" y="121"/>
                    <a:pt x="32" y="121"/>
                    <a:pt x="45" y="121"/>
                  </a:cubicBezTo>
                  <a:cubicBezTo>
                    <a:pt x="80" y="121"/>
                    <a:pt x="94" y="103"/>
                    <a:pt x="94" y="81"/>
                  </a:cubicBezTo>
                  <a:cubicBezTo>
                    <a:pt x="94" y="60"/>
                    <a:pt x="79" y="44"/>
                    <a:pt x="59" y="44"/>
                  </a:cubicBezTo>
                  <a:cubicBezTo>
                    <a:pt x="49" y="44"/>
                    <a:pt x="40" y="48"/>
                    <a:pt x="32" y="57"/>
                  </a:cubicBezTo>
                  <a:lnTo>
                    <a:pt x="32" y="0"/>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58"/>
            <p:cNvSpPr>
              <a:spLocks noEditPoints="1"/>
            </p:cNvSpPr>
            <p:nvPr/>
          </p:nvSpPr>
          <p:spPr bwMode="gray">
            <a:xfrm>
              <a:off x="5368926" y="3292475"/>
              <a:ext cx="288925" cy="292100"/>
            </a:xfrm>
            <a:custGeom>
              <a:avLst/>
              <a:gdLst>
                <a:gd name="T0" fmla="*/ 23 w 77"/>
                <a:gd name="T1" fmla="*/ 28 h 77"/>
                <a:gd name="T2" fmla="*/ 38 w 77"/>
                <a:gd name="T3" fmla="*/ 5 h 77"/>
                <a:gd name="T4" fmla="*/ 54 w 77"/>
                <a:gd name="T5" fmla="*/ 28 h 77"/>
                <a:gd name="T6" fmla="*/ 23 w 77"/>
                <a:gd name="T7" fmla="*/ 28 h 77"/>
                <a:gd name="T8" fmla="*/ 77 w 77"/>
                <a:gd name="T9" fmla="*/ 33 h 77"/>
                <a:gd name="T10" fmla="*/ 40 w 77"/>
                <a:gd name="T11" fmla="*/ 0 h 77"/>
                <a:gd name="T12" fmla="*/ 0 w 77"/>
                <a:gd name="T13" fmla="*/ 39 h 77"/>
                <a:gd name="T14" fmla="*/ 39 w 77"/>
                <a:gd name="T15" fmla="*/ 77 h 77"/>
                <a:gd name="T16" fmla="*/ 77 w 77"/>
                <a:gd name="T17" fmla="*/ 53 h 77"/>
                <a:gd name="T18" fmla="*/ 74 w 77"/>
                <a:gd name="T19" fmla="*/ 53 h 77"/>
                <a:gd name="T20" fmla="*/ 48 w 77"/>
                <a:gd name="T21" fmla="*/ 68 h 77"/>
                <a:gd name="T22" fmla="*/ 23 w 77"/>
                <a:gd name="T23" fmla="*/ 33 h 77"/>
                <a:gd name="T24" fmla="*/ 77 w 77"/>
                <a:gd name="T25" fmla="*/ 3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77">
                  <a:moveTo>
                    <a:pt x="23" y="28"/>
                  </a:moveTo>
                  <a:cubicBezTo>
                    <a:pt x="24" y="14"/>
                    <a:pt x="29" y="5"/>
                    <a:pt x="38" y="5"/>
                  </a:cubicBezTo>
                  <a:cubicBezTo>
                    <a:pt x="47" y="5"/>
                    <a:pt x="53" y="15"/>
                    <a:pt x="54" y="28"/>
                  </a:cubicBezTo>
                  <a:lnTo>
                    <a:pt x="23" y="28"/>
                  </a:lnTo>
                  <a:close/>
                  <a:moveTo>
                    <a:pt x="77" y="33"/>
                  </a:moveTo>
                  <a:cubicBezTo>
                    <a:pt x="75" y="13"/>
                    <a:pt x="60" y="0"/>
                    <a:pt x="40" y="0"/>
                  </a:cubicBezTo>
                  <a:cubicBezTo>
                    <a:pt x="17" y="0"/>
                    <a:pt x="0" y="17"/>
                    <a:pt x="0" y="39"/>
                  </a:cubicBezTo>
                  <a:cubicBezTo>
                    <a:pt x="0" y="61"/>
                    <a:pt x="17" y="77"/>
                    <a:pt x="39" y="77"/>
                  </a:cubicBezTo>
                  <a:cubicBezTo>
                    <a:pt x="56" y="77"/>
                    <a:pt x="71" y="68"/>
                    <a:pt x="77" y="53"/>
                  </a:cubicBezTo>
                  <a:cubicBezTo>
                    <a:pt x="74" y="53"/>
                    <a:pt x="74" y="53"/>
                    <a:pt x="74" y="53"/>
                  </a:cubicBezTo>
                  <a:cubicBezTo>
                    <a:pt x="67" y="63"/>
                    <a:pt x="59" y="68"/>
                    <a:pt x="48" y="68"/>
                  </a:cubicBezTo>
                  <a:cubicBezTo>
                    <a:pt x="35" y="68"/>
                    <a:pt x="22" y="56"/>
                    <a:pt x="23" y="33"/>
                  </a:cubicBezTo>
                  <a:lnTo>
                    <a:pt x="77" y="33"/>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59"/>
            <p:cNvSpPr>
              <a:spLocks/>
            </p:cNvSpPr>
            <p:nvPr/>
          </p:nvSpPr>
          <p:spPr bwMode="gray">
            <a:xfrm>
              <a:off x="5665788" y="3292475"/>
              <a:ext cx="269875" cy="284163"/>
            </a:xfrm>
            <a:custGeom>
              <a:avLst/>
              <a:gdLst>
                <a:gd name="T0" fmla="*/ 67 w 72"/>
                <a:gd name="T1" fmla="*/ 28 h 75"/>
                <a:gd name="T2" fmla="*/ 51 w 72"/>
                <a:gd name="T3" fmla="*/ 19 h 75"/>
                <a:gd name="T4" fmla="*/ 35 w 72"/>
                <a:gd name="T5" fmla="*/ 29 h 75"/>
                <a:gd name="T6" fmla="*/ 35 w 72"/>
                <a:gd name="T7" fmla="*/ 58 h 75"/>
                <a:gd name="T8" fmla="*/ 47 w 72"/>
                <a:gd name="T9" fmla="*/ 71 h 75"/>
                <a:gd name="T10" fmla="*/ 47 w 72"/>
                <a:gd name="T11" fmla="*/ 75 h 75"/>
                <a:gd name="T12" fmla="*/ 2 w 72"/>
                <a:gd name="T13" fmla="*/ 75 h 75"/>
                <a:gd name="T14" fmla="*/ 2 w 72"/>
                <a:gd name="T15" fmla="*/ 71 h 75"/>
                <a:gd name="T16" fmla="*/ 14 w 72"/>
                <a:gd name="T17" fmla="*/ 58 h 75"/>
                <a:gd name="T18" fmla="*/ 14 w 72"/>
                <a:gd name="T19" fmla="*/ 20 h 75"/>
                <a:gd name="T20" fmla="*/ 0 w 72"/>
                <a:gd name="T21" fmla="*/ 6 h 75"/>
                <a:gd name="T22" fmla="*/ 0 w 72"/>
                <a:gd name="T23" fmla="*/ 3 h 75"/>
                <a:gd name="T24" fmla="*/ 32 w 72"/>
                <a:gd name="T25" fmla="*/ 0 h 75"/>
                <a:gd name="T26" fmla="*/ 35 w 72"/>
                <a:gd name="T27" fmla="*/ 0 h 75"/>
                <a:gd name="T28" fmla="*/ 35 w 72"/>
                <a:gd name="T29" fmla="*/ 23 h 75"/>
                <a:gd name="T30" fmla="*/ 35 w 72"/>
                <a:gd name="T31" fmla="*/ 23 h 75"/>
                <a:gd name="T32" fmla="*/ 59 w 72"/>
                <a:gd name="T33" fmla="*/ 0 h 75"/>
                <a:gd name="T34" fmla="*/ 72 w 72"/>
                <a:gd name="T35" fmla="*/ 6 h 75"/>
                <a:gd name="T36" fmla="*/ 67 w 72"/>
                <a:gd name="T37" fmla="*/ 2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75">
                  <a:moveTo>
                    <a:pt x="67" y="28"/>
                  </a:moveTo>
                  <a:cubicBezTo>
                    <a:pt x="61" y="22"/>
                    <a:pt x="56" y="19"/>
                    <a:pt x="51" y="19"/>
                  </a:cubicBezTo>
                  <a:cubicBezTo>
                    <a:pt x="44" y="19"/>
                    <a:pt x="40" y="21"/>
                    <a:pt x="35" y="29"/>
                  </a:cubicBezTo>
                  <a:cubicBezTo>
                    <a:pt x="35" y="58"/>
                    <a:pt x="35" y="58"/>
                    <a:pt x="35" y="58"/>
                  </a:cubicBezTo>
                  <a:cubicBezTo>
                    <a:pt x="35" y="67"/>
                    <a:pt x="37" y="69"/>
                    <a:pt x="47" y="71"/>
                  </a:cubicBezTo>
                  <a:cubicBezTo>
                    <a:pt x="47" y="75"/>
                    <a:pt x="47" y="75"/>
                    <a:pt x="47" y="75"/>
                  </a:cubicBezTo>
                  <a:cubicBezTo>
                    <a:pt x="2" y="75"/>
                    <a:pt x="2" y="75"/>
                    <a:pt x="2" y="75"/>
                  </a:cubicBezTo>
                  <a:cubicBezTo>
                    <a:pt x="2" y="71"/>
                    <a:pt x="2" y="71"/>
                    <a:pt x="2" y="71"/>
                  </a:cubicBezTo>
                  <a:cubicBezTo>
                    <a:pt x="11" y="69"/>
                    <a:pt x="14" y="66"/>
                    <a:pt x="14" y="58"/>
                  </a:cubicBezTo>
                  <a:cubicBezTo>
                    <a:pt x="14" y="20"/>
                    <a:pt x="14" y="20"/>
                    <a:pt x="14" y="20"/>
                  </a:cubicBezTo>
                  <a:cubicBezTo>
                    <a:pt x="14" y="11"/>
                    <a:pt x="10" y="7"/>
                    <a:pt x="0" y="6"/>
                  </a:cubicBezTo>
                  <a:cubicBezTo>
                    <a:pt x="0" y="3"/>
                    <a:pt x="0" y="3"/>
                    <a:pt x="0" y="3"/>
                  </a:cubicBezTo>
                  <a:cubicBezTo>
                    <a:pt x="32" y="0"/>
                    <a:pt x="32" y="0"/>
                    <a:pt x="32" y="0"/>
                  </a:cubicBezTo>
                  <a:cubicBezTo>
                    <a:pt x="35" y="0"/>
                    <a:pt x="35" y="0"/>
                    <a:pt x="35" y="0"/>
                  </a:cubicBezTo>
                  <a:cubicBezTo>
                    <a:pt x="35" y="23"/>
                    <a:pt x="35" y="23"/>
                    <a:pt x="35" y="23"/>
                  </a:cubicBezTo>
                  <a:cubicBezTo>
                    <a:pt x="35" y="23"/>
                    <a:pt x="35" y="23"/>
                    <a:pt x="35" y="23"/>
                  </a:cubicBezTo>
                  <a:cubicBezTo>
                    <a:pt x="42" y="7"/>
                    <a:pt x="50" y="0"/>
                    <a:pt x="59" y="0"/>
                  </a:cubicBezTo>
                  <a:cubicBezTo>
                    <a:pt x="64" y="0"/>
                    <a:pt x="68" y="2"/>
                    <a:pt x="72" y="6"/>
                  </a:cubicBezTo>
                  <a:lnTo>
                    <a:pt x="67" y="28"/>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0"/>
            <p:cNvSpPr>
              <a:spLocks/>
            </p:cNvSpPr>
            <p:nvPr/>
          </p:nvSpPr>
          <p:spPr bwMode="gray">
            <a:xfrm>
              <a:off x="5943601" y="3198813"/>
              <a:ext cx="541338" cy="588963"/>
            </a:xfrm>
            <a:custGeom>
              <a:avLst/>
              <a:gdLst>
                <a:gd name="T0" fmla="*/ 114 w 144"/>
                <a:gd name="T1" fmla="*/ 28 h 156"/>
                <a:gd name="T2" fmla="*/ 114 w 144"/>
                <a:gd name="T3" fmla="*/ 31 h 156"/>
                <a:gd name="T4" fmla="*/ 119 w 144"/>
                <a:gd name="T5" fmla="*/ 54 h 156"/>
                <a:gd name="T6" fmla="*/ 109 w 144"/>
                <a:gd name="T7" fmla="*/ 77 h 156"/>
                <a:gd name="T8" fmla="*/ 94 w 144"/>
                <a:gd name="T9" fmla="*/ 46 h 156"/>
                <a:gd name="T10" fmla="*/ 97 w 144"/>
                <a:gd name="T11" fmla="*/ 31 h 156"/>
                <a:gd name="T12" fmla="*/ 97 w 144"/>
                <a:gd name="T13" fmla="*/ 28 h 156"/>
                <a:gd name="T14" fmla="*/ 56 w 144"/>
                <a:gd name="T15" fmla="*/ 28 h 156"/>
                <a:gd name="T16" fmla="*/ 55 w 144"/>
                <a:gd name="T17" fmla="*/ 28 h 156"/>
                <a:gd name="T18" fmla="*/ 34 w 144"/>
                <a:gd name="T19" fmla="*/ 28 h 156"/>
                <a:gd name="T20" fmla="*/ 34 w 144"/>
                <a:gd name="T21" fmla="*/ 0 h 156"/>
                <a:gd name="T22" fmla="*/ 30 w 144"/>
                <a:gd name="T23" fmla="*/ 0 h 156"/>
                <a:gd name="T24" fmla="*/ 0 w 144"/>
                <a:gd name="T25" fmla="*/ 30 h 156"/>
                <a:gd name="T26" fmla="*/ 0 w 144"/>
                <a:gd name="T27" fmla="*/ 34 h 156"/>
                <a:gd name="T28" fmla="*/ 13 w 144"/>
                <a:gd name="T29" fmla="*/ 34 h 156"/>
                <a:gd name="T30" fmla="*/ 13 w 144"/>
                <a:gd name="T31" fmla="*/ 80 h 156"/>
                <a:gd name="T32" fmla="*/ 37 w 144"/>
                <a:gd name="T33" fmla="*/ 102 h 156"/>
                <a:gd name="T34" fmla="*/ 60 w 144"/>
                <a:gd name="T35" fmla="*/ 90 h 156"/>
                <a:gd name="T36" fmla="*/ 58 w 144"/>
                <a:gd name="T37" fmla="*/ 88 h 156"/>
                <a:gd name="T38" fmla="*/ 47 w 144"/>
                <a:gd name="T39" fmla="*/ 93 h 156"/>
                <a:gd name="T40" fmla="*/ 34 w 144"/>
                <a:gd name="T41" fmla="*/ 75 h 156"/>
                <a:gd name="T42" fmla="*/ 34 w 144"/>
                <a:gd name="T43" fmla="*/ 34 h 156"/>
                <a:gd name="T44" fmla="*/ 53 w 144"/>
                <a:gd name="T45" fmla="*/ 34 h 156"/>
                <a:gd name="T46" fmla="*/ 71 w 144"/>
                <a:gd name="T47" fmla="*/ 47 h 156"/>
                <a:gd name="T48" fmla="*/ 97 w 144"/>
                <a:gd name="T49" fmla="*/ 102 h 156"/>
                <a:gd name="T50" fmla="*/ 68 w 144"/>
                <a:gd name="T51" fmla="*/ 136 h 156"/>
                <a:gd name="T52" fmla="*/ 58 w 144"/>
                <a:gd name="T53" fmla="*/ 134 h 156"/>
                <a:gd name="T54" fmla="*/ 54 w 144"/>
                <a:gd name="T55" fmla="*/ 155 h 156"/>
                <a:gd name="T56" fmla="*/ 60 w 144"/>
                <a:gd name="T57" fmla="*/ 156 h 156"/>
                <a:gd name="T58" fmla="*/ 90 w 144"/>
                <a:gd name="T59" fmla="*/ 132 h 156"/>
                <a:gd name="T60" fmla="*/ 127 w 144"/>
                <a:gd name="T61" fmla="*/ 50 h 156"/>
                <a:gd name="T62" fmla="*/ 144 w 144"/>
                <a:gd name="T63" fmla="*/ 31 h 156"/>
                <a:gd name="T64" fmla="*/ 144 w 144"/>
                <a:gd name="T65" fmla="*/ 28 h 156"/>
                <a:gd name="T66" fmla="*/ 114 w 144"/>
                <a:gd name="T67" fmla="*/ 2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 h="156">
                  <a:moveTo>
                    <a:pt x="114" y="28"/>
                  </a:moveTo>
                  <a:cubicBezTo>
                    <a:pt x="114" y="31"/>
                    <a:pt x="114" y="31"/>
                    <a:pt x="114" y="31"/>
                  </a:cubicBezTo>
                  <a:cubicBezTo>
                    <a:pt x="123" y="33"/>
                    <a:pt x="125" y="39"/>
                    <a:pt x="119" y="54"/>
                  </a:cubicBezTo>
                  <a:cubicBezTo>
                    <a:pt x="109" y="77"/>
                    <a:pt x="109" y="77"/>
                    <a:pt x="109" y="77"/>
                  </a:cubicBezTo>
                  <a:cubicBezTo>
                    <a:pt x="94" y="46"/>
                    <a:pt x="94" y="46"/>
                    <a:pt x="94" y="46"/>
                  </a:cubicBezTo>
                  <a:cubicBezTo>
                    <a:pt x="89" y="37"/>
                    <a:pt x="89" y="32"/>
                    <a:pt x="97" y="31"/>
                  </a:cubicBezTo>
                  <a:cubicBezTo>
                    <a:pt x="97" y="28"/>
                    <a:pt x="97" y="28"/>
                    <a:pt x="97" y="28"/>
                  </a:cubicBezTo>
                  <a:cubicBezTo>
                    <a:pt x="56" y="28"/>
                    <a:pt x="56" y="28"/>
                    <a:pt x="56" y="28"/>
                  </a:cubicBezTo>
                  <a:cubicBezTo>
                    <a:pt x="55" y="28"/>
                    <a:pt x="55" y="28"/>
                    <a:pt x="55" y="28"/>
                  </a:cubicBezTo>
                  <a:cubicBezTo>
                    <a:pt x="34" y="28"/>
                    <a:pt x="34" y="28"/>
                    <a:pt x="34" y="28"/>
                  </a:cubicBezTo>
                  <a:cubicBezTo>
                    <a:pt x="34" y="0"/>
                    <a:pt x="34" y="0"/>
                    <a:pt x="34" y="0"/>
                  </a:cubicBezTo>
                  <a:cubicBezTo>
                    <a:pt x="30" y="0"/>
                    <a:pt x="30" y="0"/>
                    <a:pt x="30" y="0"/>
                  </a:cubicBezTo>
                  <a:cubicBezTo>
                    <a:pt x="20" y="13"/>
                    <a:pt x="9" y="25"/>
                    <a:pt x="0" y="30"/>
                  </a:cubicBezTo>
                  <a:cubicBezTo>
                    <a:pt x="0" y="34"/>
                    <a:pt x="0" y="34"/>
                    <a:pt x="0" y="34"/>
                  </a:cubicBezTo>
                  <a:cubicBezTo>
                    <a:pt x="13" y="34"/>
                    <a:pt x="13" y="34"/>
                    <a:pt x="13" y="34"/>
                  </a:cubicBezTo>
                  <a:cubicBezTo>
                    <a:pt x="13" y="80"/>
                    <a:pt x="13" y="80"/>
                    <a:pt x="13" y="80"/>
                  </a:cubicBezTo>
                  <a:cubicBezTo>
                    <a:pt x="13" y="96"/>
                    <a:pt x="23" y="102"/>
                    <a:pt x="37" y="102"/>
                  </a:cubicBezTo>
                  <a:cubicBezTo>
                    <a:pt x="48" y="102"/>
                    <a:pt x="55" y="99"/>
                    <a:pt x="60" y="90"/>
                  </a:cubicBezTo>
                  <a:cubicBezTo>
                    <a:pt x="58" y="88"/>
                    <a:pt x="58" y="88"/>
                    <a:pt x="58" y="88"/>
                  </a:cubicBezTo>
                  <a:cubicBezTo>
                    <a:pt x="54" y="92"/>
                    <a:pt x="51" y="93"/>
                    <a:pt x="47" y="93"/>
                  </a:cubicBezTo>
                  <a:cubicBezTo>
                    <a:pt x="37" y="93"/>
                    <a:pt x="34" y="87"/>
                    <a:pt x="34" y="75"/>
                  </a:cubicBezTo>
                  <a:cubicBezTo>
                    <a:pt x="34" y="34"/>
                    <a:pt x="34" y="34"/>
                    <a:pt x="34" y="34"/>
                  </a:cubicBezTo>
                  <a:cubicBezTo>
                    <a:pt x="53" y="34"/>
                    <a:pt x="53" y="34"/>
                    <a:pt x="53" y="34"/>
                  </a:cubicBezTo>
                  <a:cubicBezTo>
                    <a:pt x="64" y="34"/>
                    <a:pt x="67" y="38"/>
                    <a:pt x="71" y="47"/>
                  </a:cubicBezTo>
                  <a:cubicBezTo>
                    <a:pt x="97" y="102"/>
                    <a:pt x="97" y="102"/>
                    <a:pt x="97" y="102"/>
                  </a:cubicBezTo>
                  <a:cubicBezTo>
                    <a:pt x="89" y="126"/>
                    <a:pt x="81" y="136"/>
                    <a:pt x="68" y="136"/>
                  </a:cubicBezTo>
                  <a:cubicBezTo>
                    <a:pt x="65" y="136"/>
                    <a:pt x="63" y="135"/>
                    <a:pt x="58" y="134"/>
                  </a:cubicBezTo>
                  <a:cubicBezTo>
                    <a:pt x="54" y="155"/>
                    <a:pt x="54" y="155"/>
                    <a:pt x="54" y="155"/>
                  </a:cubicBezTo>
                  <a:cubicBezTo>
                    <a:pt x="56" y="156"/>
                    <a:pt x="58" y="156"/>
                    <a:pt x="60" y="156"/>
                  </a:cubicBezTo>
                  <a:cubicBezTo>
                    <a:pt x="75" y="156"/>
                    <a:pt x="83" y="150"/>
                    <a:pt x="90" y="132"/>
                  </a:cubicBezTo>
                  <a:cubicBezTo>
                    <a:pt x="127" y="50"/>
                    <a:pt x="127" y="50"/>
                    <a:pt x="127" y="50"/>
                  </a:cubicBezTo>
                  <a:cubicBezTo>
                    <a:pt x="132" y="36"/>
                    <a:pt x="135" y="34"/>
                    <a:pt x="144" y="31"/>
                  </a:cubicBezTo>
                  <a:cubicBezTo>
                    <a:pt x="144" y="28"/>
                    <a:pt x="144" y="28"/>
                    <a:pt x="144" y="28"/>
                  </a:cubicBezTo>
                  <a:lnTo>
                    <a:pt x="114" y="28"/>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61"/>
            <p:cNvSpPr>
              <a:spLocks/>
            </p:cNvSpPr>
            <p:nvPr/>
          </p:nvSpPr>
          <p:spPr bwMode="gray">
            <a:xfrm>
              <a:off x="6594476" y="3157538"/>
              <a:ext cx="619125" cy="419100"/>
            </a:xfrm>
            <a:custGeom>
              <a:avLst/>
              <a:gdLst>
                <a:gd name="T0" fmla="*/ 148 w 165"/>
                <a:gd name="T1" fmla="*/ 91 h 111"/>
                <a:gd name="T2" fmla="*/ 165 w 165"/>
                <a:gd name="T3" fmla="*/ 108 h 111"/>
                <a:gd name="T4" fmla="*/ 165 w 165"/>
                <a:gd name="T5" fmla="*/ 111 h 111"/>
                <a:gd name="T6" fmla="*/ 110 w 165"/>
                <a:gd name="T7" fmla="*/ 111 h 111"/>
                <a:gd name="T8" fmla="*/ 110 w 165"/>
                <a:gd name="T9" fmla="*/ 108 h 111"/>
                <a:gd name="T10" fmla="*/ 122 w 165"/>
                <a:gd name="T11" fmla="*/ 84 h 111"/>
                <a:gd name="T12" fmla="*/ 113 w 165"/>
                <a:gd name="T13" fmla="*/ 20 h 111"/>
                <a:gd name="T14" fmla="*/ 113 w 165"/>
                <a:gd name="T15" fmla="*/ 20 h 111"/>
                <a:gd name="T16" fmla="*/ 77 w 165"/>
                <a:gd name="T17" fmla="*/ 111 h 111"/>
                <a:gd name="T18" fmla="*/ 73 w 165"/>
                <a:gd name="T19" fmla="*/ 111 h 111"/>
                <a:gd name="T20" fmla="*/ 37 w 165"/>
                <a:gd name="T21" fmla="*/ 20 h 111"/>
                <a:gd name="T22" fmla="*/ 37 w 165"/>
                <a:gd name="T23" fmla="*/ 20 h 111"/>
                <a:gd name="T24" fmla="*/ 27 w 165"/>
                <a:gd name="T25" fmla="*/ 85 h 111"/>
                <a:gd name="T26" fmla="*/ 40 w 165"/>
                <a:gd name="T27" fmla="*/ 108 h 111"/>
                <a:gd name="T28" fmla="*/ 40 w 165"/>
                <a:gd name="T29" fmla="*/ 111 h 111"/>
                <a:gd name="T30" fmla="*/ 0 w 165"/>
                <a:gd name="T31" fmla="*/ 111 h 111"/>
                <a:gd name="T32" fmla="*/ 0 w 165"/>
                <a:gd name="T33" fmla="*/ 108 h 111"/>
                <a:gd name="T34" fmla="*/ 20 w 165"/>
                <a:gd name="T35" fmla="*/ 84 h 111"/>
                <a:gd name="T36" fmla="*/ 31 w 165"/>
                <a:gd name="T37" fmla="*/ 11 h 111"/>
                <a:gd name="T38" fmla="*/ 15 w 165"/>
                <a:gd name="T39" fmla="*/ 3 h 111"/>
                <a:gd name="T40" fmla="*/ 15 w 165"/>
                <a:gd name="T41" fmla="*/ 0 h 111"/>
                <a:gd name="T42" fmla="*/ 55 w 165"/>
                <a:gd name="T43" fmla="*/ 0 h 111"/>
                <a:gd name="T44" fmla="*/ 84 w 165"/>
                <a:gd name="T45" fmla="*/ 74 h 111"/>
                <a:gd name="T46" fmla="*/ 113 w 165"/>
                <a:gd name="T47" fmla="*/ 0 h 111"/>
                <a:gd name="T48" fmla="*/ 151 w 165"/>
                <a:gd name="T49" fmla="*/ 0 h 111"/>
                <a:gd name="T50" fmla="*/ 151 w 165"/>
                <a:gd name="T51" fmla="*/ 3 h 111"/>
                <a:gd name="T52" fmla="*/ 138 w 165"/>
                <a:gd name="T53" fmla="*/ 22 h 111"/>
                <a:gd name="T54" fmla="*/ 148 w 165"/>
                <a:gd name="T55" fmla="*/ 9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5" h="111">
                  <a:moveTo>
                    <a:pt x="148" y="91"/>
                  </a:moveTo>
                  <a:cubicBezTo>
                    <a:pt x="150" y="100"/>
                    <a:pt x="154" y="106"/>
                    <a:pt x="165" y="108"/>
                  </a:cubicBezTo>
                  <a:cubicBezTo>
                    <a:pt x="165" y="111"/>
                    <a:pt x="165" y="111"/>
                    <a:pt x="165" y="111"/>
                  </a:cubicBezTo>
                  <a:cubicBezTo>
                    <a:pt x="110" y="111"/>
                    <a:pt x="110" y="111"/>
                    <a:pt x="110" y="111"/>
                  </a:cubicBezTo>
                  <a:cubicBezTo>
                    <a:pt x="110" y="108"/>
                    <a:pt x="110" y="108"/>
                    <a:pt x="110" y="108"/>
                  </a:cubicBezTo>
                  <a:cubicBezTo>
                    <a:pt x="122" y="105"/>
                    <a:pt x="124" y="98"/>
                    <a:pt x="122" y="84"/>
                  </a:cubicBezTo>
                  <a:cubicBezTo>
                    <a:pt x="113" y="20"/>
                    <a:pt x="113" y="20"/>
                    <a:pt x="113" y="20"/>
                  </a:cubicBezTo>
                  <a:cubicBezTo>
                    <a:pt x="113" y="20"/>
                    <a:pt x="113" y="20"/>
                    <a:pt x="113" y="20"/>
                  </a:cubicBezTo>
                  <a:cubicBezTo>
                    <a:pt x="77" y="111"/>
                    <a:pt x="77" y="111"/>
                    <a:pt x="77" y="111"/>
                  </a:cubicBezTo>
                  <a:cubicBezTo>
                    <a:pt x="73" y="111"/>
                    <a:pt x="73" y="111"/>
                    <a:pt x="73" y="111"/>
                  </a:cubicBezTo>
                  <a:cubicBezTo>
                    <a:pt x="37" y="20"/>
                    <a:pt x="37" y="20"/>
                    <a:pt x="37" y="20"/>
                  </a:cubicBezTo>
                  <a:cubicBezTo>
                    <a:pt x="37" y="20"/>
                    <a:pt x="37" y="20"/>
                    <a:pt x="37" y="20"/>
                  </a:cubicBezTo>
                  <a:cubicBezTo>
                    <a:pt x="27" y="85"/>
                    <a:pt x="27" y="85"/>
                    <a:pt x="27" y="85"/>
                  </a:cubicBezTo>
                  <a:cubicBezTo>
                    <a:pt x="25" y="98"/>
                    <a:pt x="28" y="107"/>
                    <a:pt x="40" y="108"/>
                  </a:cubicBezTo>
                  <a:cubicBezTo>
                    <a:pt x="40" y="111"/>
                    <a:pt x="40" y="111"/>
                    <a:pt x="40" y="111"/>
                  </a:cubicBezTo>
                  <a:cubicBezTo>
                    <a:pt x="0" y="111"/>
                    <a:pt x="0" y="111"/>
                    <a:pt x="0" y="111"/>
                  </a:cubicBezTo>
                  <a:cubicBezTo>
                    <a:pt x="0" y="108"/>
                    <a:pt x="0" y="108"/>
                    <a:pt x="0" y="108"/>
                  </a:cubicBezTo>
                  <a:cubicBezTo>
                    <a:pt x="12" y="108"/>
                    <a:pt x="17" y="101"/>
                    <a:pt x="20" y="84"/>
                  </a:cubicBezTo>
                  <a:cubicBezTo>
                    <a:pt x="31" y="11"/>
                    <a:pt x="31" y="11"/>
                    <a:pt x="31" y="11"/>
                  </a:cubicBezTo>
                  <a:cubicBezTo>
                    <a:pt x="26" y="7"/>
                    <a:pt x="20" y="4"/>
                    <a:pt x="15" y="3"/>
                  </a:cubicBezTo>
                  <a:cubicBezTo>
                    <a:pt x="15" y="0"/>
                    <a:pt x="15" y="0"/>
                    <a:pt x="15" y="0"/>
                  </a:cubicBezTo>
                  <a:cubicBezTo>
                    <a:pt x="55" y="0"/>
                    <a:pt x="55" y="0"/>
                    <a:pt x="55" y="0"/>
                  </a:cubicBezTo>
                  <a:cubicBezTo>
                    <a:pt x="84" y="74"/>
                    <a:pt x="84" y="74"/>
                    <a:pt x="84" y="74"/>
                  </a:cubicBezTo>
                  <a:cubicBezTo>
                    <a:pt x="113" y="0"/>
                    <a:pt x="113" y="0"/>
                    <a:pt x="113" y="0"/>
                  </a:cubicBezTo>
                  <a:cubicBezTo>
                    <a:pt x="151" y="0"/>
                    <a:pt x="151" y="0"/>
                    <a:pt x="151" y="0"/>
                  </a:cubicBezTo>
                  <a:cubicBezTo>
                    <a:pt x="151" y="3"/>
                    <a:pt x="151" y="3"/>
                    <a:pt x="151" y="3"/>
                  </a:cubicBezTo>
                  <a:cubicBezTo>
                    <a:pt x="139" y="6"/>
                    <a:pt x="137" y="11"/>
                    <a:pt x="138" y="22"/>
                  </a:cubicBezTo>
                  <a:lnTo>
                    <a:pt x="148" y="91"/>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62"/>
            <p:cNvSpPr>
              <a:spLocks/>
            </p:cNvSpPr>
            <p:nvPr/>
          </p:nvSpPr>
          <p:spPr bwMode="gray">
            <a:xfrm>
              <a:off x="7207251" y="3297238"/>
              <a:ext cx="360363" cy="290513"/>
            </a:xfrm>
            <a:custGeom>
              <a:avLst/>
              <a:gdLst>
                <a:gd name="T0" fmla="*/ 11 w 96"/>
                <a:gd name="T1" fmla="*/ 18 h 77"/>
                <a:gd name="T2" fmla="*/ 0 w 96"/>
                <a:gd name="T3" fmla="*/ 6 h 77"/>
                <a:gd name="T4" fmla="*/ 0 w 96"/>
                <a:gd name="T5" fmla="*/ 3 h 77"/>
                <a:gd name="T6" fmla="*/ 29 w 96"/>
                <a:gd name="T7" fmla="*/ 0 h 77"/>
                <a:gd name="T8" fmla="*/ 32 w 96"/>
                <a:gd name="T9" fmla="*/ 0 h 77"/>
                <a:gd name="T10" fmla="*/ 32 w 96"/>
                <a:gd name="T11" fmla="*/ 53 h 77"/>
                <a:gd name="T12" fmla="*/ 46 w 96"/>
                <a:gd name="T13" fmla="*/ 65 h 77"/>
                <a:gd name="T14" fmla="*/ 63 w 96"/>
                <a:gd name="T15" fmla="*/ 52 h 77"/>
                <a:gd name="T16" fmla="*/ 63 w 96"/>
                <a:gd name="T17" fmla="*/ 17 h 77"/>
                <a:gd name="T18" fmla="*/ 52 w 96"/>
                <a:gd name="T19" fmla="*/ 6 h 77"/>
                <a:gd name="T20" fmla="*/ 52 w 96"/>
                <a:gd name="T21" fmla="*/ 3 h 77"/>
                <a:gd name="T22" fmla="*/ 82 w 96"/>
                <a:gd name="T23" fmla="*/ 0 h 77"/>
                <a:gd name="T24" fmla="*/ 85 w 96"/>
                <a:gd name="T25" fmla="*/ 0 h 77"/>
                <a:gd name="T26" fmla="*/ 85 w 96"/>
                <a:gd name="T27" fmla="*/ 57 h 77"/>
                <a:gd name="T28" fmla="*/ 96 w 96"/>
                <a:gd name="T29" fmla="*/ 71 h 77"/>
                <a:gd name="T30" fmla="*/ 96 w 96"/>
                <a:gd name="T31" fmla="*/ 74 h 77"/>
                <a:gd name="T32" fmla="*/ 63 w 96"/>
                <a:gd name="T33" fmla="*/ 77 h 77"/>
                <a:gd name="T34" fmla="*/ 63 w 96"/>
                <a:gd name="T35" fmla="*/ 60 h 77"/>
                <a:gd name="T36" fmla="*/ 63 w 96"/>
                <a:gd name="T37" fmla="*/ 60 h 77"/>
                <a:gd name="T38" fmla="*/ 35 w 96"/>
                <a:gd name="T39" fmla="*/ 77 h 77"/>
                <a:gd name="T40" fmla="*/ 11 w 96"/>
                <a:gd name="T41" fmla="*/ 55 h 77"/>
                <a:gd name="T42" fmla="*/ 11 w 96"/>
                <a:gd name="T43" fmla="*/ 1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6" h="77">
                  <a:moveTo>
                    <a:pt x="11" y="18"/>
                  </a:moveTo>
                  <a:cubicBezTo>
                    <a:pt x="11" y="10"/>
                    <a:pt x="8" y="7"/>
                    <a:pt x="0" y="6"/>
                  </a:cubicBezTo>
                  <a:cubicBezTo>
                    <a:pt x="0" y="3"/>
                    <a:pt x="0" y="3"/>
                    <a:pt x="0" y="3"/>
                  </a:cubicBezTo>
                  <a:cubicBezTo>
                    <a:pt x="29" y="0"/>
                    <a:pt x="29" y="0"/>
                    <a:pt x="29" y="0"/>
                  </a:cubicBezTo>
                  <a:cubicBezTo>
                    <a:pt x="32" y="0"/>
                    <a:pt x="32" y="0"/>
                    <a:pt x="32" y="0"/>
                  </a:cubicBezTo>
                  <a:cubicBezTo>
                    <a:pt x="32" y="53"/>
                    <a:pt x="32" y="53"/>
                    <a:pt x="32" y="53"/>
                  </a:cubicBezTo>
                  <a:cubicBezTo>
                    <a:pt x="32" y="61"/>
                    <a:pt x="38" y="65"/>
                    <a:pt x="46" y="65"/>
                  </a:cubicBezTo>
                  <a:cubicBezTo>
                    <a:pt x="53" y="65"/>
                    <a:pt x="57" y="62"/>
                    <a:pt x="63" y="52"/>
                  </a:cubicBezTo>
                  <a:cubicBezTo>
                    <a:pt x="63" y="17"/>
                    <a:pt x="63" y="17"/>
                    <a:pt x="63" y="17"/>
                  </a:cubicBezTo>
                  <a:cubicBezTo>
                    <a:pt x="63" y="11"/>
                    <a:pt x="60" y="7"/>
                    <a:pt x="52" y="6"/>
                  </a:cubicBezTo>
                  <a:cubicBezTo>
                    <a:pt x="52" y="3"/>
                    <a:pt x="52" y="3"/>
                    <a:pt x="52" y="3"/>
                  </a:cubicBezTo>
                  <a:cubicBezTo>
                    <a:pt x="82" y="0"/>
                    <a:pt x="82" y="0"/>
                    <a:pt x="82" y="0"/>
                  </a:cubicBezTo>
                  <a:cubicBezTo>
                    <a:pt x="85" y="0"/>
                    <a:pt x="85" y="0"/>
                    <a:pt x="85" y="0"/>
                  </a:cubicBezTo>
                  <a:cubicBezTo>
                    <a:pt x="85" y="57"/>
                    <a:pt x="85" y="57"/>
                    <a:pt x="85" y="57"/>
                  </a:cubicBezTo>
                  <a:cubicBezTo>
                    <a:pt x="85" y="66"/>
                    <a:pt x="87" y="69"/>
                    <a:pt x="96" y="71"/>
                  </a:cubicBezTo>
                  <a:cubicBezTo>
                    <a:pt x="96" y="74"/>
                    <a:pt x="96" y="74"/>
                    <a:pt x="96" y="74"/>
                  </a:cubicBezTo>
                  <a:cubicBezTo>
                    <a:pt x="63" y="77"/>
                    <a:pt x="63" y="77"/>
                    <a:pt x="63" y="77"/>
                  </a:cubicBezTo>
                  <a:cubicBezTo>
                    <a:pt x="63" y="60"/>
                    <a:pt x="63" y="60"/>
                    <a:pt x="63" y="60"/>
                  </a:cubicBezTo>
                  <a:cubicBezTo>
                    <a:pt x="63" y="60"/>
                    <a:pt x="63" y="60"/>
                    <a:pt x="63" y="60"/>
                  </a:cubicBezTo>
                  <a:cubicBezTo>
                    <a:pt x="55" y="72"/>
                    <a:pt x="46" y="77"/>
                    <a:pt x="35" y="77"/>
                  </a:cubicBezTo>
                  <a:cubicBezTo>
                    <a:pt x="20" y="77"/>
                    <a:pt x="11" y="69"/>
                    <a:pt x="11" y="55"/>
                  </a:cubicBezTo>
                  <a:lnTo>
                    <a:pt x="11" y="18"/>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63"/>
            <p:cNvSpPr>
              <a:spLocks/>
            </p:cNvSpPr>
            <p:nvPr/>
          </p:nvSpPr>
          <p:spPr bwMode="gray">
            <a:xfrm>
              <a:off x="7581901" y="3201988"/>
              <a:ext cx="225425" cy="385763"/>
            </a:xfrm>
            <a:custGeom>
              <a:avLst/>
              <a:gdLst>
                <a:gd name="T0" fmla="*/ 13 w 60"/>
                <a:gd name="T1" fmla="*/ 33 h 102"/>
                <a:gd name="T2" fmla="*/ 0 w 60"/>
                <a:gd name="T3" fmla="*/ 33 h 102"/>
                <a:gd name="T4" fmla="*/ 0 w 60"/>
                <a:gd name="T5" fmla="*/ 30 h 102"/>
                <a:gd name="T6" fmla="*/ 31 w 60"/>
                <a:gd name="T7" fmla="*/ 0 h 102"/>
                <a:gd name="T8" fmla="*/ 34 w 60"/>
                <a:gd name="T9" fmla="*/ 0 h 102"/>
                <a:gd name="T10" fmla="*/ 34 w 60"/>
                <a:gd name="T11" fmla="*/ 28 h 102"/>
                <a:gd name="T12" fmla="*/ 58 w 60"/>
                <a:gd name="T13" fmla="*/ 28 h 102"/>
                <a:gd name="T14" fmla="*/ 58 w 60"/>
                <a:gd name="T15" fmla="*/ 33 h 102"/>
                <a:gd name="T16" fmla="*/ 34 w 60"/>
                <a:gd name="T17" fmla="*/ 33 h 102"/>
                <a:gd name="T18" fmla="*/ 34 w 60"/>
                <a:gd name="T19" fmla="*/ 75 h 102"/>
                <a:gd name="T20" fmla="*/ 47 w 60"/>
                <a:gd name="T21" fmla="*/ 93 h 102"/>
                <a:gd name="T22" fmla="*/ 58 w 60"/>
                <a:gd name="T23" fmla="*/ 87 h 102"/>
                <a:gd name="T24" fmla="*/ 60 w 60"/>
                <a:gd name="T25" fmla="*/ 89 h 102"/>
                <a:gd name="T26" fmla="*/ 37 w 60"/>
                <a:gd name="T27" fmla="*/ 102 h 102"/>
                <a:gd name="T28" fmla="*/ 13 w 60"/>
                <a:gd name="T29" fmla="*/ 79 h 102"/>
                <a:gd name="T30" fmla="*/ 13 w 60"/>
                <a:gd name="T3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102">
                  <a:moveTo>
                    <a:pt x="13" y="33"/>
                  </a:moveTo>
                  <a:cubicBezTo>
                    <a:pt x="0" y="33"/>
                    <a:pt x="0" y="33"/>
                    <a:pt x="0" y="33"/>
                  </a:cubicBezTo>
                  <a:cubicBezTo>
                    <a:pt x="0" y="30"/>
                    <a:pt x="0" y="30"/>
                    <a:pt x="0" y="30"/>
                  </a:cubicBezTo>
                  <a:cubicBezTo>
                    <a:pt x="9" y="24"/>
                    <a:pt x="21" y="13"/>
                    <a:pt x="31" y="0"/>
                  </a:cubicBezTo>
                  <a:cubicBezTo>
                    <a:pt x="34" y="0"/>
                    <a:pt x="34" y="0"/>
                    <a:pt x="34" y="0"/>
                  </a:cubicBezTo>
                  <a:cubicBezTo>
                    <a:pt x="34" y="28"/>
                    <a:pt x="34" y="28"/>
                    <a:pt x="34" y="28"/>
                  </a:cubicBezTo>
                  <a:cubicBezTo>
                    <a:pt x="58" y="28"/>
                    <a:pt x="58" y="28"/>
                    <a:pt x="58" y="28"/>
                  </a:cubicBezTo>
                  <a:cubicBezTo>
                    <a:pt x="58" y="33"/>
                    <a:pt x="58" y="33"/>
                    <a:pt x="58" y="33"/>
                  </a:cubicBezTo>
                  <a:cubicBezTo>
                    <a:pt x="34" y="33"/>
                    <a:pt x="34" y="33"/>
                    <a:pt x="34" y="33"/>
                  </a:cubicBezTo>
                  <a:cubicBezTo>
                    <a:pt x="34" y="75"/>
                    <a:pt x="34" y="75"/>
                    <a:pt x="34" y="75"/>
                  </a:cubicBezTo>
                  <a:cubicBezTo>
                    <a:pt x="34" y="86"/>
                    <a:pt x="37" y="93"/>
                    <a:pt x="47" y="93"/>
                  </a:cubicBezTo>
                  <a:cubicBezTo>
                    <a:pt x="51" y="93"/>
                    <a:pt x="54" y="91"/>
                    <a:pt x="58" y="87"/>
                  </a:cubicBezTo>
                  <a:cubicBezTo>
                    <a:pt x="60" y="89"/>
                    <a:pt x="60" y="89"/>
                    <a:pt x="60" y="89"/>
                  </a:cubicBezTo>
                  <a:cubicBezTo>
                    <a:pt x="55" y="98"/>
                    <a:pt x="48" y="102"/>
                    <a:pt x="37" y="102"/>
                  </a:cubicBezTo>
                  <a:cubicBezTo>
                    <a:pt x="24" y="102"/>
                    <a:pt x="13" y="96"/>
                    <a:pt x="13" y="79"/>
                  </a:cubicBezTo>
                  <a:lnTo>
                    <a:pt x="13" y="33"/>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64"/>
            <p:cNvSpPr>
              <a:spLocks/>
            </p:cNvSpPr>
            <p:nvPr/>
          </p:nvSpPr>
          <p:spPr bwMode="gray">
            <a:xfrm>
              <a:off x="7807326" y="3297238"/>
              <a:ext cx="365125" cy="290513"/>
            </a:xfrm>
            <a:custGeom>
              <a:avLst/>
              <a:gdLst>
                <a:gd name="T0" fmla="*/ 12 w 97"/>
                <a:gd name="T1" fmla="*/ 18 h 77"/>
                <a:gd name="T2" fmla="*/ 0 w 97"/>
                <a:gd name="T3" fmla="*/ 6 h 77"/>
                <a:gd name="T4" fmla="*/ 0 w 97"/>
                <a:gd name="T5" fmla="*/ 3 h 77"/>
                <a:gd name="T6" fmla="*/ 30 w 97"/>
                <a:gd name="T7" fmla="*/ 0 h 77"/>
                <a:gd name="T8" fmla="*/ 33 w 97"/>
                <a:gd name="T9" fmla="*/ 0 h 77"/>
                <a:gd name="T10" fmla="*/ 33 w 97"/>
                <a:gd name="T11" fmla="*/ 53 h 77"/>
                <a:gd name="T12" fmla="*/ 46 w 97"/>
                <a:gd name="T13" fmla="*/ 65 h 77"/>
                <a:gd name="T14" fmla="*/ 64 w 97"/>
                <a:gd name="T15" fmla="*/ 52 h 77"/>
                <a:gd name="T16" fmla="*/ 64 w 97"/>
                <a:gd name="T17" fmla="*/ 17 h 77"/>
                <a:gd name="T18" fmla="*/ 53 w 97"/>
                <a:gd name="T19" fmla="*/ 6 h 77"/>
                <a:gd name="T20" fmla="*/ 53 w 97"/>
                <a:gd name="T21" fmla="*/ 3 h 77"/>
                <a:gd name="T22" fmla="*/ 82 w 97"/>
                <a:gd name="T23" fmla="*/ 0 h 77"/>
                <a:gd name="T24" fmla="*/ 86 w 97"/>
                <a:gd name="T25" fmla="*/ 0 h 77"/>
                <a:gd name="T26" fmla="*/ 86 w 97"/>
                <a:gd name="T27" fmla="*/ 57 h 77"/>
                <a:gd name="T28" fmla="*/ 97 w 97"/>
                <a:gd name="T29" fmla="*/ 71 h 77"/>
                <a:gd name="T30" fmla="*/ 97 w 97"/>
                <a:gd name="T31" fmla="*/ 74 h 77"/>
                <a:gd name="T32" fmla="*/ 64 w 97"/>
                <a:gd name="T33" fmla="*/ 77 h 77"/>
                <a:gd name="T34" fmla="*/ 64 w 97"/>
                <a:gd name="T35" fmla="*/ 60 h 77"/>
                <a:gd name="T36" fmla="*/ 64 w 97"/>
                <a:gd name="T37" fmla="*/ 60 h 77"/>
                <a:gd name="T38" fmla="*/ 35 w 97"/>
                <a:gd name="T39" fmla="*/ 77 h 77"/>
                <a:gd name="T40" fmla="*/ 12 w 97"/>
                <a:gd name="T41" fmla="*/ 55 h 77"/>
                <a:gd name="T42" fmla="*/ 12 w 97"/>
                <a:gd name="T43" fmla="*/ 1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 h="77">
                  <a:moveTo>
                    <a:pt x="12" y="18"/>
                  </a:moveTo>
                  <a:cubicBezTo>
                    <a:pt x="12" y="10"/>
                    <a:pt x="9" y="7"/>
                    <a:pt x="0" y="6"/>
                  </a:cubicBezTo>
                  <a:cubicBezTo>
                    <a:pt x="0" y="3"/>
                    <a:pt x="0" y="3"/>
                    <a:pt x="0" y="3"/>
                  </a:cubicBezTo>
                  <a:cubicBezTo>
                    <a:pt x="30" y="0"/>
                    <a:pt x="30" y="0"/>
                    <a:pt x="30" y="0"/>
                  </a:cubicBezTo>
                  <a:cubicBezTo>
                    <a:pt x="33" y="0"/>
                    <a:pt x="33" y="0"/>
                    <a:pt x="33" y="0"/>
                  </a:cubicBezTo>
                  <a:cubicBezTo>
                    <a:pt x="33" y="53"/>
                    <a:pt x="33" y="53"/>
                    <a:pt x="33" y="53"/>
                  </a:cubicBezTo>
                  <a:cubicBezTo>
                    <a:pt x="33" y="61"/>
                    <a:pt x="39" y="65"/>
                    <a:pt x="46" y="65"/>
                  </a:cubicBezTo>
                  <a:cubicBezTo>
                    <a:pt x="54" y="65"/>
                    <a:pt x="58" y="62"/>
                    <a:pt x="64" y="52"/>
                  </a:cubicBezTo>
                  <a:cubicBezTo>
                    <a:pt x="64" y="17"/>
                    <a:pt x="64" y="17"/>
                    <a:pt x="64" y="17"/>
                  </a:cubicBezTo>
                  <a:cubicBezTo>
                    <a:pt x="64" y="11"/>
                    <a:pt x="60" y="7"/>
                    <a:pt x="53" y="6"/>
                  </a:cubicBezTo>
                  <a:cubicBezTo>
                    <a:pt x="53" y="3"/>
                    <a:pt x="53" y="3"/>
                    <a:pt x="53" y="3"/>
                  </a:cubicBezTo>
                  <a:cubicBezTo>
                    <a:pt x="82" y="0"/>
                    <a:pt x="82" y="0"/>
                    <a:pt x="82" y="0"/>
                  </a:cubicBezTo>
                  <a:cubicBezTo>
                    <a:pt x="86" y="0"/>
                    <a:pt x="86" y="0"/>
                    <a:pt x="86" y="0"/>
                  </a:cubicBezTo>
                  <a:cubicBezTo>
                    <a:pt x="86" y="57"/>
                    <a:pt x="86" y="57"/>
                    <a:pt x="86" y="57"/>
                  </a:cubicBezTo>
                  <a:cubicBezTo>
                    <a:pt x="86" y="66"/>
                    <a:pt x="88" y="69"/>
                    <a:pt x="97" y="71"/>
                  </a:cubicBezTo>
                  <a:cubicBezTo>
                    <a:pt x="97" y="74"/>
                    <a:pt x="97" y="74"/>
                    <a:pt x="97" y="74"/>
                  </a:cubicBezTo>
                  <a:cubicBezTo>
                    <a:pt x="64" y="77"/>
                    <a:pt x="64" y="77"/>
                    <a:pt x="64" y="77"/>
                  </a:cubicBezTo>
                  <a:cubicBezTo>
                    <a:pt x="64" y="60"/>
                    <a:pt x="64" y="60"/>
                    <a:pt x="64" y="60"/>
                  </a:cubicBezTo>
                  <a:cubicBezTo>
                    <a:pt x="64" y="60"/>
                    <a:pt x="64" y="60"/>
                    <a:pt x="64" y="60"/>
                  </a:cubicBezTo>
                  <a:cubicBezTo>
                    <a:pt x="56" y="72"/>
                    <a:pt x="47" y="77"/>
                    <a:pt x="35" y="77"/>
                  </a:cubicBezTo>
                  <a:cubicBezTo>
                    <a:pt x="21" y="77"/>
                    <a:pt x="12" y="69"/>
                    <a:pt x="12" y="55"/>
                  </a:cubicBezTo>
                  <a:lnTo>
                    <a:pt x="12" y="18"/>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65"/>
            <p:cNvSpPr>
              <a:spLocks noEditPoints="1"/>
            </p:cNvSpPr>
            <p:nvPr/>
          </p:nvSpPr>
          <p:spPr bwMode="gray">
            <a:xfrm>
              <a:off x="8183563" y="3297238"/>
              <a:ext cx="304800" cy="290513"/>
            </a:xfrm>
            <a:custGeom>
              <a:avLst/>
              <a:gdLst>
                <a:gd name="T0" fmla="*/ 46 w 81"/>
                <a:gd name="T1" fmla="*/ 62 h 77"/>
                <a:gd name="T2" fmla="*/ 33 w 81"/>
                <a:gd name="T3" fmla="*/ 69 h 77"/>
                <a:gd name="T4" fmla="*/ 23 w 81"/>
                <a:gd name="T5" fmla="*/ 56 h 77"/>
                <a:gd name="T6" fmla="*/ 46 w 81"/>
                <a:gd name="T7" fmla="*/ 35 h 77"/>
                <a:gd name="T8" fmla="*/ 46 w 81"/>
                <a:gd name="T9" fmla="*/ 62 h 77"/>
                <a:gd name="T10" fmla="*/ 68 w 81"/>
                <a:gd name="T11" fmla="*/ 27 h 77"/>
                <a:gd name="T12" fmla="*/ 36 w 81"/>
                <a:gd name="T13" fmla="*/ 0 h 77"/>
                <a:gd name="T14" fmla="*/ 4 w 81"/>
                <a:gd name="T15" fmla="*/ 24 h 77"/>
                <a:gd name="T16" fmla="*/ 7 w 81"/>
                <a:gd name="T17" fmla="*/ 24 h 77"/>
                <a:gd name="T18" fmla="*/ 28 w 81"/>
                <a:gd name="T19" fmla="*/ 12 h 77"/>
                <a:gd name="T20" fmla="*/ 46 w 81"/>
                <a:gd name="T21" fmla="*/ 31 h 77"/>
                <a:gd name="T22" fmla="*/ 0 w 81"/>
                <a:gd name="T23" fmla="*/ 58 h 77"/>
                <a:gd name="T24" fmla="*/ 22 w 81"/>
                <a:gd name="T25" fmla="*/ 77 h 77"/>
                <a:gd name="T26" fmla="*/ 44 w 81"/>
                <a:gd name="T27" fmla="*/ 69 h 77"/>
                <a:gd name="T28" fmla="*/ 46 w 81"/>
                <a:gd name="T29" fmla="*/ 67 h 77"/>
                <a:gd name="T30" fmla="*/ 63 w 81"/>
                <a:gd name="T31" fmla="*/ 77 h 77"/>
                <a:gd name="T32" fmla="*/ 81 w 81"/>
                <a:gd name="T33" fmla="*/ 63 h 77"/>
                <a:gd name="T34" fmla="*/ 78 w 81"/>
                <a:gd name="T35" fmla="*/ 63 h 77"/>
                <a:gd name="T36" fmla="*/ 72 w 81"/>
                <a:gd name="T37" fmla="*/ 70 h 77"/>
                <a:gd name="T38" fmla="*/ 68 w 81"/>
                <a:gd name="T39" fmla="*/ 60 h 77"/>
                <a:gd name="T40" fmla="*/ 68 w 81"/>
                <a:gd name="T41"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 h="77">
                  <a:moveTo>
                    <a:pt x="46" y="62"/>
                  </a:moveTo>
                  <a:cubicBezTo>
                    <a:pt x="41" y="67"/>
                    <a:pt x="37" y="69"/>
                    <a:pt x="33" y="69"/>
                  </a:cubicBezTo>
                  <a:cubicBezTo>
                    <a:pt x="27" y="69"/>
                    <a:pt x="23" y="64"/>
                    <a:pt x="23" y="56"/>
                  </a:cubicBezTo>
                  <a:cubicBezTo>
                    <a:pt x="23" y="47"/>
                    <a:pt x="28" y="42"/>
                    <a:pt x="46" y="35"/>
                  </a:cubicBezTo>
                  <a:lnTo>
                    <a:pt x="46" y="62"/>
                  </a:lnTo>
                  <a:close/>
                  <a:moveTo>
                    <a:pt x="68" y="27"/>
                  </a:moveTo>
                  <a:cubicBezTo>
                    <a:pt x="68" y="7"/>
                    <a:pt x="52" y="0"/>
                    <a:pt x="36" y="0"/>
                  </a:cubicBezTo>
                  <a:cubicBezTo>
                    <a:pt x="19" y="0"/>
                    <a:pt x="8" y="9"/>
                    <a:pt x="4" y="24"/>
                  </a:cubicBezTo>
                  <a:cubicBezTo>
                    <a:pt x="7" y="24"/>
                    <a:pt x="7" y="24"/>
                    <a:pt x="7" y="24"/>
                  </a:cubicBezTo>
                  <a:cubicBezTo>
                    <a:pt x="12" y="16"/>
                    <a:pt x="19" y="12"/>
                    <a:pt x="28" y="12"/>
                  </a:cubicBezTo>
                  <a:cubicBezTo>
                    <a:pt x="41" y="12"/>
                    <a:pt x="46" y="18"/>
                    <a:pt x="46" y="31"/>
                  </a:cubicBezTo>
                  <a:cubicBezTo>
                    <a:pt x="29" y="37"/>
                    <a:pt x="0" y="39"/>
                    <a:pt x="0" y="58"/>
                  </a:cubicBezTo>
                  <a:cubicBezTo>
                    <a:pt x="0" y="69"/>
                    <a:pt x="10" y="77"/>
                    <a:pt x="22" y="77"/>
                  </a:cubicBezTo>
                  <a:cubicBezTo>
                    <a:pt x="31" y="77"/>
                    <a:pt x="37" y="75"/>
                    <a:pt x="44" y="69"/>
                  </a:cubicBezTo>
                  <a:cubicBezTo>
                    <a:pt x="46" y="67"/>
                    <a:pt x="46" y="67"/>
                    <a:pt x="46" y="67"/>
                  </a:cubicBezTo>
                  <a:cubicBezTo>
                    <a:pt x="50" y="74"/>
                    <a:pt x="55" y="77"/>
                    <a:pt x="63" y="77"/>
                  </a:cubicBezTo>
                  <a:cubicBezTo>
                    <a:pt x="74" y="77"/>
                    <a:pt x="80" y="72"/>
                    <a:pt x="81" y="63"/>
                  </a:cubicBezTo>
                  <a:cubicBezTo>
                    <a:pt x="78" y="63"/>
                    <a:pt x="78" y="63"/>
                    <a:pt x="78" y="63"/>
                  </a:cubicBezTo>
                  <a:cubicBezTo>
                    <a:pt x="77" y="68"/>
                    <a:pt x="75" y="70"/>
                    <a:pt x="72" y="70"/>
                  </a:cubicBezTo>
                  <a:cubicBezTo>
                    <a:pt x="69" y="70"/>
                    <a:pt x="68" y="67"/>
                    <a:pt x="68" y="60"/>
                  </a:cubicBezTo>
                  <a:lnTo>
                    <a:pt x="68" y="27"/>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66"/>
            <p:cNvSpPr>
              <a:spLocks/>
            </p:cNvSpPr>
            <p:nvPr/>
          </p:nvSpPr>
          <p:spPr bwMode="gray">
            <a:xfrm>
              <a:off x="8491538" y="3125788"/>
              <a:ext cx="180975" cy="450850"/>
            </a:xfrm>
            <a:custGeom>
              <a:avLst/>
              <a:gdLst>
                <a:gd name="T0" fmla="*/ 14 w 48"/>
                <a:gd name="T1" fmla="*/ 20 h 119"/>
                <a:gd name="T2" fmla="*/ 0 w 48"/>
                <a:gd name="T3" fmla="*/ 6 h 119"/>
                <a:gd name="T4" fmla="*/ 0 w 48"/>
                <a:gd name="T5" fmla="*/ 3 h 119"/>
                <a:gd name="T6" fmla="*/ 32 w 48"/>
                <a:gd name="T7" fmla="*/ 0 h 119"/>
                <a:gd name="T8" fmla="*/ 35 w 48"/>
                <a:gd name="T9" fmla="*/ 0 h 119"/>
                <a:gd name="T10" fmla="*/ 35 w 48"/>
                <a:gd name="T11" fmla="*/ 102 h 119"/>
                <a:gd name="T12" fmla="*/ 48 w 48"/>
                <a:gd name="T13" fmla="*/ 116 h 119"/>
                <a:gd name="T14" fmla="*/ 48 w 48"/>
                <a:gd name="T15" fmla="*/ 119 h 119"/>
                <a:gd name="T16" fmla="*/ 0 w 48"/>
                <a:gd name="T17" fmla="*/ 119 h 119"/>
                <a:gd name="T18" fmla="*/ 0 w 48"/>
                <a:gd name="T19" fmla="*/ 116 h 119"/>
                <a:gd name="T20" fmla="*/ 14 w 48"/>
                <a:gd name="T21" fmla="*/ 102 h 119"/>
                <a:gd name="T22" fmla="*/ 14 w 48"/>
                <a:gd name="T23" fmla="*/ 2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19">
                  <a:moveTo>
                    <a:pt x="14" y="20"/>
                  </a:moveTo>
                  <a:cubicBezTo>
                    <a:pt x="14" y="10"/>
                    <a:pt x="10" y="6"/>
                    <a:pt x="0" y="6"/>
                  </a:cubicBezTo>
                  <a:cubicBezTo>
                    <a:pt x="0" y="3"/>
                    <a:pt x="0" y="3"/>
                    <a:pt x="0" y="3"/>
                  </a:cubicBezTo>
                  <a:cubicBezTo>
                    <a:pt x="32" y="0"/>
                    <a:pt x="32" y="0"/>
                    <a:pt x="32" y="0"/>
                  </a:cubicBezTo>
                  <a:cubicBezTo>
                    <a:pt x="35" y="0"/>
                    <a:pt x="35" y="0"/>
                    <a:pt x="35" y="0"/>
                  </a:cubicBezTo>
                  <a:cubicBezTo>
                    <a:pt x="35" y="102"/>
                    <a:pt x="35" y="102"/>
                    <a:pt x="35" y="102"/>
                  </a:cubicBezTo>
                  <a:cubicBezTo>
                    <a:pt x="35" y="111"/>
                    <a:pt x="37" y="114"/>
                    <a:pt x="48" y="116"/>
                  </a:cubicBezTo>
                  <a:cubicBezTo>
                    <a:pt x="48" y="119"/>
                    <a:pt x="48" y="119"/>
                    <a:pt x="48" y="119"/>
                  </a:cubicBezTo>
                  <a:cubicBezTo>
                    <a:pt x="0" y="119"/>
                    <a:pt x="0" y="119"/>
                    <a:pt x="0" y="119"/>
                  </a:cubicBezTo>
                  <a:cubicBezTo>
                    <a:pt x="0" y="116"/>
                    <a:pt x="0" y="116"/>
                    <a:pt x="0" y="116"/>
                  </a:cubicBezTo>
                  <a:cubicBezTo>
                    <a:pt x="11" y="114"/>
                    <a:pt x="14" y="111"/>
                    <a:pt x="14" y="102"/>
                  </a:cubicBezTo>
                  <a:lnTo>
                    <a:pt x="14" y="20"/>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67"/>
            <p:cNvSpPr>
              <a:spLocks/>
            </p:cNvSpPr>
            <p:nvPr/>
          </p:nvSpPr>
          <p:spPr bwMode="gray">
            <a:xfrm>
              <a:off x="3387726" y="2736850"/>
              <a:ext cx="981075" cy="1308100"/>
            </a:xfrm>
            <a:custGeom>
              <a:avLst/>
              <a:gdLst>
                <a:gd name="T0" fmla="*/ 258 w 261"/>
                <a:gd name="T1" fmla="*/ 146 h 346"/>
                <a:gd name="T2" fmla="*/ 215 w 261"/>
                <a:gd name="T3" fmla="*/ 141 h 346"/>
                <a:gd name="T4" fmla="*/ 226 w 261"/>
                <a:gd name="T5" fmla="*/ 107 h 346"/>
                <a:gd name="T6" fmla="*/ 203 w 261"/>
                <a:gd name="T7" fmla="*/ 125 h 346"/>
                <a:gd name="T8" fmla="*/ 164 w 261"/>
                <a:gd name="T9" fmla="*/ 101 h 346"/>
                <a:gd name="T10" fmla="*/ 156 w 261"/>
                <a:gd name="T11" fmla="*/ 75 h 346"/>
                <a:gd name="T12" fmla="*/ 150 w 261"/>
                <a:gd name="T13" fmla="*/ 98 h 346"/>
                <a:gd name="T14" fmla="*/ 98 w 261"/>
                <a:gd name="T15" fmla="*/ 105 h 346"/>
                <a:gd name="T16" fmla="*/ 82 w 261"/>
                <a:gd name="T17" fmla="*/ 115 h 346"/>
                <a:gd name="T18" fmla="*/ 82 w 261"/>
                <a:gd name="T19" fmla="*/ 79 h 346"/>
                <a:gd name="T20" fmla="*/ 78 w 261"/>
                <a:gd name="T21" fmla="*/ 53 h 346"/>
                <a:gd name="T22" fmla="*/ 76 w 261"/>
                <a:gd name="T23" fmla="*/ 45 h 346"/>
                <a:gd name="T24" fmla="*/ 71 w 261"/>
                <a:gd name="T25" fmla="*/ 42 h 346"/>
                <a:gd name="T26" fmla="*/ 98 w 261"/>
                <a:gd name="T27" fmla="*/ 16 h 346"/>
                <a:gd name="T28" fmla="*/ 83 w 261"/>
                <a:gd name="T29" fmla="*/ 9 h 346"/>
                <a:gd name="T30" fmla="*/ 68 w 261"/>
                <a:gd name="T31" fmla="*/ 0 h 346"/>
                <a:gd name="T32" fmla="*/ 40 w 261"/>
                <a:gd name="T33" fmla="*/ 3 h 346"/>
                <a:gd name="T34" fmla="*/ 19 w 261"/>
                <a:gd name="T35" fmla="*/ 40 h 346"/>
                <a:gd name="T36" fmla="*/ 6 w 261"/>
                <a:gd name="T37" fmla="*/ 45 h 346"/>
                <a:gd name="T38" fmla="*/ 1 w 261"/>
                <a:gd name="T39" fmla="*/ 69 h 346"/>
                <a:gd name="T40" fmla="*/ 13 w 261"/>
                <a:gd name="T41" fmla="*/ 99 h 346"/>
                <a:gd name="T42" fmla="*/ 16 w 261"/>
                <a:gd name="T43" fmla="*/ 108 h 346"/>
                <a:gd name="T44" fmla="*/ 24 w 261"/>
                <a:gd name="T45" fmla="*/ 124 h 346"/>
                <a:gd name="T46" fmla="*/ 28 w 261"/>
                <a:gd name="T47" fmla="*/ 137 h 346"/>
                <a:gd name="T48" fmla="*/ 34 w 261"/>
                <a:gd name="T49" fmla="*/ 146 h 346"/>
                <a:gd name="T50" fmla="*/ 47 w 261"/>
                <a:gd name="T51" fmla="*/ 148 h 346"/>
                <a:gd name="T52" fmla="*/ 37 w 261"/>
                <a:gd name="T53" fmla="*/ 229 h 346"/>
                <a:gd name="T54" fmla="*/ 73 w 261"/>
                <a:gd name="T55" fmla="*/ 333 h 346"/>
                <a:gd name="T56" fmla="*/ 96 w 261"/>
                <a:gd name="T57" fmla="*/ 311 h 346"/>
                <a:gd name="T58" fmla="*/ 121 w 261"/>
                <a:gd name="T59" fmla="*/ 288 h 346"/>
                <a:gd name="T60" fmla="*/ 123 w 261"/>
                <a:gd name="T61" fmla="*/ 296 h 346"/>
                <a:gd name="T62" fmla="*/ 94 w 261"/>
                <a:gd name="T63" fmla="*/ 346 h 346"/>
                <a:gd name="T64" fmla="*/ 235 w 261"/>
                <a:gd name="T65" fmla="*/ 259 h 346"/>
                <a:gd name="T66" fmla="*/ 231 w 261"/>
                <a:gd name="T67" fmla="*/ 181 h 346"/>
                <a:gd name="T68" fmla="*/ 261 w 261"/>
                <a:gd name="T69" fmla="*/ 14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1" h="346">
                  <a:moveTo>
                    <a:pt x="261" y="146"/>
                  </a:moveTo>
                  <a:cubicBezTo>
                    <a:pt x="260" y="145"/>
                    <a:pt x="258" y="146"/>
                    <a:pt x="258" y="146"/>
                  </a:cubicBezTo>
                  <a:cubicBezTo>
                    <a:pt x="224" y="158"/>
                    <a:pt x="224" y="158"/>
                    <a:pt x="224" y="158"/>
                  </a:cubicBezTo>
                  <a:cubicBezTo>
                    <a:pt x="222" y="152"/>
                    <a:pt x="219" y="146"/>
                    <a:pt x="215" y="141"/>
                  </a:cubicBezTo>
                  <a:cubicBezTo>
                    <a:pt x="226" y="111"/>
                    <a:pt x="226" y="111"/>
                    <a:pt x="226" y="111"/>
                  </a:cubicBezTo>
                  <a:cubicBezTo>
                    <a:pt x="226" y="111"/>
                    <a:pt x="227" y="108"/>
                    <a:pt x="226" y="107"/>
                  </a:cubicBezTo>
                  <a:cubicBezTo>
                    <a:pt x="225" y="107"/>
                    <a:pt x="223" y="109"/>
                    <a:pt x="223" y="109"/>
                  </a:cubicBezTo>
                  <a:cubicBezTo>
                    <a:pt x="203" y="125"/>
                    <a:pt x="203" y="125"/>
                    <a:pt x="203" y="125"/>
                  </a:cubicBezTo>
                  <a:cubicBezTo>
                    <a:pt x="196" y="117"/>
                    <a:pt x="187" y="110"/>
                    <a:pt x="176" y="105"/>
                  </a:cubicBezTo>
                  <a:cubicBezTo>
                    <a:pt x="173" y="104"/>
                    <a:pt x="169" y="102"/>
                    <a:pt x="164" y="101"/>
                  </a:cubicBezTo>
                  <a:cubicBezTo>
                    <a:pt x="158" y="78"/>
                    <a:pt x="158" y="78"/>
                    <a:pt x="158" y="78"/>
                  </a:cubicBezTo>
                  <a:cubicBezTo>
                    <a:pt x="158" y="78"/>
                    <a:pt x="158" y="75"/>
                    <a:pt x="156" y="75"/>
                  </a:cubicBezTo>
                  <a:cubicBezTo>
                    <a:pt x="155" y="75"/>
                    <a:pt x="154" y="77"/>
                    <a:pt x="154" y="77"/>
                  </a:cubicBezTo>
                  <a:cubicBezTo>
                    <a:pt x="150" y="98"/>
                    <a:pt x="150" y="98"/>
                    <a:pt x="150" y="98"/>
                  </a:cubicBezTo>
                  <a:cubicBezTo>
                    <a:pt x="146" y="98"/>
                    <a:pt x="142" y="97"/>
                    <a:pt x="137" y="97"/>
                  </a:cubicBezTo>
                  <a:cubicBezTo>
                    <a:pt x="122" y="97"/>
                    <a:pt x="109" y="100"/>
                    <a:pt x="98" y="105"/>
                  </a:cubicBezTo>
                  <a:cubicBezTo>
                    <a:pt x="93" y="107"/>
                    <a:pt x="89" y="110"/>
                    <a:pt x="84" y="113"/>
                  </a:cubicBezTo>
                  <a:cubicBezTo>
                    <a:pt x="84" y="113"/>
                    <a:pt x="83" y="114"/>
                    <a:pt x="82" y="115"/>
                  </a:cubicBezTo>
                  <a:cubicBezTo>
                    <a:pt x="78" y="104"/>
                    <a:pt x="75" y="96"/>
                    <a:pt x="74" y="93"/>
                  </a:cubicBezTo>
                  <a:cubicBezTo>
                    <a:pt x="77" y="91"/>
                    <a:pt x="81" y="84"/>
                    <a:pt x="82" y="79"/>
                  </a:cubicBezTo>
                  <a:cubicBezTo>
                    <a:pt x="84" y="72"/>
                    <a:pt x="84" y="68"/>
                    <a:pt x="82" y="63"/>
                  </a:cubicBezTo>
                  <a:cubicBezTo>
                    <a:pt x="81" y="59"/>
                    <a:pt x="78" y="55"/>
                    <a:pt x="78" y="53"/>
                  </a:cubicBezTo>
                  <a:cubicBezTo>
                    <a:pt x="79" y="51"/>
                    <a:pt x="79" y="50"/>
                    <a:pt x="80" y="49"/>
                  </a:cubicBezTo>
                  <a:cubicBezTo>
                    <a:pt x="80" y="46"/>
                    <a:pt x="78" y="45"/>
                    <a:pt x="76" y="45"/>
                  </a:cubicBezTo>
                  <a:cubicBezTo>
                    <a:pt x="74" y="45"/>
                    <a:pt x="73" y="45"/>
                    <a:pt x="71" y="45"/>
                  </a:cubicBezTo>
                  <a:cubicBezTo>
                    <a:pt x="71" y="45"/>
                    <a:pt x="70" y="45"/>
                    <a:pt x="71" y="42"/>
                  </a:cubicBezTo>
                  <a:cubicBezTo>
                    <a:pt x="72" y="38"/>
                    <a:pt x="79" y="36"/>
                    <a:pt x="86" y="34"/>
                  </a:cubicBezTo>
                  <a:cubicBezTo>
                    <a:pt x="94" y="31"/>
                    <a:pt x="98" y="25"/>
                    <a:pt x="98" y="16"/>
                  </a:cubicBezTo>
                  <a:cubicBezTo>
                    <a:pt x="99" y="9"/>
                    <a:pt x="95" y="4"/>
                    <a:pt x="90" y="2"/>
                  </a:cubicBezTo>
                  <a:cubicBezTo>
                    <a:pt x="89" y="4"/>
                    <a:pt x="85" y="8"/>
                    <a:pt x="83" y="9"/>
                  </a:cubicBezTo>
                  <a:cubicBezTo>
                    <a:pt x="80" y="11"/>
                    <a:pt x="76" y="11"/>
                    <a:pt x="74" y="11"/>
                  </a:cubicBezTo>
                  <a:cubicBezTo>
                    <a:pt x="74" y="6"/>
                    <a:pt x="72" y="2"/>
                    <a:pt x="68" y="0"/>
                  </a:cubicBezTo>
                  <a:cubicBezTo>
                    <a:pt x="67" y="2"/>
                    <a:pt x="63" y="5"/>
                    <a:pt x="56" y="5"/>
                  </a:cubicBezTo>
                  <a:cubicBezTo>
                    <a:pt x="50" y="5"/>
                    <a:pt x="49" y="3"/>
                    <a:pt x="40" y="3"/>
                  </a:cubicBezTo>
                  <a:cubicBezTo>
                    <a:pt x="27" y="3"/>
                    <a:pt x="16" y="11"/>
                    <a:pt x="15" y="23"/>
                  </a:cubicBezTo>
                  <a:cubicBezTo>
                    <a:pt x="14" y="30"/>
                    <a:pt x="17" y="36"/>
                    <a:pt x="19" y="40"/>
                  </a:cubicBezTo>
                  <a:cubicBezTo>
                    <a:pt x="17" y="41"/>
                    <a:pt x="14" y="45"/>
                    <a:pt x="13" y="46"/>
                  </a:cubicBezTo>
                  <a:cubicBezTo>
                    <a:pt x="12" y="45"/>
                    <a:pt x="9" y="43"/>
                    <a:pt x="6" y="45"/>
                  </a:cubicBezTo>
                  <a:cubicBezTo>
                    <a:pt x="7" y="47"/>
                    <a:pt x="7" y="49"/>
                    <a:pt x="7" y="51"/>
                  </a:cubicBezTo>
                  <a:cubicBezTo>
                    <a:pt x="6" y="53"/>
                    <a:pt x="1" y="62"/>
                    <a:pt x="1" y="69"/>
                  </a:cubicBezTo>
                  <a:cubicBezTo>
                    <a:pt x="0" y="82"/>
                    <a:pt x="7" y="91"/>
                    <a:pt x="13" y="93"/>
                  </a:cubicBezTo>
                  <a:cubicBezTo>
                    <a:pt x="12" y="95"/>
                    <a:pt x="12" y="97"/>
                    <a:pt x="13" y="99"/>
                  </a:cubicBezTo>
                  <a:cubicBezTo>
                    <a:pt x="13" y="100"/>
                    <a:pt x="14" y="101"/>
                    <a:pt x="17" y="101"/>
                  </a:cubicBezTo>
                  <a:cubicBezTo>
                    <a:pt x="16" y="103"/>
                    <a:pt x="15" y="105"/>
                    <a:pt x="16" y="108"/>
                  </a:cubicBezTo>
                  <a:cubicBezTo>
                    <a:pt x="17" y="111"/>
                    <a:pt x="20" y="115"/>
                    <a:pt x="23" y="115"/>
                  </a:cubicBezTo>
                  <a:cubicBezTo>
                    <a:pt x="23" y="117"/>
                    <a:pt x="24" y="122"/>
                    <a:pt x="24" y="124"/>
                  </a:cubicBezTo>
                  <a:cubicBezTo>
                    <a:pt x="23" y="126"/>
                    <a:pt x="22" y="128"/>
                    <a:pt x="23" y="131"/>
                  </a:cubicBezTo>
                  <a:cubicBezTo>
                    <a:pt x="23" y="134"/>
                    <a:pt x="25" y="137"/>
                    <a:pt x="28" y="137"/>
                  </a:cubicBezTo>
                  <a:cubicBezTo>
                    <a:pt x="28" y="139"/>
                    <a:pt x="29" y="141"/>
                    <a:pt x="30" y="142"/>
                  </a:cubicBezTo>
                  <a:cubicBezTo>
                    <a:pt x="31" y="143"/>
                    <a:pt x="32" y="144"/>
                    <a:pt x="34" y="146"/>
                  </a:cubicBezTo>
                  <a:cubicBezTo>
                    <a:pt x="36" y="147"/>
                    <a:pt x="38" y="148"/>
                    <a:pt x="41" y="148"/>
                  </a:cubicBezTo>
                  <a:cubicBezTo>
                    <a:pt x="43" y="148"/>
                    <a:pt x="46" y="148"/>
                    <a:pt x="47" y="148"/>
                  </a:cubicBezTo>
                  <a:cubicBezTo>
                    <a:pt x="47" y="149"/>
                    <a:pt x="47" y="156"/>
                    <a:pt x="48" y="164"/>
                  </a:cubicBezTo>
                  <a:cubicBezTo>
                    <a:pt x="41" y="183"/>
                    <a:pt x="37" y="205"/>
                    <a:pt x="37" y="229"/>
                  </a:cubicBezTo>
                  <a:cubicBezTo>
                    <a:pt x="37" y="229"/>
                    <a:pt x="37" y="229"/>
                    <a:pt x="37" y="229"/>
                  </a:cubicBezTo>
                  <a:cubicBezTo>
                    <a:pt x="37" y="271"/>
                    <a:pt x="50" y="309"/>
                    <a:pt x="73" y="333"/>
                  </a:cubicBezTo>
                  <a:cubicBezTo>
                    <a:pt x="73" y="333"/>
                    <a:pt x="74" y="335"/>
                    <a:pt x="78" y="338"/>
                  </a:cubicBezTo>
                  <a:cubicBezTo>
                    <a:pt x="78" y="338"/>
                    <a:pt x="85" y="325"/>
                    <a:pt x="96" y="311"/>
                  </a:cubicBezTo>
                  <a:cubicBezTo>
                    <a:pt x="99" y="308"/>
                    <a:pt x="102" y="304"/>
                    <a:pt x="105" y="301"/>
                  </a:cubicBezTo>
                  <a:cubicBezTo>
                    <a:pt x="111" y="296"/>
                    <a:pt x="116" y="292"/>
                    <a:pt x="121" y="288"/>
                  </a:cubicBezTo>
                  <a:cubicBezTo>
                    <a:pt x="135" y="278"/>
                    <a:pt x="152" y="271"/>
                    <a:pt x="167" y="268"/>
                  </a:cubicBezTo>
                  <a:cubicBezTo>
                    <a:pt x="150" y="277"/>
                    <a:pt x="140" y="282"/>
                    <a:pt x="123" y="296"/>
                  </a:cubicBezTo>
                  <a:cubicBezTo>
                    <a:pt x="113" y="305"/>
                    <a:pt x="96" y="320"/>
                    <a:pt x="85" y="342"/>
                  </a:cubicBezTo>
                  <a:cubicBezTo>
                    <a:pt x="87" y="344"/>
                    <a:pt x="91" y="346"/>
                    <a:pt x="94" y="346"/>
                  </a:cubicBezTo>
                  <a:cubicBezTo>
                    <a:pt x="97" y="343"/>
                    <a:pt x="109" y="321"/>
                    <a:pt x="128" y="303"/>
                  </a:cubicBezTo>
                  <a:cubicBezTo>
                    <a:pt x="166" y="267"/>
                    <a:pt x="211" y="259"/>
                    <a:pt x="235" y="259"/>
                  </a:cubicBezTo>
                  <a:cubicBezTo>
                    <a:pt x="236" y="249"/>
                    <a:pt x="237" y="239"/>
                    <a:pt x="237" y="229"/>
                  </a:cubicBezTo>
                  <a:cubicBezTo>
                    <a:pt x="237" y="212"/>
                    <a:pt x="235" y="195"/>
                    <a:pt x="231" y="181"/>
                  </a:cubicBezTo>
                  <a:cubicBezTo>
                    <a:pt x="259" y="149"/>
                    <a:pt x="259" y="149"/>
                    <a:pt x="259" y="149"/>
                  </a:cubicBezTo>
                  <a:cubicBezTo>
                    <a:pt x="259" y="149"/>
                    <a:pt x="261" y="147"/>
                    <a:pt x="261" y="146"/>
                  </a:cubicBezTo>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8"/>
            <p:cNvSpPr>
              <a:spLocks/>
            </p:cNvSpPr>
            <p:nvPr/>
          </p:nvSpPr>
          <p:spPr bwMode="gray">
            <a:xfrm>
              <a:off x="3505201" y="3119438"/>
              <a:ext cx="82550" cy="117475"/>
            </a:xfrm>
            <a:custGeom>
              <a:avLst/>
              <a:gdLst>
                <a:gd name="T0" fmla="*/ 20 w 22"/>
                <a:gd name="T1" fmla="*/ 31 h 31"/>
                <a:gd name="T2" fmla="*/ 11 w 22"/>
                <a:gd name="T3" fmla="*/ 28 h 31"/>
                <a:gd name="T4" fmla="*/ 1 w 22"/>
                <a:gd name="T5" fmla="*/ 31 h 31"/>
                <a:gd name="T6" fmla="*/ 0 w 22"/>
                <a:gd name="T7" fmla="*/ 26 h 31"/>
                <a:gd name="T8" fmla="*/ 2 w 22"/>
                <a:gd name="T9" fmla="*/ 24 h 31"/>
                <a:gd name="T10" fmla="*/ 1 w 22"/>
                <a:gd name="T11" fmla="*/ 6 h 31"/>
                <a:gd name="T12" fmla="*/ 8 w 22"/>
                <a:gd name="T13" fmla="*/ 2 h 31"/>
                <a:gd name="T14" fmla="*/ 10 w 22"/>
                <a:gd name="T15" fmla="*/ 0 h 31"/>
                <a:gd name="T16" fmla="*/ 17 w 22"/>
                <a:gd name="T17" fmla="*/ 7 h 31"/>
                <a:gd name="T18" fmla="*/ 19 w 22"/>
                <a:gd name="T19" fmla="*/ 15 h 31"/>
                <a:gd name="T20" fmla="*/ 19 w 22"/>
                <a:gd name="T21" fmla="*/ 25 h 31"/>
                <a:gd name="T22" fmla="*/ 21 w 22"/>
                <a:gd name="T23" fmla="*/ 28 h 31"/>
                <a:gd name="T24" fmla="*/ 20 w 22"/>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31">
                  <a:moveTo>
                    <a:pt x="20" y="31"/>
                  </a:moveTo>
                  <a:cubicBezTo>
                    <a:pt x="19" y="30"/>
                    <a:pt x="14" y="28"/>
                    <a:pt x="11" y="28"/>
                  </a:cubicBezTo>
                  <a:cubicBezTo>
                    <a:pt x="7" y="28"/>
                    <a:pt x="4" y="29"/>
                    <a:pt x="1" y="31"/>
                  </a:cubicBezTo>
                  <a:cubicBezTo>
                    <a:pt x="0" y="30"/>
                    <a:pt x="0" y="28"/>
                    <a:pt x="0" y="26"/>
                  </a:cubicBezTo>
                  <a:cubicBezTo>
                    <a:pt x="1" y="25"/>
                    <a:pt x="2" y="24"/>
                    <a:pt x="2" y="24"/>
                  </a:cubicBezTo>
                  <a:cubicBezTo>
                    <a:pt x="1" y="6"/>
                    <a:pt x="1" y="6"/>
                    <a:pt x="1" y="6"/>
                  </a:cubicBezTo>
                  <a:cubicBezTo>
                    <a:pt x="1" y="6"/>
                    <a:pt x="6" y="3"/>
                    <a:pt x="8" y="2"/>
                  </a:cubicBezTo>
                  <a:cubicBezTo>
                    <a:pt x="9" y="2"/>
                    <a:pt x="10" y="1"/>
                    <a:pt x="10" y="0"/>
                  </a:cubicBezTo>
                  <a:cubicBezTo>
                    <a:pt x="12" y="1"/>
                    <a:pt x="15" y="4"/>
                    <a:pt x="17" y="7"/>
                  </a:cubicBezTo>
                  <a:cubicBezTo>
                    <a:pt x="18" y="9"/>
                    <a:pt x="19" y="12"/>
                    <a:pt x="19" y="15"/>
                  </a:cubicBezTo>
                  <a:cubicBezTo>
                    <a:pt x="20" y="18"/>
                    <a:pt x="20" y="21"/>
                    <a:pt x="19" y="25"/>
                  </a:cubicBezTo>
                  <a:cubicBezTo>
                    <a:pt x="20" y="25"/>
                    <a:pt x="21" y="26"/>
                    <a:pt x="21" y="28"/>
                  </a:cubicBezTo>
                  <a:cubicBezTo>
                    <a:pt x="22" y="29"/>
                    <a:pt x="21" y="30"/>
                    <a:pt x="20" y="3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69"/>
            <p:cNvSpPr>
              <a:spLocks/>
            </p:cNvSpPr>
            <p:nvPr/>
          </p:nvSpPr>
          <p:spPr bwMode="gray">
            <a:xfrm>
              <a:off x="4165601" y="3319463"/>
              <a:ext cx="161925" cy="128588"/>
            </a:xfrm>
            <a:custGeom>
              <a:avLst/>
              <a:gdLst>
                <a:gd name="T0" fmla="*/ 7 w 43"/>
                <a:gd name="T1" fmla="*/ 34 h 34"/>
                <a:gd name="T2" fmla="*/ 0 w 43"/>
                <a:gd name="T3" fmla="*/ 19 h 34"/>
                <a:gd name="T4" fmla="*/ 43 w 43"/>
                <a:gd name="T5" fmla="*/ 0 h 34"/>
                <a:gd name="T6" fmla="*/ 7 w 43"/>
                <a:gd name="T7" fmla="*/ 34 h 34"/>
              </a:gdLst>
              <a:ahLst/>
              <a:cxnLst>
                <a:cxn ang="0">
                  <a:pos x="T0" y="T1"/>
                </a:cxn>
                <a:cxn ang="0">
                  <a:pos x="T2" y="T3"/>
                </a:cxn>
                <a:cxn ang="0">
                  <a:pos x="T4" y="T5"/>
                </a:cxn>
                <a:cxn ang="0">
                  <a:pos x="T6" y="T7"/>
                </a:cxn>
              </a:cxnLst>
              <a:rect l="0" t="0" r="r" b="b"/>
              <a:pathLst>
                <a:path w="43" h="34">
                  <a:moveTo>
                    <a:pt x="7" y="34"/>
                  </a:moveTo>
                  <a:cubicBezTo>
                    <a:pt x="7" y="30"/>
                    <a:pt x="3" y="21"/>
                    <a:pt x="0" y="19"/>
                  </a:cubicBezTo>
                  <a:cubicBezTo>
                    <a:pt x="43" y="0"/>
                    <a:pt x="43" y="0"/>
                    <a:pt x="43" y="0"/>
                  </a:cubicBezTo>
                  <a:lnTo>
                    <a:pt x="7"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0"/>
            <p:cNvSpPr>
              <a:spLocks/>
            </p:cNvSpPr>
            <p:nvPr/>
          </p:nvSpPr>
          <p:spPr bwMode="gray">
            <a:xfrm>
              <a:off x="3756026" y="3179763"/>
              <a:ext cx="136525" cy="166688"/>
            </a:xfrm>
            <a:custGeom>
              <a:avLst/>
              <a:gdLst>
                <a:gd name="T0" fmla="*/ 0 w 36"/>
                <a:gd name="T1" fmla="*/ 0 h 44"/>
                <a:gd name="T2" fmla="*/ 36 w 36"/>
                <a:gd name="T3" fmla="*/ 33 h 44"/>
                <a:gd name="T4" fmla="*/ 26 w 36"/>
                <a:gd name="T5" fmla="*/ 44 h 44"/>
                <a:gd name="T6" fmla="*/ 0 w 36"/>
                <a:gd name="T7" fmla="*/ 0 h 44"/>
              </a:gdLst>
              <a:ahLst/>
              <a:cxnLst>
                <a:cxn ang="0">
                  <a:pos x="T0" y="T1"/>
                </a:cxn>
                <a:cxn ang="0">
                  <a:pos x="T2" y="T3"/>
                </a:cxn>
                <a:cxn ang="0">
                  <a:pos x="T4" y="T5"/>
                </a:cxn>
                <a:cxn ang="0">
                  <a:pos x="T6" y="T7"/>
                </a:cxn>
              </a:cxnLst>
              <a:rect l="0" t="0" r="r" b="b"/>
              <a:pathLst>
                <a:path w="36" h="44">
                  <a:moveTo>
                    <a:pt x="0" y="0"/>
                  </a:moveTo>
                  <a:cubicBezTo>
                    <a:pt x="36" y="33"/>
                    <a:pt x="36" y="33"/>
                    <a:pt x="36" y="33"/>
                  </a:cubicBezTo>
                  <a:cubicBezTo>
                    <a:pt x="32" y="35"/>
                    <a:pt x="27" y="40"/>
                    <a:pt x="26" y="4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71"/>
            <p:cNvSpPr>
              <a:spLocks/>
            </p:cNvSpPr>
            <p:nvPr/>
          </p:nvSpPr>
          <p:spPr bwMode="gray">
            <a:xfrm>
              <a:off x="3783013" y="3398838"/>
              <a:ext cx="52388" cy="68263"/>
            </a:xfrm>
            <a:custGeom>
              <a:avLst/>
              <a:gdLst>
                <a:gd name="T0" fmla="*/ 14 w 14"/>
                <a:gd name="T1" fmla="*/ 7 h 18"/>
                <a:gd name="T2" fmla="*/ 12 w 14"/>
                <a:gd name="T3" fmla="*/ 12 h 18"/>
                <a:gd name="T4" fmla="*/ 12 w 14"/>
                <a:gd name="T5" fmla="*/ 18 h 18"/>
                <a:gd name="T6" fmla="*/ 1 w 14"/>
                <a:gd name="T7" fmla="*/ 10 h 18"/>
                <a:gd name="T8" fmla="*/ 0 w 14"/>
                <a:gd name="T9" fmla="*/ 1 h 18"/>
                <a:gd name="T10" fmla="*/ 0 w 14"/>
                <a:gd name="T11" fmla="*/ 0 h 18"/>
                <a:gd name="T12" fmla="*/ 14 w 14"/>
                <a:gd name="T13" fmla="*/ 7 h 18"/>
              </a:gdLst>
              <a:ahLst/>
              <a:cxnLst>
                <a:cxn ang="0">
                  <a:pos x="T0" y="T1"/>
                </a:cxn>
                <a:cxn ang="0">
                  <a:pos x="T2" y="T3"/>
                </a:cxn>
                <a:cxn ang="0">
                  <a:pos x="T4" y="T5"/>
                </a:cxn>
                <a:cxn ang="0">
                  <a:pos x="T6" y="T7"/>
                </a:cxn>
                <a:cxn ang="0">
                  <a:pos x="T8" y="T9"/>
                </a:cxn>
                <a:cxn ang="0">
                  <a:pos x="T10" y="T11"/>
                </a:cxn>
                <a:cxn ang="0">
                  <a:pos x="T12" y="T13"/>
                </a:cxn>
              </a:cxnLst>
              <a:rect l="0" t="0" r="r" b="b"/>
              <a:pathLst>
                <a:path w="14" h="18">
                  <a:moveTo>
                    <a:pt x="14" y="7"/>
                  </a:moveTo>
                  <a:cubicBezTo>
                    <a:pt x="13" y="9"/>
                    <a:pt x="12" y="10"/>
                    <a:pt x="12" y="12"/>
                  </a:cubicBezTo>
                  <a:cubicBezTo>
                    <a:pt x="11" y="15"/>
                    <a:pt x="12" y="16"/>
                    <a:pt x="12" y="18"/>
                  </a:cubicBezTo>
                  <a:cubicBezTo>
                    <a:pt x="1" y="10"/>
                    <a:pt x="1" y="10"/>
                    <a:pt x="1" y="10"/>
                  </a:cubicBezTo>
                  <a:cubicBezTo>
                    <a:pt x="1" y="8"/>
                    <a:pt x="0" y="3"/>
                    <a:pt x="0" y="1"/>
                  </a:cubicBezTo>
                  <a:cubicBezTo>
                    <a:pt x="0" y="1"/>
                    <a:pt x="0" y="1"/>
                    <a:pt x="0" y="0"/>
                  </a:cubicBezTo>
                  <a:lnTo>
                    <a:pt x="14"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72"/>
            <p:cNvSpPr>
              <a:spLocks/>
            </p:cNvSpPr>
            <p:nvPr/>
          </p:nvSpPr>
          <p:spPr bwMode="gray">
            <a:xfrm>
              <a:off x="3535363" y="3035300"/>
              <a:ext cx="247650" cy="601663"/>
            </a:xfrm>
            <a:custGeom>
              <a:avLst/>
              <a:gdLst>
                <a:gd name="T0" fmla="*/ 19 w 66"/>
                <a:gd name="T1" fmla="*/ 106 h 159"/>
                <a:gd name="T2" fmla="*/ 15 w 66"/>
                <a:gd name="T3" fmla="*/ 36 h 159"/>
                <a:gd name="T4" fmla="*/ 19 w 66"/>
                <a:gd name="T5" fmla="*/ 34 h 159"/>
                <a:gd name="T6" fmla="*/ 19 w 66"/>
                <a:gd name="T7" fmla="*/ 33 h 159"/>
                <a:gd name="T8" fmla="*/ 12 w 66"/>
                <a:gd name="T9" fmla="*/ 30 h 159"/>
                <a:gd name="T10" fmla="*/ 11 w 66"/>
                <a:gd name="T11" fmla="*/ 10 h 159"/>
                <a:gd name="T12" fmla="*/ 3 w 66"/>
                <a:gd name="T13" fmla="*/ 7 h 159"/>
                <a:gd name="T14" fmla="*/ 2 w 66"/>
                <a:gd name="T15" fmla="*/ 0 h 159"/>
                <a:gd name="T16" fmla="*/ 13 w 66"/>
                <a:gd name="T17" fmla="*/ 3 h 159"/>
                <a:gd name="T18" fmla="*/ 17 w 66"/>
                <a:gd name="T19" fmla="*/ 5 h 159"/>
                <a:gd name="T20" fmla="*/ 22 w 66"/>
                <a:gd name="T21" fmla="*/ 7 h 159"/>
                <a:gd name="T22" fmla="*/ 23 w 66"/>
                <a:gd name="T23" fmla="*/ 11 h 159"/>
                <a:gd name="T24" fmla="*/ 57 w 66"/>
                <a:gd name="T25" fmla="*/ 98 h 159"/>
                <a:gd name="T26" fmla="*/ 60 w 66"/>
                <a:gd name="T27" fmla="*/ 114 h 159"/>
                <a:gd name="T28" fmla="*/ 66 w 66"/>
                <a:gd name="T29" fmla="*/ 128 h 159"/>
                <a:gd name="T30" fmla="*/ 48 w 66"/>
                <a:gd name="T31" fmla="*/ 136 h 159"/>
                <a:gd name="T32" fmla="*/ 36 w 66"/>
                <a:gd name="T33" fmla="*/ 159 h 159"/>
                <a:gd name="T34" fmla="*/ 19 w 66"/>
                <a:gd name="T35" fmla="*/ 10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159">
                  <a:moveTo>
                    <a:pt x="19" y="106"/>
                  </a:moveTo>
                  <a:cubicBezTo>
                    <a:pt x="19" y="105"/>
                    <a:pt x="15" y="39"/>
                    <a:pt x="15" y="36"/>
                  </a:cubicBezTo>
                  <a:cubicBezTo>
                    <a:pt x="19" y="34"/>
                    <a:pt x="19" y="34"/>
                    <a:pt x="19" y="34"/>
                  </a:cubicBezTo>
                  <a:cubicBezTo>
                    <a:pt x="19" y="33"/>
                    <a:pt x="19" y="33"/>
                    <a:pt x="19" y="33"/>
                  </a:cubicBezTo>
                  <a:cubicBezTo>
                    <a:pt x="16" y="33"/>
                    <a:pt x="13" y="32"/>
                    <a:pt x="12" y="30"/>
                  </a:cubicBezTo>
                  <a:cubicBezTo>
                    <a:pt x="11" y="10"/>
                    <a:pt x="11" y="10"/>
                    <a:pt x="11" y="10"/>
                  </a:cubicBezTo>
                  <a:cubicBezTo>
                    <a:pt x="8" y="10"/>
                    <a:pt x="4" y="9"/>
                    <a:pt x="3" y="7"/>
                  </a:cubicBezTo>
                  <a:cubicBezTo>
                    <a:pt x="1" y="6"/>
                    <a:pt x="0" y="4"/>
                    <a:pt x="2" y="0"/>
                  </a:cubicBezTo>
                  <a:cubicBezTo>
                    <a:pt x="3" y="1"/>
                    <a:pt x="9" y="3"/>
                    <a:pt x="13" y="3"/>
                  </a:cubicBezTo>
                  <a:cubicBezTo>
                    <a:pt x="14" y="3"/>
                    <a:pt x="16" y="5"/>
                    <a:pt x="17" y="5"/>
                  </a:cubicBezTo>
                  <a:cubicBezTo>
                    <a:pt x="18" y="6"/>
                    <a:pt x="21" y="7"/>
                    <a:pt x="22" y="7"/>
                  </a:cubicBezTo>
                  <a:cubicBezTo>
                    <a:pt x="23" y="8"/>
                    <a:pt x="23" y="10"/>
                    <a:pt x="23" y="11"/>
                  </a:cubicBezTo>
                  <a:cubicBezTo>
                    <a:pt x="24" y="12"/>
                    <a:pt x="57" y="97"/>
                    <a:pt x="57" y="98"/>
                  </a:cubicBezTo>
                  <a:cubicBezTo>
                    <a:pt x="58" y="99"/>
                    <a:pt x="60" y="113"/>
                    <a:pt x="60" y="114"/>
                  </a:cubicBezTo>
                  <a:cubicBezTo>
                    <a:pt x="60" y="115"/>
                    <a:pt x="65" y="127"/>
                    <a:pt x="66" y="128"/>
                  </a:cubicBezTo>
                  <a:cubicBezTo>
                    <a:pt x="61" y="128"/>
                    <a:pt x="54" y="130"/>
                    <a:pt x="48" y="136"/>
                  </a:cubicBezTo>
                  <a:cubicBezTo>
                    <a:pt x="43" y="141"/>
                    <a:pt x="38" y="154"/>
                    <a:pt x="36" y="159"/>
                  </a:cubicBezTo>
                  <a:cubicBezTo>
                    <a:pt x="36" y="156"/>
                    <a:pt x="20" y="107"/>
                    <a:pt x="19" y="10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73"/>
            <p:cNvSpPr>
              <a:spLocks/>
            </p:cNvSpPr>
            <p:nvPr/>
          </p:nvSpPr>
          <p:spPr bwMode="gray">
            <a:xfrm>
              <a:off x="3673476" y="3535363"/>
              <a:ext cx="206375" cy="407988"/>
            </a:xfrm>
            <a:custGeom>
              <a:avLst/>
              <a:gdLst>
                <a:gd name="T0" fmla="*/ 24 w 55"/>
                <a:gd name="T1" fmla="*/ 55 h 108"/>
                <a:gd name="T2" fmla="*/ 14 w 55"/>
                <a:gd name="T3" fmla="*/ 88 h 108"/>
                <a:gd name="T4" fmla="*/ 0 w 55"/>
                <a:gd name="T5" fmla="*/ 108 h 108"/>
                <a:gd name="T6" fmla="*/ 5 w 55"/>
                <a:gd name="T7" fmla="*/ 73 h 108"/>
                <a:gd name="T8" fmla="*/ 5 w 55"/>
                <a:gd name="T9" fmla="*/ 36 h 108"/>
                <a:gd name="T10" fmla="*/ 19 w 55"/>
                <a:gd name="T11" fmla="*/ 9 h 108"/>
                <a:gd name="T12" fmla="*/ 44 w 55"/>
                <a:gd name="T13" fmla="*/ 3 h 108"/>
                <a:gd name="T14" fmla="*/ 55 w 55"/>
                <a:gd name="T15" fmla="*/ 22 h 108"/>
                <a:gd name="T16" fmla="*/ 37 w 55"/>
                <a:gd name="T17" fmla="*/ 26 h 108"/>
                <a:gd name="T18" fmla="*/ 24 w 55"/>
                <a:gd name="T19" fmla="*/ 5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08">
                  <a:moveTo>
                    <a:pt x="24" y="55"/>
                  </a:moveTo>
                  <a:cubicBezTo>
                    <a:pt x="22" y="68"/>
                    <a:pt x="19" y="80"/>
                    <a:pt x="14" y="88"/>
                  </a:cubicBezTo>
                  <a:cubicBezTo>
                    <a:pt x="11" y="93"/>
                    <a:pt x="3" y="104"/>
                    <a:pt x="0" y="108"/>
                  </a:cubicBezTo>
                  <a:cubicBezTo>
                    <a:pt x="3" y="101"/>
                    <a:pt x="6" y="85"/>
                    <a:pt x="5" y="73"/>
                  </a:cubicBezTo>
                  <a:cubicBezTo>
                    <a:pt x="5" y="65"/>
                    <a:pt x="3" y="48"/>
                    <a:pt x="5" y="36"/>
                  </a:cubicBezTo>
                  <a:cubicBezTo>
                    <a:pt x="7" y="24"/>
                    <a:pt x="11" y="17"/>
                    <a:pt x="19" y="9"/>
                  </a:cubicBezTo>
                  <a:cubicBezTo>
                    <a:pt x="23" y="5"/>
                    <a:pt x="32" y="0"/>
                    <a:pt x="44" y="3"/>
                  </a:cubicBezTo>
                  <a:cubicBezTo>
                    <a:pt x="55" y="22"/>
                    <a:pt x="55" y="22"/>
                    <a:pt x="55" y="22"/>
                  </a:cubicBezTo>
                  <a:cubicBezTo>
                    <a:pt x="49" y="21"/>
                    <a:pt x="42" y="22"/>
                    <a:pt x="37" y="26"/>
                  </a:cubicBezTo>
                  <a:cubicBezTo>
                    <a:pt x="28" y="33"/>
                    <a:pt x="25" y="42"/>
                    <a:pt x="24" y="5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74"/>
            <p:cNvSpPr>
              <a:spLocks/>
            </p:cNvSpPr>
            <p:nvPr/>
          </p:nvSpPr>
          <p:spPr bwMode="gray">
            <a:xfrm>
              <a:off x="3767138" y="3640138"/>
              <a:ext cx="180975" cy="201613"/>
            </a:xfrm>
            <a:custGeom>
              <a:avLst/>
              <a:gdLst>
                <a:gd name="T0" fmla="*/ 0 w 48"/>
                <a:gd name="T1" fmla="*/ 53 h 53"/>
                <a:gd name="T2" fmla="*/ 6 w 48"/>
                <a:gd name="T3" fmla="*/ 27 h 53"/>
                <a:gd name="T4" fmla="*/ 17 w 48"/>
                <a:gd name="T5" fmla="*/ 3 h 53"/>
                <a:gd name="T6" fmla="*/ 30 w 48"/>
                <a:gd name="T7" fmla="*/ 0 h 53"/>
                <a:gd name="T8" fmla="*/ 41 w 48"/>
                <a:gd name="T9" fmla="*/ 24 h 53"/>
                <a:gd name="T10" fmla="*/ 48 w 48"/>
                <a:gd name="T11" fmla="*/ 27 h 53"/>
                <a:gd name="T12" fmla="*/ 0 w 48"/>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8" h="53">
                  <a:moveTo>
                    <a:pt x="0" y="53"/>
                  </a:moveTo>
                  <a:cubicBezTo>
                    <a:pt x="2" y="48"/>
                    <a:pt x="6" y="32"/>
                    <a:pt x="6" y="27"/>
                  </a:cubicBezTo>
                  <a:cubicBezTo>
                    <a:pt x="8" y="20"/>
                    <a:pt x="9" y="10"/>
                    <a:pt x="17" y="3"/>
                  </a:cubicBezTo>
                  <a:cubicBezTo>
                    <a:pt x="21" y="0"/>
                    <a:pt x="27" y="0"/>
                    <a:pt x="30" y="0"/>
                  </a:cubicBezTo>
                  <a:cubicBezTo>
                    <a:pt x="41" y="24"/>
                    <a:pt x="41" y="24"/>
                    <a:pt x="41" y="24"/>
                  </a:cubicBezTo>
                  <a:cubicBezTo>
                    <a:pt x="42" y="26"/>
                    <a:pt x="45" y="27"/>
                    <a:pt x="48" y="27"/>
                  </a:cubicBezTo>
                  <a:cubicBezTo>
                    <a:pt x="37" y="30"/>
                    <a:pt x="10" y="43"/>
                    <a:pt x="0" y="5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75"/>
            <p:cNvSpPr>
              <a:spLocks/>
            </p:cNvSpPr>
            <p:nvPr/>
          </p:nvSpPr>
          <p:spPr bwMode="gray">
            <a:xfrm>
              <a:off x="4124326" y="3530600"/>
              <a:ext cx="95250" cy="152400"/>
            </a:xfrm>
            <a:custGeom>
              <a:avLst/>
              <a:gdLst>
                <a:gd name="T0" fmla="*/ 2 w 25"/>
                <a:gd name="T1" fmla="*/ 8 h 40"/>
                <a:gd name="T2" fmla="*/ 2 w 25"/>
                <a:gd name="T3" fmla="*/ 16 h 40"/>
                <a:gd name="T4" fmla="*/ 9 w 25"/>
                <a:gd name="T5" fmla="*/ 29 h 40"/>
                <a:gd name="T6" fmla="*/ 14 w 25"/>
                <a:gd name="T7" fmla="*/ 40 h 40"/>
                <a:gd name="T8" fmla="*/ 25 w 25"/>
                <a:gd name="T9" fmla="*/ 40 h 40"/>
                <a:gd name="T10" fmla="*/ 11 w 25"/>
                <a:gd name="T11" fmla="*/ 14 h 40"/>
                <a:gd name="T12" fmla="*/ 11 w 25"/>
                <a:gd name="T13" fmla="*/ 0 h 40"/>
                <a:gd name="T14" fmla="*/ 2 w 25"/>
                <a:gd name="T15" fmla="*/ 8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2" y="8"/>
                  </a:moveTo>
                  <a:cubicBezTo>
                    <a:pt x="0" y="11"/>
                    <a:pt x="1" y="14"/>
                    <a:pt x="2" y="16"/>
                  </a:cubicBezTo>
                  <a:cubicBezTo>
                    <a:pt x="3" y="18"/>
                    <a:pt x="9" y="29"/>
                    <a:pt x="9" y="29"/>
                  </a:cubicBezTo>
                  <a:cubicBezTo>
                    <a:pt x="11" y="34"/>
                    <a:pt x="12" y="36"/>
                    <a:pt x="14" y="40"/>
                  </a:cubicBezTo>
                  <a:cubicBezTo>
                    <a:pt x="17" y="40"/>
                    <a:pt x="21" y="40"/>
                    <a:pt x="25" y="40"/>
                  </a:cubicBezTo>
                  <a:cubicBezTo>
                    <a:pt x="21" y="31"/>
                    <a:pt x="11" y="14"/>
                    <a:pt x="11" y="14"/>
                  </a:cubicBezTo>
                  <a:cubicBezTo>
                    <a:pt x="11" y="0"/>
                    <a:pt x="11" y="0"/>
                    <a:pt x="11" y="0"/>
                  </a:cubicBezTo>
                  <a:cubicBezTo>
                    <a:pt x="8" y="1"/>
                    <a:pt x="4" y="5"/>
                    <a:pt x="2" y="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76"/>
            <p:cNvSpPr>
              <a:spLocks/>
            </p:cNvSpPr>
            <p:nvPr/>
          </p:nvSpPr>
          <p:spPr bwMode="gray">
            <a:xfrm>
              <a:off x="3948113" y="3065463"/>
              <a:ext cx="68263" cy="223838"/>
            </a:xfrm>
            <a:custGeom>
              <a:avLst/>
              <a:gdLst>
                <a:gd name="T0" fmla="*/ 0 w 18"/>
                <a:gd name="T1" fmla="*/ 57 h 59"/>
                <a:gd name="T2" fmla="*/ 18 w 18"/>
                <a:gd name="T3" fmla="*/ 59 h 59"/>
                <a:gd name="T4" fmla="*/ 8 w 18"/>
                <a:gd name="T5" fmla="*/ 0 h 59"/>
                <a:gd name="T6" fmla="*/ 0 w 18"/>
                <a:gd name="T7" fmla="*/ 57 h 59"/>
              </a:gdLst>
              <a:ahLst/>
              <a:cxnLst>
                <a:cxn ang="0">
                  <a:pos x="T0" y="T1"/>
                </a:cxn>
                <a:cxn ang="0">
                  <a:pos x="T2" y="T3"/>
                </a:cxn>
                <a:cxn ang="0">
                  <a:pos x="T4" y="T5"/>
                </a:cxn>
                <a:cxn ang="0">
                  <a:pos x="T6" y="T7"/>
                </a:cxn>
              </a:cxnLst>
              <a:rect l="0" t="0" r="r" b="b"/>
              <a:pathLst>
                <a:path w="18" h="59">
                  <a:moveTo>
                    <a:pt x="0" y="57"/>
                  </a:moveTo>
                  <a:cubicBezTo>
                    <a:pt x="5" y="56"/>
                    <a:pt x="15" y="57"/>
                    <a:pt x="18" y="59"/>
                  </a:cubicBezTo>
                  <a:cubicBezTo>
                    <a:pt x="8" y="0"/>
                    <a:pt x="8" y="0"/>
                    <a:pt x="8" y="0"/>
                  </a:cubicBezTo>
                  <a:lnTo>
                    <a:pt x="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77"/>
            <p:cNvSpPr>
              <a:spLocks/>
            </p:cNvSpPr>
            <p:nvPr/>
          </p:nvSpPr>
          <p:spPr bwMode="gray">
            <a:xfrm>
              <a:off x="3535363" y="3035300"/>
              <a:ext cx="247650" cy="601663"/>
            </a:xfrm>
            <a:custGeom>
              <a:avLst/>
              <a:gdLst>
                <a:gd name="T0" fmla="*/ 23 w 66"/>
                <a:gd name="T1" fmla="*/ 11 h 159"/>
                <a:gd name="T2" fmla="*/ 22 w 66"/>
                <a:gd name="T3" fmla="*/ 7 h 159"/>
                <a:gd name="T4" fmla="*/ 17 w 66"/>
                <a:gd name="T5" fmla="*/ 5 h 159"/>
                <a:gd name="T6" fmla="*/ 13 w 66"/>
                <a:gd name="T7" fmla="*/ 3 h 159"/>
                <a:gd name="T8" fmla="*/ 2 w 66"/>
                <a:gd name="T9" fmla="*/ 0 h 159"/>
                <a:gd name="T10" fmla="*/ 3 w 66"/>
                <a:gd name="T11" fmla="*/ 7 h 159"/>
                <a:gd name="T12" fmla="*/ 11 w 66"/>
                <a:gd name="T13" fmla="*/ 10 h 159"/>
                <a:gd name="T14" fmla="*/ 12 w 66"/>
                <a:gd name="T15" fmla="*/ 30 h 159"/>
                <a:gd name="T16" fmla="*/ 19 w 66"/>
                <a:gd name="T17" fmla="*/ 33 h 159"/>
                <a:gd name="T18" fmla="*/ 19 w 66"/>
                <a:gd name="T19" fmla="*/ 34 h 159"/>
                <a:gd name="T20" fmla="*/ 15 w 66"/>
                <a:gd name="T21" fmla="*/ 36 h 159"/>
                <a:gd name="T22" fmla="*/ 19 w 66"/>
                <a:gd name="T23" fmla="*/ 106 h 159"/>
                <a:gd name="T24" fmla="*/ 36 w 66"/>
                <a:gd name="T25" fmla="*/ 159 h 159"/>
                <a:gd name="T26" fmla="*/ 48 w 66"/>
                <a:gd name="T27" fmla="*/ 136 h 159"/>
                <a:gd name="T28" fmla="*/ 66 w 66"/>
                <a:gd name="T29" fmla="*/ 128 h 159"/>
                <a:gd name="T30" fmla="*/ 60 w 66"/>
                <a:gd name="T31" fmla="*/ 114 h 159"/>
                <a:gd name="T32" fmla="*/ 57 w 66"/>
                <a:gd name="T33" fmla="*/ 98 h 159"/>
                <a:gd name="T34" fmla="*/ 23 w 66"/>
                <a:gd name="T35" fmla="*/ 1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159">
                  <a:moveTo>
                    <a:pt x="23" y="11"/>
                  </a:moveTo>
                  <a:cubicBezTo>
                    <a:pt x="23" y="10"/>
                    <a:pt x="23" y="8"/>
                    <a:pt x="22" y="7"/>
                  </a:cubicBezTo>
                  <a:cubicBezTo>
                    <a:pt x="21" y="7"/>
                    <a:pt x="18" y="6"/>
                    <a:pt x="17" y="5"/>
                  </a:cubicBezTo>
                  <a:cubicBezTo>
                    <a:pt x="16" y="5"/>
                    <a:pt x="14" y="3"/>
                    <a:pt x="13" y="3"/>
                  </a:cubicBezTo>
                  <a:cubicBezTo>
                    <a:pt x="9" y="3"/>
                    <a:pt x="3" y="1"/>
                    <a:pt x="2" y="0"/>
                  </a:cubicBezTo>
                  <a:cubicBezTo>
                    <a:pt x="0" y="4"/>
                    <a:pt x="1" y="6"/>
                    <a:pt x="3" y="7"/>
                  </a:cubicBezTo>
                  <a:cubicBezTo>
                    <a:pt x="4" y="9"/>
                    <a:pt x="8" y="10"/>
                    <a:pt x="11" y="10"/>
                  </a:cubicBezTo>
                  <a:cubicBezTo>
                    <a:pt x="12" y="30"/>
                    <a:pt x="12" y="30"/>
                    <a:pt x="12" y="30"/>
                  </a:cubicBezTo>
                  <a:cubicBezTo>
                    <a:pt x="13" y="32"/>
                    <a:pt x="16" y="33"/>
                    <a:pt x="19" y="33"/>
                  </a:cubicBezTo>
                  <a:cubicBezTo>
                    <a:pt x="19" y="34"/>
                    <a:pt x="19" y="34"/>
                    <a:pt x="19" y="34"/>
                  </a:cubicBezTo>
                  <a:cubicBezTo>
                    <a:pt x="15" y="36"/>
                    <a:pt x="15" y="36"/>
                    <a:pt x="15" y="36"/>
                  </a:cubicBezTo>
                  <a:cubicBezTo>
                    <a:pt x="15" y="39"/>
                    <a:pt x="19" y="105"/>
                    <a:pt x="19" y="106"/>
                  </a:cubicBezTo>
                  <a:cubicBezTo>
                    <a:pt x="20" y="107"/>
                    <a:pt x="36" y="156"/>
                    <a:pt x="36" y="159"/>
                  </a:cubicBezTo>
                  <a:cubicBezTo>
                    <a:pt x="38" y="154"/>
                    <a:pt x="43" y="141"/>
                    <a:pt x="48" y="136"/>
                  </a:cubicBezTo>
                  <a:cubicBezTo>
                    <a:pt x="54" y="130"/>
                    <a:pt x="61" y="128"/>
                    <a:pt x="66" y="128"/>
                  </a:cubicBezTo>
                  <a:cubicBezTo>
                    <a:pt x="65" y="127"/>
                    <a:pt x="60" y="115"/>
                    <a:pt x="60" y="114"/>
                  </a:cubicBezTo>
                  <a:cubicBezTo>
                    <a:pt x="60" y="113"/>
                    <a:pt x="58" y="99"/>
                    <a:pt x="57" y="98"/>
                  </a:cubicBezTo>
                  <a:cubicBezTo>
                    <a:pt x="57" y="97"/>
                    <a:pt x="24" y="12"/>
                    <a:pt x="23" y="1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78"/>
            <p:cNvSpPr>
              <a:spLocks/>
            </p:cNvSpPr>
            <p:nvPr/>
          </p:nvSpPr>
          <p:spPr bwMode="gray">
            <a:xfrm>
              <a:off x="3489326" y="2994025"/>
              <a:ext cx="117475" cy="46038"/>
            </a:xfrm>
            <a:custGeom>
              <a:avLst/>
              <a:gdLst>
                <a:gd name="T0" fmla="*/ 15 w 31"/>
                <a:gd name="T1" fmla="*/ 6 h 12"/>
                <a:gd name="T2" fmla="*/ 30 w 31"/>
                <a:gd name="T3" fmla="*/ 12 h 12"/>
                <a:gd name="T4" fmla="*/ 27 w 31"/>
                <a:gd name="T5" fmla="*/ 3 h 12"/>
                <a:gd name="T6" fmla="*/ 14 w 31"/>
                <a:gd name="T7" fmla="*/ 0 h 12"/>
                <a:gd name="T8" fmla="*/ 3 w 31"/>
                <a:gd name="T9" fmla="*/ 3 h 12"/>
                <a:gd name="T10" fmla="*/ 0 w 31"/>
                <a:gd name="T11" fmla="*/ 11 h 12"/>
                <a:gd name="T12" fmla="*/ 15 w 31"/>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1" h="12">
                  <a:moveTo>
                    <a:pt x="15" y="6"/>
                  </a:moveTo>
                  <a:cubicBezTo>
                    <a:pt x="24" y="6"/>
                    <a:pt x="28" y="10"/>
                    <a:pt x="30" y="12"/>
                  </a:cubicBezTo>
                  <a:cubicBezTo>
                    <a:pt x="31" y="8"/>
                    <a:pt x="30" y="6"/>
                    <a:pt x="27" y="3"/>
                  </a:cubicBezTo>
                  <a:cubicBezTo>
                    <a:pt x="25" y="1"/>
                    <a:pt x="21" y="0"/>
                    <a:pt x="14" y="0"/>
                  </a:cubicBezTo>
                  <a:cubicBezTo>
                    <a:pt x="10" y="0"/>
                    <a:pt x="5" y="1"/>
                    <a:pt x="3" y="3"/>
                  </a:cubicBezTo>
                  <a:cubicBezTo>
                    <a:pt x="0" y="5"/>
                    <a:pt x="0" y="8"/>
                    <a:pt x="0" y="11"/>
                  </a:cubicBezTo>
                  <a:cubicBezTo>
                    <a:pt x="1" y="9"/>
                    <a:pt x="7" y="6"/>
                    <a:pt x="15" y="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79"/>
            <p:cNvSpPr>
              <a:spLocks/>
            </p:cNvSpPr>
            <p:nvPr/>
          </p:nvSpPr>
          <p:spPr bwMode="gray">
            <a:xfrm>
              <a:off x="3482976" y="2778125"/>
              <a:ext cx="242888" cy="106363"/>
            </a:xfrm>
            <a:custGeom>
              <a:avLst/>
              <a:gdLst>
                <a:gd name="T0" fmla="*/ 0 w 65"/>
                <a:gd name="T1" fmla="*/ 14 h 28"/>
                <a:gd name="T2" fmla="*/ 2 w 65"/>
                <a:gd name="T3" fmla="*/ 24 h 28"/>
                <a:gd name="T4" fmla="*/ 7 w 65"/>
                <a:gd name="T5" fmla="*/ 27 h 28"/>
                <a:gd name="T6" fmla="*/ 17 w 65"/>
                <a:gd name="T7" fmla="*/ 23 h 28"/>
                <a:gd name="T8" fmla="*/ 26 w 65"/>
                <a:gd name="T9" fmla="*/ 28 h 28"/>
                <a:gd name="T10" fmla="*/ 32 w 65"/>
                <a:gd name="T11" fmla="*/ 26 h 28"/>
                <a:gd name="T12" fmla="*/ 36 w 65"/>
                <a:gd name="T13" fmla="*/ 28 h 28"/>
                <a:gd name="T14" fmla="*/ 41 w 65"/>
                <a:gd name="T15" fmla="*/ 22 h 28"/>
                <a:gd name="T16" fmla="*/ 62 w 65"/>
                <a:gd name="T17" fmla="*/ 12 h 28"/>
                <a:gd name="T18" fmla="*/ 65 w 65"/>
                <a:gd name="T19" fmla="*/ 2 h 28"/>
                <a:gd name="T20" fmla="*/ 52 w 65"/>
                <a:gd name="T21" fmla="*/ 8 h 28"/>
                <a:gd name="T22" fmla="*/ 40 w 65"/>
                <a:gd name="T23" fmla="*/ 6 h 28"/>
                <a:gd name="T24" fmla="*/ 41 w 65"/>
                <a:gd name="T25" fmla="*/ 0 h 28"/>
                <a:gd name="T26" fmla="*/ 28 w 65"/>
                <a:gd name="T27" fmla="*/ 2 h 28"/>
                <a:gd name="T28" fmla="*/ 15 w 65"/>
                <a:gd name="T29" fmla="*/ 1 h 28"/>
                <a:gd name="T30" fmla="*/ 0 w 65"/>
                <a:gd name="T3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28">
                  <a:moveTo>
                    <a:pt x="0" y="14"/>
                  </a:moveTo>
                  <a:cubicBezTo>
                    <a:pt x="0" y="18"/>
                    <a:pt x="1" y="21"/>
                    <a:pt x="2" y="24"/>
                  </a:cubicBezTo>
                  <a:cubicBezTo>
                    <a:pt x="3" y="25"/>
                    <a:pt x="5" y="27"/>
                    <a:pt x="7" y="27"/>
                  </a:cubicBezTo>
                  <a:cubicBezTo>
                    <a:pt x="9" y="27"/>
                    <a:pt x="12" y="22"/>
                    <a:pt x="17" y="23"/>
                  </a:cubicBezTo>
                  <a:cubicBezTo>
                    <a:pt x="21" y="23"/>
                    <a:pt x="23" y="28"/>
                    <a:pt x="26" y="28"/>
                  </a:cubicBezTo>
                  <a:cubicBezTo>
                    <a:pt x="28" y="28"/>
                    <a:pt x="29" y="26"/>
                    <a:pt x="32" y="26"/>
                  </a:cubicBezTo>
                  <a:cubicBezTo>
                    <a:pt x="34" y="25"/>
                    <a:pt x="34" y="26"/>
                    <a:pt x="36" y="28"/>
                  </a:cubicBezTo>
                  <a:cubicBezTo>
                    <a:pt x="36" y="26"/>
                    <a:pt x="38" y="24"/>
                    <a:pt x="41" y="22"/>
                  </a:cubicBezTo>
                  <a:cubicBezTo>
                    <a:pt x="44" y="19"/>
                    <a:pt x="57" y="17"/>
                    <a:pt x="62" y="12"/>
                  </a:cubicBezTo>
                  <a:cubicBezTo>
                    <a:pt x="65" y="10"/>
                    <a:pt x="65" y="5"/>
                    <a:pt x="65" y="2"/>
                  </a:cubicBezTo>
                  <a:cubicBezTo>
                    <a:pt x="63" y="5"/>
                    <a:pt x="57" y="8"/>
                    <a:pt x="52" y="8"/>
                  </a:cubicBezTo>
                  <a:cubicBezTo>
                    <a:pt x="49" y="9"/>
                    <a:pt x="42" y="7"/>
                    <a:pt x="40" y="6"/>
                  </a:cubicBezTo>
                  <a:cubicBezTo>
                    <a:pt x="41" y="4"/>
                    <a:pt x="42" y="2"/>
                    <a:pt x="41" y="0"/>
                  </a:cubicBezTo>
                  <a:cubicBezTo>
                    <a:pt x="39" y="1"/>
                    <a:pt x="31" y="2"/>
                    <a:pt x="28" y="2"/>
                  </a:cubicBezTo>
                  <a:cubicBezTo>
                    <a:pt x="25" y="2"/>
                    <a:pt x="19" y="1"/>
                    <a:pt x="15" y="1"/>
                  </a:cubicBezTo>
                  <a:cubicBezTo>
                    <a:pt x="5" y="1"/>
                    <a:pt x="0" y="8"/>
                    <a:pt x="0" y="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80"/>
            <p:cNvSpPr>
              <a:spLocks/>
            </p:cNvSpPr>
            <p:nvPr/>
          </p:nvSpPr>
          <p:spPr bwMode="gray">
            <a:xfrm>
              <a:off x="3422651" y="2895600"/>
              <a:ext cx="247650" cy="125413"/>
            </a:xfrm>
            <a:custGeom>
              <a:avLst/>
              <a:gdLst>
                <a:gd name="T0" fmla="*/ 33 w 66"/>
                <a:gd name="T1" fmla="*/ 14 h 33"/>
                <a:gd name="T2" fmla="*/ 65 w 66"/>
                <a:gd name="T3" fmla="*/ 32 h 33"/>
                <a:gd name="T4" fmla="*/ 65 w 66"/>
                <a:gd name="T5" fmla="*/ 25 h 33"/>
                <a:gd name="T6" fmla="*/ 62 w 66"/>
                <a:gd name="T7" fmla="*/ 15 h 33"/>
                <a:gd name="T8" fmla="*/ 63 w 66"/>
                <a:gd name="T9" fmla="*/ 9 h 33"/>
                <a:gd name="T10" fmla="*/ 55 w 66"/>
                <a:gd name="T11" fmla="*/ 10 h 33"/>
                <a:gd name="T12" fmla="*/ 51 w 66"/>
                <a:gd name="T13" fmla="*/ 3 h 33"/>
                <a:gd name="T14" fmla="*/ 41 w 66"/>
                <a:gd name="T15" fmla="*/ 5 h 33"/>
                <a:gd name="T16" fmla="*/ 33 w 66"/>
                <a:gd name="T17" fmla="*/ 0 h 33"/>
                <a:gd name="T18" fmla="*/ 24 w 66"/>
                <a:gd name="T19" fmla="*/ 5 h 33"/>
                <a:gd name="T20" fmla="*/ 16 w 66"/>
                <a:gd name="T21" fmla="*/ 4 h 33"/>
                <a:gd name="T22" fmla="*/ 13 w 66"/>
                <a:gd name="T23" fmla="*/ 7 h 33"/>
                <a:gd name="T24" fmla="*/ 9 w 66"/>
                <a:gd name="T25" fmla="*/ 10 h 33"/>
                <a:gd name="T26" fmla="*/ 4 w 66"/>
                <a:gd name="T27" fmla="*/ 9 h 33"/>
                <a:gd name="T28" fmla="*/ 4 w 66"/>
                <a:gd name="T29" fmla="*/ 16 h 33"/>
                <a:gd name="T30" fmla="*/ 0 w 66"/>
                <a:gd name="T31" fmla="*/ 26 h 33"/>
                <a:gd name="T32" fmla="*/ 2 w 66"/>
                <a:gd name="T33" fmla="*/ 33 h 33"/>
                <a:gd name="T34" fmla="*/ 33 w 66"/>
                <a:gd name="T35"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33">
                  <a:moveTo>
                    <a:pt x="33" y="14"/>
                  </a:moveTo>
                  <a:cubicBezTo>
                    <a:pt x="55" y="14"/>
                    <a:pt x="64" y="24"/>
                    <a:pt x="65" y="32"/>
                  </a:cubicBezTo>
                  <a:cubicBezTo>
                    <a:pt x="66" y="30"/>
                    <a:pt x="66" y="28"/>
                    <a:pt x="65" y="25"/>
                  </a:cubicBezTo>
                  <a:cubicBezTo>
                    <a:pt x="65" y="23"/>
                    <a:pt x="62" y="17"/>
                    <a:pt x="62" y="15"/>
                  </a:cubicBezTo>
                  <a:cubicBezTo>
                    <a:pt x="62" y="13"/>
                    <a:pt x="62" y="11"/>
                    <a:pt x="63" y="9"/>
                  </a:cubicBezTo>
                  <a:cubicBezTo>
                    <a:pt x="61" y="10"/>
                    <a:pt x="57" y="12"/>
                    <a:pt x="55" y="10"/>
                  </a:cubicBezTo>
                  <a:cubicBezTo>
                    <a:pt x="52" y="8"/>
                    <a:pt x="54" y="4"/>
                    <a:pt x="51" y="3"/>
                  </a:cubicBezTo>
                  <a:cubicBezTo>
                    <a:pt x="48" y="2"/>
                    <a:pt x="44" y="5"/>
                    <a:pt x="41" y="5"/>
                  </a:cubicBezTo>
                  <a:cubicBezTo>
                    <a:pt x="38" y="4"/>
                    <a:pt x="35" y="0"/>
                    <a:pt x="33" y="0"/>
                  </a:cubicBezTo>
                  <a:cubicBezTo>
                    <a:pt x="29" y="0"/>
                    <a:pt x="28" y="4"/>
                    <a:pt x="24" y="5"/>
                  </a:cubicBezTo>
                  <a:cubicBezTo>
                    <a:pt x="21" y="5"/>
                    <a:pt x="18" y="4"/>
                    <a:pt x="16" y="4"/>
                  </a:cubicBezTo>
                  <a:cubicBezTo>
                    <a:pt x="15" y="4"/>
                    <a:pt x="13" y="5"/>
                    <a:pt x="13" y="7"/>
                  </a:cubicBezTo>
                  <a:cubicBezTo>
                    <a:pt x="12" y="9"/>
                    <a:pt x="11" y="10"/>
                    <a:pt x="9" y="10"/>
                  </a:cubicBezTo>
                  <a:cubicBezTo>
                    <a:pt x="7" y="11"/>
                    <a:pt x="5" y="9"/>
                    <a:pt x="4" y="9"/>
                  </a:cubicBezTo>
                  <a:cubicBezTo>
                    <a:pt x="4" y="10"/>
                    <a:pt x="5" y="14"/>
                    <a:pt x="4" y="16"/>
                  </a:cubicBezTo>
                  <a:cubicBezTo>
                    <a:pt x="3" y="19"/>
                    <a:pt x="1" y="22"/>
                    <a:pt x="0" y="26"/>
                  </a:cubicBezTo>
                  <a:cubicBezTo>
                    <a:pt x="0" y="29"/>
                    <a:pt x="1" y="30"/>
                    <a:pt x="2" y="33"/>
                  </a:cubicBezTo>
                  <a:cubicBezTo>
                    <a:pt x="1" y="21"/>
                    <a:pt x="14" y="14"/>
                    <a:pt x="33" y="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81"/>
            <p:cNvSpPr>
              <a:spLocks/>
            </p:cNvSpPr>
            <p:nvPr/>
          </p:nvSpPr>
          <p:spPr bwMode="gray">
            <a:xfrm>
              <a:off x="3463926" y="3046413"/>
              <a:ext cx="71438" cy="103188"/>
            </a:xfrm>
            <a:custGeom>
              <a:avLst/>
              <a:gdLst>
                <a:gd name="T0" fmla="*/ 9 w 19"/>
                <a:gd name="T1" fmla="*/ 15 h 27"/>
                <a:gd name="T2" fmla="*/ 2 w 19"/>
                <a:gd name="T3" fmla="*/ 20 h 27"/>
                <a:gd name="T4" fmla="*/ 6 w 19"/>
                <a:gd name="T5" fmla="*/ 27 h 27"/>
                <a:gd name="T6" fmla="*/ 10 w 19"/>
                <a:gd name="T7" fmla="*/ 22 h 27"/>
                <a:gd name="T8" fmla="*/ 13 w 19"/>
                <a:gd name="T9" fmla="*/ 19 h 27"/>
                <a:gd name="T10" fmla="*/ 15 w 19"/>
                <a:gd name="T11" fmla="*/ 17 h 27"/>
                <a:gd name="T12" fmla="*/ 14 w 19"/>
                <a:gd name="T13" fmla="*/ 14 h 27"/>
                <a:gd name="T14" fmla="*/ 18 w 19"/>
                <a:gd name="T15" fmla="*/ 13 h 27"/>
                <a:gd name="T16" fmla="*/ 19 w 19"/>
                <a:gd name="T17" fmla="*/ 10 h 27"/>
                <a:gd name="T18" fmla="*/ 17 w 19"/>
                <a:gd name="T19" fmla="*/ 8 h 27"/>
                <a:gd name="T20" fmla="*/ 11 w 19"/>
                <a:gd name="T21" fmla="*/ 8 h 27"/>
                <a:gd name="T22" fmla="*/ 14 w 19"/>
                <a:gd name="T23" fmla="*/ 6 h 27"/>
                <a:gd name="T24" fmla="*/ 16 w 19"/>
                <a:gd name="T25" fmla="*/ 4 h 27"/>
                <a:gd name="T26" fmla="*/ 15 w 19"/>
                <a:gd name="T27" fmla="*/ 0 h 27"/>
                <a:gd name="T28" fmla="*/ 2 w 19"/>
                <a:gd name="T29" fmla="*/ 6 h 27"/>
                <a:gd name="T30" fmla="*/ 4 w 19"/>
                <a:gd name="T31" fmla="*/ 9 h 27"/>
                <a:gd name="T32" fmla="*/ 1 w 19"/>
                <a:gd name="T33" fmla="*/ 9 h 27"/>
                <a:gd name="T34" fmla="*/ 1 w 19"/>
                <a:gd name="T35" fmla="*/ 16 h 27"/>
                <a:gd name="T36" fmla="*/ 9 w 19"/>
                <a:gd name="T37"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27">
                  <a:moveTo>
                    <a:pt x="9" y="15"/>
                  </a:moveTo>
                  <a:cubicBezTo>
                    <a:pt x="7" y="16"/>
                    <a:pt x="4" y="18"/>
                    <a:pt x="2" y="20"/>
                  </a:cubicBezTo>
                  <a:cubicBezTo>
                    <a:pt x="3" y="22"/>
                    <a:pt x="5" y="26"/>
                    <a:pt x="6" y="27"/>
                  </a:cubicBezTo>
                  <a:cubicBezTo>
                    <a:pt x="7" y="25"/>
                    <a:pt x="9" y="22"/>
                    <a:pt x="10" y="22"/>
                  </a:cubicBezTo>
                  <a:cubicBezTo>
                    <a:pt x="11" y="21"/>
                    <a:pt x="12" y="20"/>
                    <a:pt x="13" y="19"/>
                  </a:cubicBezTo>
                  <a:cubicBezTo>
                    <a:pt x="15" y="19"/>
                    <a:pt x="15" y="18"/>
                    <a:pt x="15" y="17"/>
                  </a:cubicBezTo>
                  <a:cubicBezTo>
                    <a:pt x="15" y="16"/>
                    <a:pt x="15" y="15"/>
                    <a:pt x="14" y="14"/>
                  </a:cubicBezTo>
                  <a:cubicBezTo>
                    <a:pt x="15" y="14"/>
                    <a:pt x="17" y="14"/>
                    <a:pt x="18" y="13"/>
                  </a:cubicBezTo>
                  <a:cubicBezTo>
                    <a:pt x="19" y="12"/>
                    <a:pt x="19" y="11"/>
                    <a:pt x="19" y="10"/>
                  </a:cubicBezTo>
                  <a:cubicBezTo>
                    <a:pt x="19" y="9"/>
                    <a:pt x="18" y="8"/>
                    <a:pt x="17" y="8"/>
                  </a:cubicBezTo>
                  <a:cubicBezTo>
                    <a:pt x="16" y="8"/>
                    <a:pt x="12" y="8"/>
                    <a:pt x="11" y="8"/>
                  </a:cubicBezTo>
                  <a:cubicBezTo>
                    <a:pt x="11" y="8"/>
                    <a:pt x="13" y="7"/>
                    <a:pt x="14" y="6"/>
                  </a:cubicBezTo>
                  <a:cubicBezTo>
                    <a:pt x="15" y="6"/>
                    <a:pt x="15" y="5"/>
                    <a:pt x="16" y="4"/>
                  </a:cubicBezTo>
                  <a:cubicBezTo>
                    <a:pt x="16" y="4"/>
                    <a:pt x="16" y="2"/>
                    <a:pt x="15" y="0"/>
                  </a:cubicBezTo>
                  <a:cubicBezTo>
                    <a:pt x="11" y="0"/>
                    <a:pt x="4" y="4"/>
                    <a:pt x="2" y="6"/>
                  </a:cubicBezTo>
                  <a:cubicBezTo>
                    <a:pt x="4" y="9"/>
                    <a:pt x="4" y="9"/>
                    <a:pt x="4" y="9"/>
                  </a:cubicBezTo>
                  <a:cubicBezTo>
                    <a:pt x="1" y="9"/>
                    <a:pt x="1" y="9"/>
                    <a:pt x="1" y="9"/>
                  </a:cubicBezTo>
                  <a:cubicBezTo>
                    <a:pt x="0" y="11"/>
                    <a:pt x="1" y="14"/>
                    <a:pt x="1" y="16"/>
                  </a:cubicBezTo>
                  <a:cubicBezTo>
                    <a:pt x="4" y="15"/>
                    <a:pt x="7" y="15"/>
                    <a:pt x="9"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82"/>
            <p:cNvSpPr>
              <a:spLocks noEditPoints="1"/>
            </p:cNvSpPr>
            <p:nvPr/>
          </p:nvSpPr>
          <p:spPr bwMode="gray">
            <a:xfrm>
              <a:off x="3846513" y="3303588"/>
              <a:ext cx="312738" cy="431800"/>
            </a:xfrm>
            <a:custGeom>
              <a:avLst/>
              <a:gdLst>
                <a:gd name="T0" fmla="*/ 64 w 83"/>
                <a:gd name="T1" fmla="*/ 13 h 114"/>
                <a:gd name="T2" fmla="*/ 5 w 83"/>
                <a:gd name="T3" fmla="*/ 19 h 114"/>
                <a:gd name="T4" fmla="*/ 1 w 83"/>
                <a:gd name="T5" fmla="*/ 37 h 114"/>
                <a:gd name="T6" fmla="*/ 6 w 83"/>
                <a:gd name="T7" fmla="*/ 36 h 114"/>
                <a:gd name="T8" fmla="*/ 13 w 83"/>
                <a:gd name="T9" fmla="*/ 36 h 114"/>
                <a:gd name="T10" fmla="*/ 8 w 83"/>
                <a:gd name="T11" fmla="*/ 50 h 114"/>
                <a:gd name="T12" fmla="*/ 15 w 83"/>
                <a:gd name="T13" fmla="*/ 48 h 114"/>
                <a:gd name="T14" fmla="*/ 16 w 83"/>
                <a:gd name="T15" fmla="*/ 62 h 114"/>
                <a:gd name="T16" fmla="*/ 16 w 83"/>
                <a:gd name="T17" fmla="*/ 70 h 114"/>
                <a:gd name="T18" fmla="*/ 20 w 83"/>
                <a:gd name="T19" fmla="*/ 71 h 114"/>
                <a:gd name="T20" fmla="*/ 27 w 83"/>
                <a:gd name="T21" fmla="*/ 75 h 114"/>
                <a:gd name="T22" fmla="*/ 16 w 83"/>
                <a:gd name="T23" fmla="*/ 75 h 114"/>
                <a:gd name="T24" fmla="*/ 22 w 83"/>
                <a:gd name="T25" fmla="*/ 77 h 114"/>
                <a:gd name="T26" fmla="*/ 24 w 83"/>
                <a:gd name="T27" fmla="*/ 80 h 114"/>
                <a:gd name="T28" fmla="*/ 19 w 83"/>
                <a:gd name="T29" fmla="*/ 83 h 114"/>
                <a:gd name="T30" fmla="*/ 26 w 83"/>
                <a:gd name="T31" fmla="*/ 91 h 114"/>
                <a:gd name="T32" fmla="*/ 30 w 83"/>
                <a:gd name="T33" fmla="*/ 100 h 114"/>
                <a:gd name="T34" fmla="*/ 78 w 83"/>
                <a:gd name="T35" fmla="*/ 102 h 114"/>
                <a:gd name="T36" fmla="*/ 63 w 83"/>
                <a:gd name="T37" fmla="*/ 68 h 114"/>
                <a:gd name="T38" fmla="*/ 72 w 83"/>
                <a:gd name="T39" fmla="*/ 61 h 114"/>
                <a:gd name="T40" fmla="*/ 74 w 83"/>
                <a:gd name="T41" fmla="*/ 55 h 114"/>
                <a:gd name="T42" fmla="*/ 70 w 83"/>
                <a:gd name="T43" fmla="*/ 51 h 114"/>
                <a:gd name="T44" fmla="*/ 59 w 83"/>
                <a:gd name="T45" fmla="*/ 50 h 114"/>
                <a:gd name="T46" fmla="*/ 23 w 83"/>
                <a:gd name="T47" fmla="*/ 33 h 114"/>
                <a:gd name="T48" fmla="*/ 12 w 83"/>
                <a:gd name="T49" fmla="*/ 28 h 114"/>
                <a:gd name="T50" fmla="*/ 17 w 83"/>
                <a:gd name="T51" fmla="*/ 29 h 114"/>
                <a:gd name="T52" fmla="*/ 53 w 83"/>
                <a:gd name="T53" fmla="*/ 32 h 114"/>
                <a:gd name="T54" fmla="*/ 78 w 83"/>
                <a:gd name="T55" fmla="*/ 42 h 114"/>
                <a:gd name="T56" fmla="*/ 73 w 83"/>
                <a:gd name="T57" fmla="*/ 26 h 114"/>
                <a:gd name="T58" fmla="*/ 83 w 83"/>
                <a:gd name="T59" fmla="*/ 32 h 114"/>
                <a:gd name="T60" fmla="*/ 29 w 83"/>
                <a:gd name="T61" fmla="*/ 40 h 114"/>
                <a:gd name="T62" fmla="*/ 46 w 83"/>
                <a:gd name="T63" fmla="*/ 47 h 114"/>
                <a:gd name="T64" fmla="*/ 32 w 83"/>
                <a:gd name="T65" fmla="*/ 47 h 114"/>
                <a:gd name="T66" fmla="*/ 29 w 83"/>
                <a:gd name="T67" fmla="*/ 51 h 114"/>
                <a:gd name="T68" fmla="*/ 20 w 83"/>
                <a:gd name="T69" fmla="*/ 47 h 114"/>
                <a:gd name="T70" fmla="*/ 9 w 83"/>
                <a:gd name="T71" fmla="*/ 27 h 114"/>
                <a:gd name="T72" fmla="*/ 18 w 83"/>
                <a:gd name="T73" fmla="*/ 20 h 114"/>
                <a:gd name="T74" fmla="*/ 42 w 83"/>
                <a:gd name="T75" fmla="*/ 20 h 114"/>
                <a:gd name="T76" fmla="*/ 20 w 83"/>
                <a:gd name="T77" fmla="*/ 10 h 114"/>
                <a:gd name="T78" fmla="*/ 43 w 83"/>
                <a:gd name="T79" fmla="*/ 9 h 114"/>
                <a:gd name="T80" fmla="*/ 63 w 83"/>
                <a:gd name="T81" fmla="*/ 30 h 114"/>
                <a:gd name="T82" fmla="*/ 51 w 83"/>
                <a:gd name="T83" fmla="*/ 12 h 114"/>
                <a:gd name="T84" fmla="*/ 63 w 83"/>
                <a:gd name="T85" fmla="*/ 3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3" h="114">
                  <a:moveTo>
                    <a:pt x="83" y="32"/>
                  </a:moveTo>
                  <a:cubicBezTo>
                    <a:pt x="82" y="30"/>
                    <a:pt x="75" y="22"/>
                    <a:pt x="64" y="13"/>
                  </a:cubicBezTo>
                  <a:cubicBezTo>
                    <a:pt x="55" y="7"/>
                    <a:pt x="42" y="0"/>
                    <a:pt x="32" y="0"/>
                  </a:cubicBezTo>
                  <a:cubicBezTo>
                    <a:pt x="14" y="0"/>
                    <a:pt x="6" y="13"/>
                    <a:pt x="5" y="19"/>
                  </a:cubicBezTo>
                  <a:cubicBezTo>
                    <a:pt x="4" y="23"/>
                    <a:pt x="4" y="27"/>
                    <a:pt x="5" y="29"/>
                  </a:cubicBezTo>
                  <a:cubicBezTo>
                    <a:pt x="2" y="32"/>
                    <a:pt x="1" y="34"/>
                    <a:pt x="1" y="37"/>
                  </a:cubicBezTo>
                  <a:cubicBezTo>
                    <a:pt x="0" y="39"/>
                    <a:pt x="1" y="42"/>
                    <a:pt x="3" y="43"/>
                  </a:cubicBezTo>
                  <a:cubicBezTo>
                    <a:pt x="2" y="41"/>
                    <a:pt x="4" y="38"/>
                    <a:pt x="6" y="36"/>
                  </a:cubicBezTo>
                  <a:cubicBezTo>
                    <a:pt x="7" y="33"/>
                    <a:pt x="10" y="32"/>
                    <a:pt x="12" y="31"/>
                  </a:cubicBezTo>
                  <a:cubicBezTo>
                    <a:pt x="13" y="36"/>
                    <a:pt x="13" y="36"/>
                    <a:pt x="13" y="36"/>
                  </a:cubicBezTo>
                  <a:cubicBezTo>
                    <a:pt x="11" y="37"/>
                    <a:pt x="8" y="40"/>
                    <a:pt x="7" y="42"/>
                  </a:cubicBezTo>
                  <a:cubicBezTo>
                    <a:pt x="8" y="50"/>
                    <a:pt x="8" y="50"/>
                    <a:pt x="8" y="50"/>
                  </a:cubicBezTo>
                  <a:cubicBezTo>
                    <a:pt x="14" y="46"/>
                    <a:pt x="14" y="46"/>
                    <a:pt x="14" y="46"/>
                  </a:cubicBezTo>
                  <a:cubicBezTo>
                    <a:pt x="15" y="48"/>
                    <a:pt x="15" y="48"/>
                    <a:pt x="15" y="48"/>
                  </a:cubicBezTo>
                  <a:cubicBezTo>
                    <a:pt x="13" y="63"/>
                    <a:pt x="13" y="63"/>
                    <a:pt x="13" y="63"/>
                  </a:cubicBezTo>
                  <a:cubicBezTo>
                    <a:pt x="16" y="62"/>
                    <a:pt x="16" y="62"/>
                    <a:pt x="16" y="62"/>
                  </a:cubicBezTo>
                  <a:cubicBezTo>
                    <a:pt x="23" y="65"/>
                    <a:pt x="23" y="65"/>
                    <a:pt x="23" y="65"/>
                  </a:cubicBezTo>
                  <a:cubicBezTo>
                    <a:pt x="16" y="70"/>
                    <a:pt x="16" y="70"/>
                    <a:pt x="16" y="70"/>
                  </a:cubicBezTo>
                  <a:cubicBezTo>
                    <a:pt x="16" y="72"/>
                    <a:pt x="16" y="72"/>
                    <a:pt x="16" y="72"/>
                  </a:cubicBezTo>
                  <a:cubicBezTo>
                    <a:pt x="16" y="72"/>
                    <a:pt x="17" y="71"/>
                    <a:pt x="20" y="71"/>
                  </a:cubicBezTo>
                  <a:cubicBezTo>
                    <a:pt x="22" y="71"/>
                    <a:pt x="27" y="73"/>
                    <a:pt x="27" y="73"/>
                  </a:cubicBezTo>
                  <a:cubicBezTo>
                    <a:pt x="27" y="75"/>
                    <a:pt x="27" y="75"/>
                    <a:pt x="27" y="75"/>
                  </a:cubicBezTo>
                  <a:cubicBezTo>
                    <a:pt x="25" y="75"/>
                    <a:pt x="25" y="75"/>
                    <a:pt x="25" y="75"/>
                  </a:cubicBezTo>
                  <a:cubicBezTo>
                    <a:pt x="16" y="75"/>
                    <a:pt x="16" y="75"/>
                    <a:pt x="16" y="75"/>
                  </a:cubicBezTo>
                  <a:cubicBezTo>
                    <a:pt x="16" y="76"/>
                    <a:pt x="17" y="77"/>
                    <a:pt x="18" y="78"/>
                  </a:cubicBezTo>
                  <a:cubicBezTo>
                    <a:pt x="19" y="77"/>
                    <a:pt x="21" y="77"/>
                    <a:pt x="22" y="77"/>
                  </a:cubicBezTo>
                  <a:cubicBezTo>
                    <a:pt x="22" y="77"/>
                    <a:pt x="24" y="77"/>
                    <a:pt x="26" y="77"/>
                  </a:cubicBezTo>
                  <a:cubicBezTo>
                    <a:pt x="24" y="80"/>
                    <a:pt x="24" y="80"/>
                    <a:pt x="24" y="80"/>
                  </a:cubicBezTo>
                  <a:cubicBezTo>
                    <a:pt x="24" y="80"/>
                    <a:pt x="23" y="81"/>
                    <a:pt x="21" y="80"/>
                  </a:cubicBezTo>
                  <a:cubicBezTo>
                    <a:pt x="20" y="80"/>
                    <a:pt x="19" y="81"/>
                    <a:pt x="19" y="83"/>
                  </a:cubicBezTo>
                  <a:cubicBezTo>
                    <a:pt x="19" y="84"/>
                    <a:pt x="20" y="87"/>
                    <a:pt x="20" y="87"/>
                  </a:cubicBezTo>
                  <a:cubicBezTo>
                    <a:pt x="21" y="92"/>
                    <a:pt x="26" y="91"/>
                    <a:pt x="26" y="91"/>
                  </a:cubicBezTo>
                  <a:cubicBezTo>
                    <a:pt x="29" y="90"/>
                    <a:pt x="39" y="87"/>
                    <a:pt x="39" y="87"/>
                  </a:cubicBezTo>
                  <a:cubicBezTo>
                    <a:pt x="30" y="100"/>
                    <a:pt x="30" y="100"/>
                    <a:pt x="30" y="100"/>
                  </a:cubicBezTo>
                  <a:cubicBezTo>
                    <a:pt x="34" y="114"/>
                    <a:pt x="34" y="114"/>
                    <a:pt x="34" y="114"/>
                  </a:cubicBezTo>
                  <a:cubicBezTo>
                    <a:pt x="40" y="111"/>
                    <a:pt x="58" y="105"/>
                    <a:pt x="78" y="102"/>
                  </a:cubicBezTo>
                  <a:cubicBezTo>
                    <a:pt x="76" y="98"/>
                    <a:pt x="76" y="96"/>
                    <a:pt x="73" y="91"/>
                  </a:cubicBezTo>
                  <a:cubicBezTo>
                    <a:pt x="63" y="68"/>
                    <a:pt x="63" y="68"/>
                    <a:pt x="63" y="68"/>
                  </a:cubicBezTo>
                  <a:cubicBezTo>
                    <a:pt x="64" y="64"/>
                    <a:pt x="64" y="64"/>
                    <a:pt x="64" y="64"/>
                  </a:cubicBezTo>
                  <a:cubicBezTo>
                    <a:pt x="66" y="65"/>
                    <a:pt x="70" y="63"/>
                    <a:pt x="72" y="61"/>
                  </a:cubicBezTo>
                  <a:cubicBezTo>
                    <a:pt x="74" y="60"/>
                    <a:pt x="77" y="56"/>
                    <a:pt x="78" y="54"/>
                  </a:cubicBezTo>
                  <a:cubicBezTo>
                    <a:pt x="77" y="54"/>
                    <a:pt x="75" y="54"/>
                    <a:pt x="74" y="55"/>
                  </a:cubicBezTo>
                  <a:cubicBezTo>
                    <a:pt x="73" y="55"/>
                    <a:pt x="72" y="57"/>
                    <a:pt x="70" y="56"/>
                  </a:cubicBezTo>
                  <a:cubicBezTo>
                    <a:pt x="68" y="55"/>
                    <a:pt x="69" y="53"/>
                    <a:pt x="70" y="51"/>
                  </a:cubicBezTo>
                  <a:cubicBezTo>
                    <a:pt x="70" y="50"/>
                    <a:pt x="67" y="50"/>
                    <a:pt x="66" y="51"/>
                  </a:cubicBezTo>
                  <a:cubicBezTo>
                    <a:pt x="64" y="52"/>
                    <a:pt x="61" y="52"/>
                    <a:pt x="59" y="50"/>
                  </a:cubicBezTo>
                  <a:cubicBezTo>
                    <a:pt x="56" y="47"/>
                    <a:pt x="45" y="38"/>
                    <a:pt x="42" y="36"/>
                  </a:cubicBezTo>
                  <a:cubicBezTo>
                    <a:pt x="36" y="33"/>
                    <a:pt x="28" y="32"/>
                    <a:pt x="23" y="33"/>
                  </a:cubicBezTo>
                  <a:cubicBezTo>
                    <a:pt x="20" y="34"/>
                    <a:pt x="17" y="35"/>
                    <a:pt x="16" y="35"/>
                  </a:cubicBezTo>
                  <a:cubicBezTo>
                    <a:pt x="12" y="28"/>
                    <a:pt x="12" y="28"/>
                    <a:pt x="12" y="28"/>
                  </a:cubicBezTo>
                  <a:cubicBezTo>
                    <a:pt x="13" y="28"/>
                    <a:pt x="13" y="28"/>
                    <a:pt x="13" y="28"/>
                  </a:cubicBezTo>
                  <a:cubicBezTo>
                    <a:pt x="14" y="28"/>
                    <a:pt x="16" y="30"/>
                    <a:pt x="17" y="29"/>
                  </a:cubicBezTo>
                  <a:cubicBezTo>
                    <a:pt x="19" y="28"/>
                    <a:pt x="25" y="27"/>
                    <a:pt x="31" y="27"/>
                  </a:cubicBezTo>
                  <a:cubicBezTo>
                    <a:pt x="39" y="27"/>
                    <a:pt x="49" y="30"/>
                    <a:pt x="53" y="32"/>
                  </a:cubicBezTo>
                  <a:cubicBezTo>
                    <a:pt x="53" y="37"/>
                    <a:pt x="64" y="44"/>
                    <a:pt x="69" y="44"/>
                  </a:cubicBezTo>
                  <a:cubicBezTo>
                    <a:pt x="73" y="45"/>
                    <a:pt x="75" y="44"/>
                    <a:pt x="78" y="42"/>
                  </a:cubicBezTo>
                  <a:cubicBezTo>
                    <a:pt x="67" y="33"/>
                    <a:pt x="67" y="33"/>
                    <a:pt x="67" y="33"/>
                  </a:cubicBezTo>
                  <a:cubicBezTo>
                    <a:pt x="73" y="26"/>
                    <a:pt x="73" y="26"/>
                    <a:pt x="73" y="26"/>
                  </a:cubicBezTo>
                  <a:cubicBezTo>
                    <a:pt x="73" y="26"/>
                    <a:pt x="82" y="35"/>
                    <a:pt x="83" y="36"/>
                  </a:cubicBezTo>
                  <a:cubicBezTo>
                    <a:pt x="83" y="35"/>
                    <a:pt x="83" y="34"/>
                    <a:pt x="83" y="32"/>
                  </a:cubicBezTo>
                  <a:moveTo>
                    <a:pt x="20" y="43"/>
                  </a:moveTo>
                  <a:cubicBezTo>
                    <a:pt x="20" y="43"/>
                    <a:pt x="24" y="41"/>
                    <a:pt x="29" y="40"/>
                  </a:cubicBezTo>
                  <a:cubicBezTo>
                    <a:pt x="35" y="38"/>
                    <a:pt x="42" y="42"/>
                    <a:pt x="47" y="46"/>
                  </a:cubicBezTo>
                  <a:cubicBezTo>
                    <a:pt x="46" y="47"/>
                    <a:pt x="46" y="47"/>
                    <a:pt x="46" y="47"/>
                  </a:cubicBezTo>
                  <a:cubicBezTo>
                    <a:pt x="39" y="49"/>
                    <a:pt x="39" y="49"/>
                    <a:pt x="39" y="49"/>
                  </a:cubicBezTo>
                  <a:cubicBezTo>
                    <a:pt x="37" y="48"/>
                    <a:pt x="35" y="47"/>
                    <a:pt x="32" y="47"/>
                  </a:cubicBezTo>
                  <a:cubicBezTo>
                    <a:pt x="29" y="47"/>
                    <a:pt x="27" y="48"/>
                    <a:pt x="27" y="48"/>
                  </a:cubicBezTo>
                  <a:cubicBezTo>
                    <a:pt x="29" y="51"/>
                    <a:pt x="29" y="51"/>
                    <a:pt x="29" y="51"/>
                  </a:cubicBezTo>
                  <a:cubicBezTo>
                    <a:pt x="26" y="51"/>
                    <a:pt x="26" y="51"/>
                    <a:pt x="26" y="51"/>
                  </a:cubicBezTo>
                  <a:cubicBezTo>
                    <a:pt x="24" y="50"/>
                    <a:pt x="22" y="47"/>
                    <a:pt x="20" y="47"/>
                  </a:cubicBezTo>
                  <a:lnTo>
                    <a:pt x="20" y="43"/>
                  </a:lnTo>
                  <a:close/>
                  <a:moveTo>
                    <a:pt x="9" y="27"/>
                  </a:moveTo>
                  <a:cubicBezTo>
                    <a:pt x="7" y="21"/>
                    <a:pt x="12" y="15"/>
                    <a:pt x="15" y="12"/>
                  </a:cubicBezTo>
                  <a:cubicBezTo>
                    <a:pt x="18" y="20"/>
                    <a:pt x="18" y="20"/>
                    <a:pt x="18" y="20"/>
                  </a:cubicBezTo>
                  <a:cubicBezTo>
                    <a:pt x="15" y="22"/>
                    <a:pt x="11" y="25"/>
                    <a:pt x="9" y="27"/>
                  </a:cubicBezTo>
                  <a:moveTo>
                    <a:pt x="42" y="20"/>
                  </a:moveTo>
                  <a:cubicBezTo>
                    <a:pt x="38" y="18"/>
                    <a:pt x="27" y="18"/>
                    <a:pt x="23" y="19"/>
                  </a:cubicBezTo>
                  <a:cubicBezTo>
                    <a:pt x="20" y="10"/>
                    <a:pt x="20" y="10"/>
                    <a:pt x="20" y="10"/>
                  </a:cubicBezTo>
                  <a:cubicBezTo>
                    <a:pt x="22" y="8"/>
                    <a:pt x="27" y="7"/>
                    <a:pt x="31" y="7"/>
                  </a:cubicBezTo>
                  <a:cubicBezTo>
                    <a:pt x="35" y="7"/>
                    <a:pt x="40" y="8"/>
                    <a:pt x="43" y="9"/>
                  </a:cubicBezTo>
                  <a:lnTo>
                    <a:pt x="42" y="20"/>
                  </a:lnTo>
                  <a:close/>
                  <a:moveTo>
                    <a:pt x="63" y="30"/>
                  </a:moveTo>
                  <a:cubicBezTo>
                    <a:pt x="58" y="27"/>
                    <a:pt x="50" y="22"/>
                    <a:pt x="47" y="22"/>
                  </a:cubicBezTo>
                  <a:cubicBezTo>
                    <a:pt x="51" y="12"/>
                    <a:pt x="51" y="12"/>
                    <a:pt x="51" y="12"/>
                  </a:cubicBezTo>
                  <a:cubicBezTo>
                    <a:pt x="54" y="13"/>
                    <a:pt x="66" y="21"/>
                    <a:pt x="68" y="22"/>
                  </a:cubicBezTo>
                  <a:lnTo>
                    <a:pt x="6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83"/>
            <p:cNvSpPr>
              <a:spLocks/>
            </p:cNvSpPr>
            <p:nvPr/>
          </p:nvSpPr>
          <p:spPr bwMode="gray">
            <a:xfrm>
              <a:off x="4076701" y="3179763"/>
              <a:ext cx="138113" cy="173038"/>
            </a:xfrm>
            <a:custGeom>
              <a:avLst/>
              <a:gdLst>
                <a:gd name="T0" fmla="*/ 0 w 37"/>
                <a:gd name="T1" fmla="*/ 36 h 46"/>
                <a:gd name="T2" fmla="*/ 15 w 37"/>
                <a:gd name="T3" fmla="*/ 46 h 46"/>
                <a:gd name="T4" fmla="*/ 37 w 37"/>
                <a:gd name="T5" fmla="*/ 0 h 46"/>
                <a:gd name="T6" fmla="*/ 0 w 37"/>
                <a:gd name="T7" fmla="*/ 36 h 46"/>
              </a:gdLst>
              <a:ahLst/>
              <a:cxnLst>
                <a:cxn ang="0">
                  <a:pos x="T0" y="T1"/>
                </a:cxn>
                <a:cxn ang="0">
                  <a:pos x="T2" y="T3"/>
                </a:cxn>
                <a:cxn ang="0">
                  <a:pos x="T4" y="T5"/>
                </a:cxn>
                <a:cxn ang="0">
                  <a:pos x="T6" y="T7"/>
                </a:cxn>
              </a:cxnLst>
              <a:rect l="0" t="0" r="r" b="b"/>
              <a:pathLst>
                <a:path w="37" h="46">
                  <a:moveTo>
                    <a:pt x="0" y="36"/>
                  </a:moveTo>
                  <a:cubicBezTo>
                    <a:pt x="4" y="38"/>
                    <a:pt x="13" y="45"/>
                    <a:pt x="15" y="46"/>
                  </a:cubicBezTo>
                  <a:cubicBezTo>
                    <a:pt x="37" y="0"/>
                    <a:pt x="37" y="0"/>
                    <a:pt x="37" y="0"/>
                  </a:cubicBezTo>
                  <a:lnTo>
                    <a:pt x="0"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84"/>
            <p:cNvSpPr>
              <a:spLocks noEditPoints="1"/>
            </p:cNvSpPr>
            <p:nvPr/>
          </p:nvSpPr>
          <p:spPr bwMode="gray">
            <a:xfrm>
              <a:off x="8705851" y="3481388"/>
              <a:ext cx="93663" cy="98425"/>
            </a:xfrm>
            <a:custGeom>
              <a:avLst/>
              <a:gdLst>
                <a:gd name="T0" fmla="*/ 12 w 25"/>
                <a:gd name="T1" fmla="*/ 0 h 26"/>
                <a:gd name="T2" fmla="*/ 25 w 25"/>
                <a:gd name="T3" fmla="*/ 13 h 26"/>
                <a:gd name="T4" fmla="*/ 12 w 25"/>
                <a:gd name="T5" fmla="*/ 26 h 26"/>
                <a:gd name="T6" fmla="*/ 0 w 25"/>
                <a:gd name="T7" fmla="*/ 13 h 26"/>
                <a:gd name="T8" fmla="*/ 12 w 25"/>
                <a:gd name="T9" fmla="*/ 0 h 26"/>
                <a:gd name="T10" fmla="*/ 12 w 25"/>
                <a:gd name="T11" fmla="*/ 23 h 26"/>
                <a:gd name="T12" fmla="*/ 22 w 25"/>
                <a:gd name="T13" fmla="*/ 13 h 26"/>
                <a:gd name="T14" fmla="*/ 12 w 25"/>
                <a:gd name="T15" fmla="*/ 3 h 26"/>
                <a:gd name="T16" fmla="*/ 3 w 25"/>
                <a:gd name="T17" fmla="*/ 13 h 26"/>
                <a:gd name="T18" fmla="*/ 12 w 25"/>
                <a:gd name="T19" fmla="*/ 23 h 26"/>
                <a:gd name="T20" fmla="*/ 8 w 25"/>
                <a:gd name="T21" fmla="*/ 6 h 26"/>
                <a:gd name="T22" fmla="*/ 13 w 25"/>
                <a:gd name="T23" fmla="*/ 6 h 26"/>
                <a:gd name="T24" fmla="*/ 18 w 25"/>
                <a:gd name="T25" fmla="*/ 10 h 26"/>
                <a:gd name="T26" fmla="*/ 15 w 25"/>
                <a:gd name="T27" fmla="*/ 14 h 26"/>
                <a:gd name="T28" fmla="*/ 18 w 25"/>
                <a:gd name="T29" fmla="*/ 20 h 26"/>
                <a:gd name="T30" fmla="*/ 16 w 25"/>
                <a:gd name="T31" fmla="*/ 20 h 26"/>
                <a:gd name="T32" fmla="*/ 12 w 25"/>
                <a:gd name="T33" fmla="*/ 14 h 26"/>
                <a:gd name="T34" fmla="*/ 10 w 25"/>
                <a:gd name="T35" fmla="*/ 14 h 26"/>
                <a:gd name="T36" fmla="*/ 10 w 25"/>
                <a:gd name="T37" fmla="*/ 20 h 26"/>
                <a:gd name="T38" fmla="*/ 8 w 25"/>
                <a:gd name="T39" fmla="*/ 20 h 26"/>
                <a:gd name="T40" fmla="*/ 8 w 25"/>
                <a:gd name="T41" fmla="*/ 6 h 26"/>
                <a:gd name="T42" fmla="*/ 10 w 25"/>
                <a:gd name="T43" fmla="*/ 12 h 26"/>
                <a:gd name="T44" fmla="*/ 13 w 25"/>
                <a:gd name="T45" fmla="*/ 12 h 26"/>
                <a:gd name="T46" fmla="*/ 16 w 25"/>
                <a:gd name="T47" fmla="*/ 10 h 26"/>
                <a:gd name="T48" fmla="*/ 13 w 25"/>
                <a:gd name="T49" fmla="*/ 8 h 26"/>
                <a:gd name="T50" fmla="*/ 10 w 25"/>
                <a:gd name="T51" fmla="*/ 8 h 26"/>
                <a:gd name="T52" fmla="*/ 10 w 25"/>
                <a:gd name="T53"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 h="26">
                  <a:moveTo>
                    <a:pt x="12" y="0"/>
                  </a:moveTo>
                  <a:cubicBezTo>
                    <a:pt x="19" y="0"/>
                    <a:pt x="25" y="5"/>
                    <a:pt x="25" y="13"/>
                  </a:cubicBezTo>
                  <a:cubicBezTo>
                    <a:pt x="25" y="20"/>
                    <a:pt x="19" y="26"/>
                    <a:pt x="12" y="26"/>
                  </a:cubicBezTo>
                  <a:cubicBezTo>
                    <a:pt x="6" y="26"/>
                    <a:pt x="0" y="20"/>
                    <a:pt x="0" y="13"/>
                  </a:cubicBezTo>
                  <a:cubicBezTo>
                    <a:pt x="0" y="5"/>
                    <a:pt x="6" y="0"/>
                    <a:pt x="12" y="0"/>
                  </a:cubicBezTo>
                  <a:moveTo>
                    <a:pt x="12" y="23"/>
                  </a:moveTo>
                  <a:cubicBezTo>
                    <a:pt x="18" y="23"/>
                    <a:pt x="22" y="19"/>
                    <a:pt x="22" y="13"/>
                  </a:cubicBezTo>
                  <a:cubicBezTo>
                    <a:pt x="22" y="7"/>
                    <a:pt x="18" y="3"/>
                    <a:pt x="12" y="3"/>
                  </a:cubicBezTo>
                  <a:cubicBezTo>
                    <a:pt x="7" y="3"/>
                    <a:pt x="3" y="7"/>
                    <a:pt x="3" y="13"/>
                  </a:cubicBezTo>
                  <a:cubicBezTo>
                    <a:pt x="3" y="19"/>
                    <a:pt x="7" y="23"/>
                    <a:pt x="12" y="23"/>
                  </a:cubicBezTo>
                  <a:moveTo>
                    <a:pt x="8" y="6"/>
                  </a:moveTo>
                  <a:cubicBezTo>
                    <a:pt x="13" y="6"/>
                    <a:pt x="13" y="6"/>
                    <a:pt x="13" y="6"/>
                  </a:cubicBezTo>
                  <a:cubicBezTo>
                    <a:pt x="16" y="6"/>
                    <a:pt x="18" y="7"/>
                    <a:pt x="18" y="10"/>
                  </a:cubicBezTo>
                  <a:cubicBezTo>
                    <a:pt x="18" y="13"/>
                    <a:pt x="17" y="14"/>
                    <a:pt x="15" y="14"/>
                  </a:cubicBezTo>
                  <a:cubicBezTo>
                    <a:pt x="18" y="20"/>
                    <a:pt x="18" y="20"/>
                    <a:pt x="18" y="20"/>
                  </a:cubicBezTo>
                  <a:cubicBezTo>
                    <a:pt x="16" y="20"/>
                    <a:pt x="16" y="20"/>
                    <a:pt x="16" y="20"/>
                  </a:cubicBezTo>
                  <a:cubicBezTo>
                    <a:pt x="12" y="14"/>
                    <a:pt x="12" y="14"/>
                    <a:pt x="12" y="14"/>
                  </a:cubicBezTo>
                  <a:cubicBezTo>
                    <a:pt x="10" y="14"/>
                    <a:pt x="10" y="14"/>
                    <a:pt x="10" y="14"/>
                  </a:cubicBezTo>
                  <a:cubicBezTo>
                    <a:pt x="10" y="20"/>
                    <a:pt x="10" y="20"/>
                    <a:pt x="10" y="20"/>
                  </a:cubicBezTo>
                  <a:cubicBezTo>
                    <a:pt x="8" y="20"/>
                    <a:pt x="8" y="20"/>
                    <a:pt x="8" y="20"/>
                  </a:cubicBezTo>
                  <a:lnTo>
                    <a:pt x="8" y="6"/>
                  </a:lnTo>
                  <a:close/>
                  <a:moveTo>
                    <a:pt x="10" y="12"/>
                  </a:moveTo>
                  <a:cubicBezTo>
                    <a:pt x="13" y="12"/>
                    <a:pt x="13" y="12"/>
                    <a:pt x="13" y="12"/>
                  </a:cubicBezTo>
                  <a:cubicBezTo>
                    <a:pt x="14" y="12"/>
                    <a:pt x="16" y="12"/>
                    <a:pt x="16" y="10"/>
                  </a:cubicBezTo>
                  <a:cubicBezTo>
                    <a:pt x="16" y="8"/>
                    <a:pt x="14" y="8"/>
                    <a:pt x="13" y="8"/>
                  </a:cubicBezTo>
                  <a:cubicBezTo>
                    <a:pt x="10" y="8"/>
                    <a:pt x="10" y="8"/>
                    <a:pt x="10" y="8"/>
                  </a:cubicBezTo>
                  <a:lnTo>
                    <a:pt x="10" y="12"/>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85"/>
            <p:cNvSpPr>
              <a:spLocks noChangeArrowheads="1"/>
            </p:cNvSpPr>
            <p:nvPr/>
          </p:nvSpPr>
          <p:spPr bwMode="gray">
            <a:xfrm>
              <a:off x="4470401" y="3727450"/>
              <a:ext cx="1631950" cy="15875"/>
            </a:xfrm>
            <a:prstGeom prst="rect">
              <a:avLst/>
            </a:prstGeom>
            <a:solidFill>
              <a:srgbClr val="1A14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86"/>
            <p:cNvSpPr>
              <a:spLocks noChangeArrowheads="1"/>
            </p:cNvSpPr>
            <p:nvPr/>
          </p:nvSpPr>
          <p:spPr bwMode="gray">
            <a:xfrm>
              <a:off x="6327776" y="3727450"/>
              <a:ext cx="2352675" cy="15875"/>
            </a:xfrm>
            <a:prstGeom prst="rect">
              <a:avLst/>
            </a:prstGeom>
            <a:solidFill>
              <a:srgbClr val="1A14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87"/>
            <p:cNvSpPr>
              <a:spLocks noChangeArrowheads="1"/>
            </p:cNvSpPr>
            <p:nvPr/>
          </p:nvSpPr>
          <p:spPr bwMode="gray">
            <a:xfrm>
              <a:off x="5410201" y="3886200"/>
              <a:ext cx="44450" cy="231775"/>
            </a:xfrm>
            <a:prstGeom prst="rect">
              <a:avLst/>
            </a:prstGeom>
            <a:solidFill>
              <a:srgbClr val="1A14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88"/>
            <p:cNvSpPr>
              <a:spLocks/>
            </p:cNvSpPr>
            <p:nvPr/>
          </p:nvSpPr>
          <p:spPr bwMode="gray">
            <a:xfrm>
              <a:off x="5580063" y="3886200"/>
              <a:ext cx="171450" cy="231775"/>
            </a:xfrm>
            <a:custGeom>
              <a:avLst/>
              <a:gdLst>
                <a:gd name="T0" fmla="*/ 0 w 108"/>
                <a:gd name="T1" fmla="*/ 0 h 146"/>
                <a:gd name="T2" fmla="*/ 23 w 108"/>
                <a:gd name="T3" fmla="*/ 0 h 146"/>
                <a:gd name="T4" fmla="*/ 85 w 108"/>
                <a:gd name="T5" fmla="*/ 103 h 146"/>
                <a:gd name="T6" fmla="*/ 85 w 108"/>
                <a:gd name="T7" fmla="*/ 103 h 146"/>
                <a:gd name="T8" fmla="*/ 85 w 108"/>
                <a:gd name="T9" fmla="*/ 0 h 146"/>
                <a:gd name="T10" fmla="*/ 108 w 108"/>
                <a:gd name="T11" fmla="*/ 0 h 146"/>
                <a:gd name="T12" fmla="*/ 108 w 108"/>
                <a:gd name="T13" fmla="*/ 146 h 146"/>
                <a:gd name="T14" fmla="*/ 85 w 108"/>
                <a:gd name="T15" fmla="*/ 146 h 146"/>
                <a:gd name="T16" fmla="*/ 26 w 108"/>
                <a:gd name="T17" fmla="*/ 43 h 146"/>
                <a:gd name="T18" fmla="*/ 23 w 108"/>
                <a:gd name="T19" fmla="*/ 43 h 146"/>
                <a:gd name="T20" fmla="*/ 23 w 108"/>
                <a:gd name="T21" fmla="*/ 146 h 146"/>
                <a:gd name="T22" fmla="*/ 0 w 108"/>
                <a:gd name="T23" fmla="*/ 146 h 146"/>
                <a:gd name="T24" fmla="*/ 0 w 108"/>
                <a:gd name="T2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8" h="146">
                  <a:moveTo>
                    <a:pt x="0" y="0"/>
                  </a:moveTo>
                  <a:lnTo>
                    <a:pt x="23" y="0"/>
                  </a:lnTo>
                  <a:lnTo>
                    <a:pt x="85" y="103"/>
                  </a:lnTo>
                  <a:lnTo>
                    <a:pt x="85" y="103"/>
                  </a:lnTo>
                  <a:lnTo>
                    <a:pt x="85" y="0"/>
                  </a:lnTo>
                  <a:lnTo>
                    <a:pt x="108" y="0"/>
                  </a:lnTo>
                  <a:lnTo>
                    <a:pt x="108" y="146"/>
                  </a:lnTo>
                  <a:lnTo>
                    <a:pt x="85" y="146"/>
                  </a:lnTo>
                  <a:lnTo>
                    <a:pt x="26" y="43"/>
                  </a:lnTo>
                  <a:lnTo>
                    <a:pt x="23" y="43"/>
                  </a:lnTo>
                  <a:lnTo>
                    <a:pt x="23" y="146"/>
                  </a:lnTo>
                  <a:lnTo>
                    <a:pt x="0" y="146"/>
                  </a:lnTo>
                  <a:lnTo>
                    <a:pt x="0" y="0"/>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89"/>
            <p:cNvSpPr>
              <a:spLocks/>
            </p:cNvSpPr>
            <p:nvPr/>
          </p:nvSpPr>
          <p:spPr bwMode="gray">
            <a:xfrm>
              <a:off x="5849938" y="3883025"/>
              <a:ext cx="198438" cy="238125"/>
            </a:xfrm>
            <a:custGeom>
              <a:avLst/>
              <a:gdLst>
                <a:gd name="T0" fmla="*/ 10 w 53"/>
                <a:gd name="T1" fmla="*/ 43 h 63"/>
                <a:gd name="T2" fmla="*/ 28 w 53"/>
                <a:gd name="T3" fmla="*/ 53 h 63"/>
                <a:gd name="T4" fmla="*/ 41 w 53"/>
                <a:gd name="T5" fmla="*/ 45 h 63"/>
                <a:gd name="T6" fmla="*/ 28 w 53"/>
                <a:gd name="T7" fmla="*/ 37 h 63"/>
                <a:gd name="T8" fmla="*/ 22 w 53"/>
                <a:gd name="T9" fmla="*/ 35 h 63"/>
                <a:gd name="T10" fmla="*/ 3 w 53"/>
                <a:gd name="T11" fmla="*/ 18 h 63"/>
                <a:gd name="T12" fmla="*/ 27 w 53"/>
                <a:gd name="T13" fmla="*/ 0 h 63"/>
                <a:gd name="T14" fmla="*/ 52 w 53"/>
                <a:gd name="T15" fmla="*/ 12 h 63"/>
                <a:gd name="T16" fmla="*/ 43 w 53"/>
                <a:gd name="T17" fmla="*/ 19 h 63"/>
                <a:gd name="T18" fmla="*/ 27 w 53"/>
                <a:gd name="T19" fmla="*/ 10 h 63"/>
                <a:gd name="T20" fmla="*/ 15 w 53"/>
                <a:gd name="T21" fmla="*/ 17 h 63"/>
                <a:gd name="T22" fmla="*/ 28 w 53"/>
                <a:gd name="T23" fmla="*/ 25 h 63"/>
                <a:gd name="T24" fmla="*/ 35 w 53"/>
                <a:gd name="T25" fmla="*/ 26 h 63"/>
                <a:gd name="T26" fmla="*/ 53 w 53"/>
                <a:gd name="T27" fmla="*/ 43 h 63"/>
                <a:gd name="T28" fmla="*/ 26 w 53"/>
                <a:gd name="T29" fmla="*/ 63 h 63"/>
                <a:gd name="T30" fmla="*/ 0 w 53"/>
                <a:gd name="T31" fmla="*/ 50 h 63"/>
                <a:gd name="T32" fmla="*/ 10 w 53"/>
                <a:gd name="T33" fmla="*/ 4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63">
                  <a:moveTo>
                    <a:pt x="10" y="43"/>
                  </a:moveTo>
                  <a:cubicBezTo>
                    <a:pt x="14" y="50"/>
                    <a:pt x="21" y="53"/>
                    <a:pt x="28" y="53"/>
                  </a:cubicBezTo>
                  <a:cubicBezTo>
                    <a:pt x="33" y="53"/>
                    <a:pt x="41" y="51"/>
                    <a:pt x="41" y="45"/>
                  </a:cubicBezTo>
                  <a:cubicBezTo>
                    <a:pt x="41" y="40"/>
                    <a:pt x="36" y="39"/>
                    <a:pt x="28" y="37"/>
                  </a:cubicBezTo>
                  <a:cubicBezTo>
                    <a:pt x="22" y="35"/>
                    <a:pt x="22" y="35"/>
                    <a:pt x="22" y="35"/>
                  </a:cubicBezTo>
                  <a:cubicBezTo>
                    <a:pt x="12" y="33"/>
                    <a:pt x="3" y="30"/>
                    <a:pt x="3" y="18"/>
                  </a:cubicBezTo>
                  <a:cubicBezTo>
                    <a:pt x="3" y="6"/>
                    <a:pt x="16" y="0"/>
                    <a:pt x="27" y="0"/>
                  </a:cubicBezTo>
                  <a:cubicBezTo>
                    <a:pt x="37" y="0"/>
                    <a:pt x="46" y="3"/>
                    <a:pt x="52" y="12"/>
                  </a:cubicBezTo>
                  <a:cubicBezTo>
                    <a:pt x="43" y="19"/>
                    <a:pt x="43" y="19"/>
                    <a:pt x="43" y="19"/>
                  </a:cubicBezTo>
                  <a:cubicBezTo>
                    <a:pt x="40" y="13"/>
                    <a:pt x="34" y="10"/>
                    <a:pt x="27" y="10"/>
                  </a:cubicBezTo>
                  <a:cubicBezTo>
                    <a:pt x="20" y="10"/>
                    <a:pt x="15" y="13"/>
                    <a:pt x="15" y="17"/>
                  </a:cubicBezTo>
                  <a:cubicBezTo>
                    <a:pt x="15" y="22"/>
                    <a:pt x="21" y="23"/>
                    <a:pt x="28" y="25"/>
                  </a:cubicBezTo>
                  <a:cubicBezTo>
                    <a:pt x="35" y="26"/>
                    <a:pt x="35" y="26"/>
                    <a:pt x="35" y="26"/>
                  </a:cubicBezTo>
                  <a:cubicBezTo>
                    <a:pt x="44" y="28"/>
                    <a:pt x="53" y="32"/>
                    <a:pt x="53" y="43"/>
                  </a:cubicBezTo>
                  <a:cubicBezTo>
                    <a:pt x="53" y="58"/>
                    <a:pt x="39" y="63"/>
                    <a:pt x="26" y="63"/>
                  </a:cubicBezTo>
                  <a:cubicBezTo>
                    <a:pt x="16" y="63"/>
                    <a:pt x="6" y="59"/>
                    <a:pt x="0" y="50"/>
                  </a:cubicBezTo>
                  <a:lnTo>
                    <a:pt x="10" y="43"/>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90"/>
            <p:cNvSpPr>
              <a:spLocks/>
            </p:cNvSpPr>
            <p:nvPr/>
          </p:nvSpPr>
          <p:spPr bwMode="gray">
            <a:xfrm>
              <a:off x="6157913" y="3886200"/>
              <a:ext cx="184150" cy="234950"/>
            </a:xfrm>
            <a:custGeom>
              <a:avLst/>
              <a:gdLst>
                <a:gd name="T0" fmla="*/ 49 w 49"/>
                <a:gd name="T1" fmla="*/ 42 h 62"/>
                <a:gd name="T2" fmla="*/ 24 w 49"/>
                <a:gd name="T3" fmla="*/ 62 h 62"/>
                <a:gd name="T4" fmla="*/ 0 w 49"/>
                <a:gd name="T5" fmla="*/ 42 h 62"/>
                <a:gd name="T6" fmla="*/ 0 w 49"/>
                <a:gd name="T7" fmla="*/ 0 h 62"/>
                <a:gd name="T8" fmla="*/ 11 w 49"/>
                <a:gd name="T9" fmla="*/ 0 h 62"/>
                <a:gd name="T10" fmla="*/ 11 w 49"/>
                <a:gd name="T11" fmla="*/ 39 h 62"/>
                <a:gd name="T12" fmla="*/ 24 w 49"/>
                <a:gd name="T13" fmla="*/ 51 h 62"/>
                <a:gd name="T14" fmla="*/ 37 w 49"/>
                <a:gd name="T15" fmla="*/ 39 h 62"/>
                <a:gd name="T16" fmla="*/ 37 w 49"/>
                <a:gd name="T17" fmla="*/ 0 h 62"/>
                <a:gd name="T18" fmla="*/ 49 w 49"/>
                <a:gd name="T19" fmla="*/ 0 h 62"/>
                <a:gd name="T20" fmla="*/ 49 w 49"/>
                <a:gd name="T21" fmla="*/ 4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62">
                  <a:moveTo>
                    <a:pt x="49" y="42"/>
                  </a:moveTo>
                  <a:cubicBezTo>
                    <a:pt x="49" y="54"/>
                    <a:pt x="39" y="62"/>
                    <a:pt x="24" y="62"/>
                  </a:cubicBezTo>
                  <a:cubicBezTo>
                    <a:pt x="10" y="62"/>
                    <a:pt x="0" y="54"/>
                    <a:pt x="0" y="42"/>
                  </a:cubicBezTo>
                  <a:cubicBezTo>
                    <a:pt x="0" y="0"/>
                    <a:pt x="0" y="0"/>
                    <a:pt x="0" y="0"/>
                  </a:cubicBezTo>
                  <a:cubicBezTo>
                    <a:pt x="11" y="0"/>
                    <a:pt x="11" y="0"/>
                    <a:pt x="11" y="0"/>
                  </a:cubicBezTo>
                  <a:cubicBezTo>
                    <a:pt x="11" y="39"/>
                    <a:pt x="11" y="39"/>
                    <a:pt x="11" y="39"/>
                  </a:cubicBezTo>
                  <a:cubicBezTo>
                    <a:pt x="11" y="46"/>
                    <a:pt x="14" y="51"/>
                    <a:pt x="24" y="51"/>
                  </a:cubicBezTo>
                  <a:cubicBezTo>
                    <a:pt x="34" y="51"/>
                    <a:pt x="37" y="46"/>
                    <a:pt x="37" y="39"/>
                  </a:cubicBezTo>
                  <a:cubicBezTo>
                    <a:pt x="37" y="0"/>
                    <a:pt x="37" y="0"/>
                    <a:pt x="37" y="0"/>
                  </a:cubicBezTo>
                  <a:cubicBezTo>
                    <a:pt x="49" y="0"/>
                    <a:pt x="49" y="0"/>
                    <a:pt x="49" y="0"/>
                  </a:cubicBezTo>
                  <a:lnTo>
                    <a:pt x="49" y="42"/>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91"/>
            <p:cNvSpPr>
              <a:spLocks noEditPoints="1"/>
            </p:cNvSpPr>
            <p:nvPr/>
          </p:nvSpPr>
          <p:spPr bwMode="gray">
            <a:xfrm>
              <a:off x="6462713" y="3886200"/>
              <a:ext cx="176213" cy="231775"/>
            </a:xfrm>
            <a:custGeom>
              <a:avLst/>
              <a:gdLst>
                <a:gd name="T0" fmla="*/ 0 w 47"/>
                <a:gd name="T1" fmla="*/ 0 h 61"/>
                <a:gd name="T2" fmla="*/ 25 w 47"/>
                <a:gd name="T3" fmla="*/ 0 h 61"/>
                <a:gd name="T4" fmla="*/ 46 w 47"/>
                <a:gd name="T5" fmla="*/ 18 h 61"/>
                <a:gd name="T6" fmla="*/ 34 w 47"/>
                <a:gd name="T7" fmla="*/ 36 h 61"/>
                <a:gd name="T8" fmla="*/ 47 w 47"/>
                <a:gd name="T9" fmla="*/ 61 h 61"/>
                <a:gd name="T10" fmla="*/ 34 w 47"/>
                <a:gd name="T11" fmla="*/ 61 h 61"/>
                <a:gd name="T12" fmla="*/ 22 w 47"/>
                <a:gd name="T13" fmla="*/ 38 h 61"/>
                <a:gd name="T14" fmla="*/ 11 w 47"/>
                <a:gd name="T15" fmla="*/ 38 h 61"/>
                <a:gd name="T16" fmla="*/ 11 w 47"/>
                <a:gd name="T17" fmla="*/ 61 h 61"/>
                <a:gd name="T18" fmla="*/ 0 w 47"/>
                <a:gd name="T19" fmla="*/ 61 h 61"/>
                <a:gd name="T20" fmla="*/ 0 w 47"/>
                <a:gd name="T21" fmla="*/ 0 h 61"/>
                <a:gd name="T22" fmla="*/ 11 w 47"/>
                <a:gd name="T23" fmla="*/ 28 h 61"/>
                <a:gd name="T24" fmla="*/ 24 w 47"/>
                <a:gd name="T25" fmla="*/ 28 h 61"/>
                <a:gd name="T26" fmla="*/ 34 w 47"/>
                <a:gd name="T27" fmla="*/ 19 h 61"/>
                <a:gd name="T28" fmla="*/ 22 w 47"/>
                <a:gd name="T29" fmla="*/ 10 h 61"/>
                <a:gd name="T30" fmla="*/ 11 w 47"/>
                <a:gd name="T31" fmla="*/ 10 h 61"/>
                <a:gd name="T32" fmla="*/ 11 w 47"/>
                <a:gd name="T33" fmla="*/ 2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61">
                  <a:moveTo>
                    <a:pt x="0" y="0"/>
                  </a:moveTo>
                  <a:cubicBezTo>
                    <a:pt x="25" y="0"/>
                    <a:pt x="25" y="0"/>
                    <a:pt x="25" y="0"/>
                  </a:cubicBezTo>
                  <a:cubicBezTo>
                    <a:pt x="38" y="0"/>
                    <a:pt x="46" y="8"/>
                    <a:pt x="46" y="18"/>
                  </a:cubicBezTo>
                  <a:cubicBezTo>
                    <a:pt x="46" y="32"/>
                    <a:pt x="37" y="35"/>
                    <a:pt x="34" y="36"/>
                  </a:cubicBezTo>
                  <a:cubicBezTo>
                    <a:pt x="47" y="61"/>
                    <a:pt x="47" y="61"/>
                    <a:pt x="47" y="61"/>
                  </a:cubicBezTo>
                  <a:cubicBezTo>
                    <a:pt x="34" y="61"/>
                    <a:pt x="34" y="61"/>
                    <a:pt x="34" y="61"/>
                  </a:cubicBezTo>
                  <a:cubicBezTo>
                    <a:pt x="22" y="38"/>
                    <a:pt x="22" y="38"/>
                    <a:pt x="22" y="38"/>
                  </a:cubicBezTo>
                  <a:cubicBezTo>
                    <a:pt x="11" y="38"/>
                    <a:pt x="11" y="38"/>
                    <a:pt x="11" y="38"/>
                  </a:cubicBezTo>
                  <a:cubicBezTo>
                    <a:pt x="11" y="61"/>
                    <a:pt x="11" y="61"/>
                    <a:pt x="11" y="61"/>
                  </a:cubicBezTo>
                  <a:cubicBezTo>
                    <a:pt x="0" y="61"/>
                    <a:pt x="0" y="61"/>
                    <a:pt x="0" y="61"/>
                  </a:cubicBezTo>
                  <a:lnTo>
                    <a:pt x="0" y="0"/>
                  </a:lnTo>
                  <a:close/>
                  <a:moveTo>
                    <a:pt x="11" y="28"/>
                  </a:moveTo>
                  <a:cubicBezTo>
                    <a:pt x="24" y="28"/>
                    <a:pt x="24" y="28"/>
                    <a:pt x="24" y="28"/>
                  </a:cubicBezTo>
                  <a:cubicBezTo>
                    <a:pt x="30" y="28"/>
                    <a:pt x="34" y="25"/>
                    <a:pt x="34" y="19"/>
                  </a:cubicBezTo>
                  <a:cubicBezTo>
                    <a:pt x="34" y="14"/>
                    <a:pt x="30" y="10"/>
                    <a:pt x="22" y="10"/>
                  </a:cubicBezTo>
                  <a:cubicBezTo>
                    <a:pt x="11" y="10"/>
                    <a:pt x="11" y="10"/>
                    <a:pt x="11" y="10"/>
                  </a:cubicBezTo>
                  <a:lnTo>
                    <a:pt x="11" y="28"/>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92"/>
            <p:cNvSpPr>
              <a:spLocks noEditPoints="1"/>
            </p:cNvSpPr>
            <p:nvPr/>
          </p:nvSpPr>
          <p:spPr bwMode="gray">
            <a:xfrm>
              <a:off x="6721476" y="3886200"/>
              <a:ext cx="203200" cy="231775"/>
            </a:xfrm>
            <a:custGeom>
              <a:avLst/>
              <a:gdLst>
                <a:gd name="T0" fmla="*/ 50 w 128"/>
                <a:gd name="T1" fmla="*/ 0 h 146"/>
                <a:gd name="T2" fmla="*/ 81 w 128"/>
                <a:gd name="T3" fmla="*/ 0 h 146"/>
                <a:gd name="T4" fmla="*/ 128 w 128"/>
                <a:gd name="T5" fmla="*/ 146 h 146"/>
                <a:gd name="T6" fmla="*/ 100 w 128"/>
                <a:gd name="T7" fmla="*/ 146 h 146"/>
                <a:gd name="T8" fmla="*/ 93 w 128"/>
                <a:gd name="T9" fmla="*/ 117 h 146"/>
                <a:gd name="T10" fmla="*/ 38 w 128"/>
                <a:gd name="T11" fmla="*/ 117 h 146"/>
                <a:gd name="T12" fmla="*/ 29 w 128"/>
                <a:gd name="T13" fmla="*/ 146 h 146"/>
                <a:gd name="T14" fmla="*/ 0 w 128"/>
                <a:gd name="T15" fmla="*/ 146 h 146"/>
                <a:gd name="T16" fmla="*/ 50 w 128"/>
                <a:gd name="T17" fmla="*/ 0 h 146"/>
                <a:gd name="T18" fmla="*/ 64 w 128"/>
                <a:gd name="T19" fmla="*/ 26 h 146"/>
                <a:gd name="T20" fmla="*/ 64 w 128"/>
                <a:gd name="T21" fmla="*/ 26 h 146"/>
                <a:gd name="T22" fmla="*/ 45 w 128"/>
                <a:gd name="T23" fmla="*/ 93 h 146"/>
                <a:gd name="T24" fmla="*/ 85 w 128"/>
                <a:gd name="T25" fmla="*/ 93 h 146"/>
                <a:gd name="T26" fmla="*/ 64 w 128"/>
                <a:gd name="T27" fmla="*/ 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146">
                  <a:moveTo>
                    <a:pt x="50" y="0"/>
                  </a:moveTo>
                  <a:lnTo>
                    <a:pt x="81" y="0"/>
                  </a:lnTo>
                  <a:lnTo>
                    <a:pt x="128" y="146"/>
                  </a:lnTo>
                  <a:lnTo>
                    <a:pt x="100" y="146"/>
                  </a:lnTo>
                  <a:lnTo>
                    <a:pt x="93" y="117"/>
                  </a:lnTo>
                  <a:lnTo>
                    <a:pt x="38" y="117"/>
                  </a:lnTo>
                  <a:lnTo>
                    <a:pt x="29" y="146"/>
                  </a:lnTo>
                  <a:lnTo>
                    <a:pt x="0" y="146"/>
                  </a:lnTo>
                  <a:lnTo>
                    <a:pt x="50" y="0"/>
                  </a:lnTo>
                  <a:close/>
                  <a:moveTo>
                    <a:pt x="64" y="26"/>
                  </a:moveTo>
                  <a:lnTo>
                    <a:pt x="64" y="26"/>
                  </a:lnTo>
                  <a:lnTo>
                    <a:pt x="45" y="93"/>
                  </a:lnTo>
                  <a:lnTo>
                    <a:pt x="85" y="93"/>
                  </a:lnTo>
                  <a:lnTo>
                    <a:pt x="64" y="26"/>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93"/>
            <p:cNvSpPr>
              <a:spLocks/>
            </p:cNvSpPr>
            <p:nvPr/>
          </p:nvSpPr>
          <p:spPr bwMode="gray">
            <a:xfrm>
              <a:off x="7023101" y="3886200"/>
              <a:ext cx="171450" cy="231775"/>
            </a:xfrm>
            <a:custGeom>
              <a:avLst/>
              <a:gdLst>
                <a:gd name="T0" fmla="*/ 0 w 108"/>
                <a:gd name="T1" fmla="*/ 0 h 146"/>
                <a:gd name="T2" fmla="*/ 23 w 108"/>
                <a:gd name="T3" fmla="*/ 0 h 146"/>
                <a:gd name="T4" fmla="*/ 82 w 108"/>
                <a:gd name="T5" fmla="*/ 103 h 146"/>
                <a:gd name="T6" fmla="*/ 85 w 108"/>
                <a:gd name="T7" fmla="*/ 103 h 146"/>
                <a:gd name="T8" fmla="*/ 85 w 108"/>
                <a:gd name="T9" fmla="*/ 0 h 146"/>
                <a:gd name="T10" fmla="*/ 108 w 108"/>
                <a:gd name="T11" fmla="*/ 0 h 146"/>
                <a:gd name="T12" fmla="*/ 108 w 108"/>
                <a:gd name="T13" fmla="*/ 146 h 146"/>
                <a:gd name="T14" fmla="*/ 82 w 108"/>
                <a:gd name="T15" fmla="*/ 146 h 146"/>
                <a:gd name="T16" fmla="*/ 23 w 108"/>
                <a:gd name="T17" fmla="*/ 43 h 146"/>
                <a:gd name="T18" fmla="*/ 23 w 108"/>
                <a:gd name="T19" fmla="*/ 43 h 146"/>
                <a:gd name="T20" fmla="*/ 23 w 108"/>
                <a:gd name="T21" fmla="*/ 146 h 146"/>
                <a:gd name="T22" fmla="*/ 0 w 108"/>
                <a:gd name="T23" fmla="*/ 146 h 146"/>
                <a:gd name="T24" fmla="*/ 0 w 108"/>
                <a:gd name="T2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8" h="146">
                  <a:moveTo>
                    <a:pt x="0" y="0"/>
                  </a:moveTo>
                  <a:lnTo>
                    <a:pt x="23" y="0"/>
                  </a:lnTo>
                  <a:lnTo>
                    <a:pt x="82" y="103"/>
                  </a:lnTo>
                  <a:lnTo>
                    <a:pt x="85" y="103"/>
                  </a:lnTo>
                  <a:lnTo>
                    <a:pt x="85" y="0"/>
                  </a:lnTo>
                  <a:lnTo>
                    <a:pt x="108" y="0"/>
                  </a:lnTo>
                  <a:lnTo>
                    <a:pt x="108" y="146"/>
                  </a:lnTo>
                  <a:lnTo>
                    <a:pt x="82" y="146"/>
                  </a:lnTo>
                  <a:lnTo>
                    <a:pt x="23" y="43"/>
                  </a:lnTo>
                  <a:lnTo>
                    <a:pt x="23" y="43"/>
                  </a:lnTo>
                  <a:lnTo>
                    <a:pt x="23" y="146"/>
                  </a:lnTo>
                  <a:lnTo>
                    <a:pt x="0" y="146"/>
                  </a:lnTo>
                  <a:lnTo>
                    <a:pt x="0" y="0"/>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94"/>
            <p:cNvSpPr>
              <a:spLocks/>
            </p:cNvSpPr>
            <p:nvPr/>
          </p:nvSpPr>
          <p:spPr bwMode="gray">
            <a:xfrm>
              <a:off x="7304088" y="3883025"/>
              <a:ext cx="203200" cy="238125"/>
            </a:xfrm>
            <a:custGeom>
              <a:avLst/>
              <a:gdLst>
                <a:gd name="T0" fmla="*/ 42 w 54"/>
                <a:gd name="T1" fmla="*/ 21 h 63"/>
                <a:gd name="T2" fmla="*/ 29 w 54"/>
                <a:gd name="T3" fmla="*/ 10 h 63"/>
                <a:gd name="T4" fmla="*/ 12 w 54"/>
                <a:gd name="T5" fmla="*/ 31 h 63"/>
                <a:gd name="T6" fmla="*/ 29 w 54"/>
                <a:gd name="T7" fmla="*/ 53 h 63"/>
                <a:gd name="T8" fmla="*/ 43 w 54"/>
                <a:gd name="T9" fmla="*/ 40 h 63"/>
                <a:gd name="T10" fmla="*/ 54 w 54"/>
                <a:gd name="T11" fmla="*/ 45 h 63"/>
                <a:gd name="T12" fmla="*/ 29 w 54"/>
                <a:gd name="T13" fmla="*/ 63 h 63"/>
                <a:gd name="T14" fmla="*/ 0 w 54"/>
                <a:gd name="T15" fmla="*/ 31 h 63"/>
                <a:gd name="T16" fmla="*/ 29 w 54"/>
                <a:gd name="T17" fmla="*/ 0 h 63"/>
                <a:gd name="T18" fmla="*/ 53 w 54"/>
                <a:gd name="T19" fmla="*/ 19 h 63"/>
                <a:gd name="T20" fmla="*/ 42 w 54"/>
                <a:gd name="T21" fmla="*/ 2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63">
                  <a:moveTo>
                    <a:pt x="42" y="21"/>
                  </a:moveTo>
                  <a:cubicBezTo>
                    <a:pt x="41" y="15"/>
                    <a:pt x="36" y="10"/>
                    <a:pt x="29" y="10"/>
                  </a:cubicBezTo>
                  <a:cubicBezTo>
                    <a:pt x="17" y="10"/>
                    <a:pt x="12" y="21"/>
                    <a:pt x="12" y="31"/>
                  </a:cubicBezTo>
                  <a:cubicBezTo>
                    <a:pt x="12" y="42"/>
                    <a:pt x="17" y="53"/>
                    <a:pt x="29" y="53"/>
                  </a:cubicBezTo>
                  <a:cubicBezTo>
                    <a:pt x="37" y="53"/>
                    <a:pt x="41" y="47"/>
                    <a:pt x="43" y="40"/>
                  </a:cubicBezTo>
                  <a:cubicBezTo>
                    <a:pt x="54" y="45"/>
                    <a:pt x="54" y="45"/>
                    <a:pt x="54" y="45"/>
                  </a:cubicBezTo>
                  <a:cubicBezTo>
                    <a:pt x="49" y="57"/>
                    <a:pt x="41" y="63"/>
                    <a:pt x="29" y="63"/>
                  </a:cubicBezTo>
                  <a:cubicBezTo>
                    <a:pt x="9" y="63"/>
                    <a:pt x="0" y="48"/>
                    <a:pt x="0" y="31"/>
                  </a:cubicBezTo>
                  <a:cubicBezTo>
                    <a:pt x="0" y="14"/>
                    <a:pt x="11" y="0"/>
                    <a:pt x="29" y="0"/>
                  </a:cubicBezTo>
                  <a:cubicBezTo>
                    <a:pt x="41" y="0"/>
                    <a:pt x="50" y="6"/>
                    <a:pt x="53" y="19"/>
                  </a:cubicBezTo>
                  <a:lnTo>
                    <a:pt x="42" y="21"/>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95"/>
            <p:cNvSpPr>
              <a:spLocks/>
            </p:cNvSpPr>
            <p:nvPr/>
          </p:nvSpPr>
          <p:spPr bwMode="gray">
            <a:xfrm>
              <a:off x="7597776" y="3886200"/>
              <a:ext cx="168275" cy="231775"/>
            </a:xfrm>
            <a:custGeom>
              <a:avLst/>
              <a:gdLst>
                <a:gd name="T0" fmla="*/ 0 w 106"/>
                <a:gd name="T1" fmla="*/ 0 h 146"/>
                <a:gd name="T2" fmla="*/ 102 w 106"/>
                <a:gd name="T3" fmla="*/ 0 h 146"/>
                <a:gd name="T4" fmla="*/ 102 w 106"/>
                <a:gd name="T5" fmla="*/ 26 h 146"/>
                <a:gd name="T6" fmla="*/ 28 w 106"/>
                <a:gd name="T7" fmla="*/ 26 h 146"/>
                <a:gd name="T8" fmla="*/ 28 w 106"/>
                <a:gd name="T9" fmla="*/ 57 h 146"/>
                <a:gd name="T10" fmla="*/ 95 w 106"/>
                <a:gd name="T11" fmla="*/ 57 h 146"/>
                <a:gd name="T12" fmla="*/ 95 w 106"/>
                <a:gd name="T13" fmla="*/ 81 h 146"/>
                <a:gd name="T14" fmla="*/ 28 w 106"/>
                <a:gd name="T15" fmla="*/ 81 h 146"/>
                <a:gd name="T16" fmla="*/ 28 w 106"/>
                <a:gd name="T17" fmla="*/ 119 h 146"/>
                <a:gd name="T18" fmla="*/ 106 w 106"/>
                <a:gd name="T19" fmla="*/ 119 h 146"/>
                <a:gd name="T20" fmla="*/ 106 w 106"/>
                <a:gd name="T21" fmla="*/ 146 h 146"/>
                <a:gd name="T22" fmla="*/ 0 w 106"/>
                <a:gd name="T23" fmla="*/ 146 h 146"/>
                <a:gd name="T24" fmla="*/ 0 w 106"/>
                <a:gd name="T2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46">
                  <a:moveTo>
                    <a:pt x="0" y="0"/>
                  </a:moveTo>
                  <a:lnTo>
                    <a:pt x="102" y="0"/>
                  </a:lnTo>
                  <a:lnTo>
                    <a:pt x="102" y="26"/>
                  </a:lnTo>
                  <a:lnTo>
                    <a:pt x="28" y="26"/>
                  </a:lnTo>
                  <a:lnTo>
                    <a:pt x="28" y="57"/>
                  </a:lnTo>
                  <a:lnTo>
                    <a:pt x="95" y="57"/>
                  </a:lnTo>
                  <a:lnTo>
                    <a:pt x="95" y="81"/>
                  </a:lnTo>
                  <a:lnTo>
                    <a:pt x="28" y="81"/>
                  </a:lnTo>
                  <a:lnTo>
                    <a:pt x="28" y="119"/>
                  </a:lnTo>
                  <a:lnTo>
                    <a:pt x="106" y="119"/>
                  </a:lnTo>
                  <a:lnTo>
                    <a:pt x="106" y="146"/>
                  </a:lnTo>
                  <a:lnTo>
                    <a:pt x="0" y="146"/>
                  </a:lnTo>
                  <a:lnTo>
                    <a:pt x="0" y="0"/>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05639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CCB16-91F9-4682-BCA6-1268F1CF245C}"/>
              </a:ext>
            </a:extLst>
          </p:cNvPr>
          <p:cNvSpPr>
            <a:spLocks noGrp="1"/>
          </p:cNvSpPr>
          <p:nvPr>
            <p:ph type="title"/>
          </p:nvPr>
        </p:nvSpPr>
        <p:spPr>
          <a:xfrm>
            <a:off x="240631" y="376518"/>
            <a:ext cx="11730789" cy="5681734"/>
          </a:xfrm>
        </p:spPr>
        <p:txBody>
          <a:bodyPr>
            <a:normAutofit/>
          </a:bodyPr>
          <a:lstStyle>
            <a:lvl1pPr>
              <a:defRPr sz="5400">
                <a:solidFill>
                  <a:srgbClr val="1A1446"/>
                </a:solidFill>
              </a:defRPr>
            </a:lvl1pPr>
          </a:lstStyle>
          <a:p>
            <a:r>
              <a:rPr lang="en-US"/>
              <a:t>Click to edit Master title style</a:t>
            </a:r>
          </a:p>
        </p:txBody>
      </p:sp>
      <p:grpSp>
        <p:nvGrpSpPr>
          <p:cNvPr id="10" name="Group 9">
            <a:extLst>
              <a:ext uri="{FF2B5EF4-FFF2-40B4-BE49-F238E27FC236}">
                <a16:creationId xmlns:a16="http://schemas.microsoft.com/office/drawing/2014/main" id="{BED7689C-0806-49CA-ADB1-91D43C05DE55}"/>
              </a:ext>
            </a:extLst>
          </p:cNvPr>
          <p:cNvGrpSpPr/>
          <p:nvPr userDrawn="1"/>
        </p:nvGrpSpPr>
        <p:grpSpPr>
          <a:xfrm>
            <a:off x="11595615" y="6272479"/>
            <a:ext cx="461773" cy="469521"/>
            <a:chOff x="11613545" y="6272479"/>
            <a:chExt cx="461773" cy="469521"/>
          </a:xfrm>
        </p:grpSpPr>
        <p:pic>
          <p:nvPicPr>
            <p:cNvPr id="11" name="Picture 10">
              <a:extLst>
                <a:ext uri="{FF2B5EF4-FFF2-40B4-BE49-F238E27FC236}">
                  <a16:creationId xmlns:a16="http://schemas.microsoft.com/office/drawing/2014/main" id="{AB9B4402-A46E-4B4E-9887-413955989832}"/>
                </a:ext>
              </a:extLst>
            </p:cNvPr>
            <p:cNvPicPr>
              <a:picLocks noChangeAspect="1"/>
            </p:cNvPicPr>
            <p:nvPr userDrawn="1"/>
          </p:nvPicPr>
          <p:blipFill>
            <a:blip r:embed="rId2"/>
            <a:stretch>
              <a:fillRect/>
            </a:stretch>
          </p:blipFill>
          <p:spPr>
            <a:xfrm>
              <a:off x="11613545" y="6272479"/>
              <a:ext cx="461773" cy="469521"/>
            </a:xfrm>
            <a:prstGeom prst="rect">
              <a:avLst/>
            </a:prstGeom>
          </p:spPr>
        </p:pic>
        <p:pic>
          <p:nvPicPr>
            <p:cNvPr id="12" name="Picture 11">
              <a:extLst>
                <a:ext uri="{FF2B5EF4-FFF2-40B4-BE49-F238E27FC236}">
                  <a16:creationId xmlns:a16="http://schemas.microsoft.com/office/drawing/2014/main" id="{F3B57896-F51A-4869-B2DF-EEEC67F1B299}"/>
                </a:ext>
              </a:extLst>
            </p:cNvPr>
            <p:cNvPicPr>
              <a:picLocks noChangeAspect="1"/>
            </p:cNvPicPr>
            <p:nvPr userDrawn="1"/>
          </p:nvPicPr>
          <p:blipFill rotWithShape="1">
            <a:blip r:embed="rId3"/>
            <a:srcRect b="2491"/>
            <a:stretch/>
          </p:blipFill>
          <p:spPr>
            <a:xfrm>
              <a:off x="11718819" y="6325130"/>
              <a:ext cx="277918" cy="363309"/>
            </a:xfrm>
            <a:prstGeom prst="rect">
              <a:avLst/>
            </a:prstGeom>
          </p:spPr>
        </p:pic>
      </p:grpSp>
    </p:spTree>
    <p:extLst>
      <p:ext uri="{BB962C8B-B14F-4D97-AF65-F5344CB8AC3E}">
        <p14:creationId xmlns:p14="http://schemas.microsoft.com/office/powerpoint/2010/main" val="4057815137"/>
      </p:ext>
    </p:extLst>
  </p:cSld>
  <p:clrMapOvr>
    <a:masterClrMapping/>
  </p:clrMapOvr>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a:extLst>
              <a:ext uri="{FF2B5EF4-FFF2-40B4-BE49-F238E27FC236}">
                <a16:creationId xmlns:a16="http://schemas.microsoft.com/office/drawing/2014/main" id="{65954BA5-570B-4BB5-B3E7-33BEEF6B99BC}"/>
              </a:ext>
            </a:extLst>
          </p:cNvPr>
          <p:cNvSpPr>
            <a:spLocks noGrp="1"/>
          </p:cNvSpPr>
          <p:nvPr>
            <p:ph type="sldNum" sz="quarter" idx="10"/>
          </p:nvPr>
        </p:nvSpPr>
        <p:spPr/>
        <p:txBody>
          <a:bodyPr/>
          <a:lstStyle/>
          <a:p>
            <a:pPr algn="r"/>
            <a:fld id="{8FB4CE90-470A-43E3-A052-3E8AD880B4A5}" type="slidenum">
              <a:rPr lang="en-US" smtClean="0"/>
              <a:pPr algn="r"/>
              <a:t>‹#›</a:t>
            </a:fld>
            <a:endParaRPr lang="en-US"/>
          </a:p>
        </p:txBody>
      </p:sp>
      <p:sp>
        <p:nvSpPr>
          <p:cNvPr id="7" name="Footer Placeholder 6">
            <a:extLst>
              <a:ext uri="{FF2B5EF4-FFF2-40B4-BE49-F238E27FC236}">
                <a16:creationId xmlns:a16="http://schemas.microsoft.com/office/drawing/2014/main" id="{34F9F236-E5F1-497B-9D2D-66F8717F5BB0}"/>
              </a:ext>
            </a:extLst>
          </p:cNvPr>
          <p:cNvSpPr>
            <a:spLocks noGrp="1"/>
          </p:cNvSpPr>
          <p:nvPr>
            <p:ph type="ftr" sz="quarter" idx="11"/>
          </p:nvPr>
        </p:nvSpPr>
        <p:spPr/>
        <p:txBody>
          <a:bodyPr/>
          <a:lstStyle/>
          <a:p>
            <a:pPr algn="ctr">
              <a:lnSpc>
                <a:spcPct val="90000"/>
              </a:lnSpc>
              <a:spcBef>
                <a:spcPts val="1000"/>
              </a:spcBef>
            </a:pPr>
            <a:r>
              <a:rPr lang="en-US"/>
              <a:t>Confidential &amp; Proprietary – Not for Distribution</a:t>
            </a:r>
          </a:p>
        </p:txBody>
      </p:sp>
      <p:sp>
        <p:nvSpPr>
          <p:cNvPr id="9" name="Content Placeholder 8">
            <a:extLst>
              <a:ext uri="{FF2B5EF4-FFF2-40B4-BE49-F238E27FC236}">
                <a16:creationId xmlns:a16="http://schemas.microsoft.com/office/drawing/2014/main" id="{B199C20A-51FB-47CF-8539-89D6150A17E1}"/>
              </a:ext>
            </a:extLst>
          </p:cNvPr>
          <p:cNvSpPr>
            <a:spLocks noGrp="1"/>
          </p:cNvSpPr>
          <p:nvPr>
            <p:ph sz="quarter" idx="12"/>
          </p:nvPr>
        </p:nvSpPr>
        <p:spPr>
          <a:xfrm>
            <a:off x="241300" y="1443037"/>
            <a:ext cx="11734800" cy="47067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0107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a:extLst>
              <a:ext uri="{FF2B5EF4-FFF2-40B4-BE49-F238E27FC236}">
                <a16:creationId xmlns:a16="http://schemas.microsoft.com/office/drawing/2014/main" id="{65954BA5-570B-4BB5-B3E7-33BEEF6B99BC}"/>
              </a:ext>
            </a:extLst>
          </p:cNvPr>
          <p:cNvSpPr>
            <a:spLocks noGrp="1"/>
          </p:cNvSpPr>
          <p:nvPr>
            <p:ph type="sldNum" sz="quarter" idx="10"/>
          </p:nvPr>
        </p:nvSpPr>
        <p:spPr/>
        <p:txBody>
          <a:bodyPr/>
          <a:lstStyle/>
          <a:p>
            <a:pPr algn="r"/>
            <a:fld id="{8FB4CE90-470A-43E3-A052-3E8AD880B4A5}" type="slidenum">
              <a:rPr lang="en-US" smtClean="0"/>
              <a:pPr algn="r"/>
              <a:t>‹#›</a:t>
            </a:fld>
            <a:endParaRPr lang="en-US"/>
          </a:p>
        </p:txBody>
      </p:sp>
      <p:sp>
        <p:nvSpPr>
          <p:cNvPr id="7" name="Footer Placeholder 6">
            <a:extLst>
              <a:ext uri="{FF2B5EF4-FFF2-40B4-BE49-F238E27FC236}">
                <a16:creationId xmlns:a16="http://schemas.microsoft.com/office/drawing/2014/main" id="{34F9F236-E5F1-497B-9D2D-66F8717F5BB0}"/>
              </a:ext>
            </a:extLst>
          </p:cNvPr>
          <p:cNvSpPr>
            <a:spLocks noGrp="1"/>
          </p:cNvSpPr>
          <p:nvPr>
            <p:ph type="ftr" sz="quarter" idx="11"/>
          </p:nvPr>
        </p:nvSpPr>
        <p:spPr/>
        <p:txBody>
          <a:bodyPr/>
          <a:lstStyle/>
          <a:p>
            <a:pPr algn="ctr">
              <a:lnSpc>
                <a:spcPct val="90000"/>
              </a:lnSpc>
              <a:spcBef>
                <a:spcPts val="1000"/>
              </a:spcBef>
            </a:pPr>
            <a:r>
              <a:rPr lang="en-US"/>
              <a:t>Confidential &amp; Proprietary – Not for Distribution</a:t>
            </a:r>
          </a:p>
        </p:txBody>
      </p:sp>
      <p:sp>
        <p:nvSpPr>
          <p:cNvPr id="9" name="Content Placeholder 8">
            <a:extLst>
              <a:ext uri="{FF2B5EF4-FFF2-40B4-BE49-F238E27FC236}">
                <a16:creationId xmlns:a16="http://schemas.microsoft.com/office/drawing/2014/main" id="{B199C20A-51FB-47CF-8539-89D6150A17E1}"/>
              </a:ext>
            </a:extLst>
          </p:cNvPr>
          <p:cNvSpPr>
            <a:spLocks noGrp="1"/>
          </p:cNvSpPr>
          <p:nvPr>
            <p:ph sz="quarter" idx="12"/>
          </p:nvPr>
        </p:nvSpPr>
        <p:spPr>
          <a:xfrm>
            <a:off x="241300" y="1443037"/>
            <a:ext cx="5639547" cy="47067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634D4D-039D-4270-8CBC-8D0ACEF79923}"/>
              </a:ext>
            </a:extLst>
          </p:cNvPr>
          <p:cNvSpPr>
            <a:spLocks noGrp="1"/>
          </p:cNvSpPr>
          <p:nvPr>
            <p:ph type="body" sz="quarter" idx="13"/>
          </p:nvPr>
        </p:nvSpPr>
        <p:spPr>
          <a:xfrm>
            <a:off x="6337859" y="1460500"/>
            <a:ext cx="5641848" cy="4706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170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a:extLst>
              <a:ext uri="{FF2B5EF4-FFF2-40B4-BE49-F238E27FC236}">
                <a16:creationId xmlns:a16="http://schemas.microsoft.com/office/drawing/2014/main" id="{65954BA5-570B-4BB5-B3E7-33BEEF6B99BC}"/>
              </a:ext>
            </a:extLst>
          </p:cNvPr>
          <p:cNvSpPr>
            <a:spLocks noGrp="1"/>
          </p:cNvSpPr>
          <p:nvPr>
            <p:ph type="sldNum" sz="quarter" idx="10"/>
          </p:nvPr>
        </p:nvSpPr>
        <p:spPr/>
        <p:txBody>
          <a:bodyPr/>
          <a:lstStyle/>
          <a:p>
            <a:pPr algn="r"/>
            <a:fld id="{8FB4CE90-470A-43E3-A052-3E8AD880B4A5}" type="slidenum">
              <a:rPr lang="en-US" smtClean="0"/>
              <a:pPr algn="r"/>
              <a:t>‹#›</a:t>
            </a:fld>
            <a:endParaRPr lang="en-US"/>
          </a:p>
        </p:txBody>
      </p:sp>
      <p:sp>
        <p:nvSpPr>
          <p:cNvPr id="7" name="Footer Placeholder 6">
            <a:extLst>
              <a:ext uri="{FF2B5EF4-FFF2-40B4-BE49-F238E27FC236}">
                <a16:creationId xmlns:a16="http://schemas.microsoft.com/office/drawing/2014/main" id="{34F9F236-E5F1-497B-9D2D-66F8717F5BB0}"/>
              </a:ext>
            </a:extLst>
          </p:cNvPr>
          <p:cNvSpPr>
            <a:spLocks noGrp="1"/>
          </p:cNvSpPr>
          <p:nvPr>
            <p:ph type="ftr" sz="quarter" idx="11"/>
          </p:nvPr>
        </p:nvSpPr>
        <p:spPr/>
        <p:txBody>
          <a:bodyPr/>
          <a:lstStyle/>
          <a:p>
            <a:pPr algn="ctr">
              <a:lnSpc>
                <a:spcPct val="90000"/>
              </a:lnSpc>
              <a:spcBef>
                <a:spcPts val="1000"/>
              </a:spcBef>
            </a:pPr>
            <a:r>
              <a:rPr lang="en-US"/>
              <a:t>Confidential &amp; Proprietary – Not for Distribution</a:t>
            </a:r>
          </a:p>
        </p:txBody>
      </p:sp>
      <p:sp>
        <p:nvSpPr>
          <p:cNvPr id="9" name="Content Placeholder 8">
            <a:extLst>
              <a:ext uri="{FF2B5EF4-FFF2-40B4-BE49-F238E27FC236}">
                <a16:creationId xmlns:a16="http://schemas.microsoft.com/office/drawing/2014/main" id="{B199C20A-51FB-47CF-8539-89D6150A17E1}"/>
              </a:ext>
            </a:extLst>
          </p:cNvPr>
          <p:cNvSpPr>
            <a:spLocks noGrp="1"/>
          </p:cNvSpPr>
          <p:nvPr>
            <p:ph sz="quarter" idx="12"/>
          </p:nvPr>
        </p:nvSpPr>
        <p:spPr>
          <a:xfrm>
            <a:off x="241299" y="1443037"/>
            <a:ext cx="7315200" cy="47067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4">
            <a:extLst>
              <a:ext uri="{FF2B5EF4-FFF2-40B4-BE49-F238E27FC236}">
                <a16:creationId xmlns:a16="http://schemas.microsoft.com/office/drawing/2014/main" id="{C0AC987B-0659-4BC7-B0F8-0F7209F60BEB}"/>
              </a:ext>
            </a:extLst>
          </p:cNvPr>
          <p:cNvSpPr>
            <a:spLocks noGrp="1"/>
          </p:cNvSpPr>
          <p:nvPr>
            <p:ph type="pic" sz="quarter" idx="14" hasCustomPrompt="1"/>
          </p:nvPr>
        </p:nvSpPr>
        <p:spPr>
          <a:xfrm>
            <a:off x="7865585" y="1443037"/>
            <a:ext cx="4114800" cy="4114800"/>
          </a:xfrm>
        </p:spPr>
        <p:txBody>
          <a:bodyPr anchor="t">
            <a:normAutofit/>
          </a:bodyPr>
          <a:lstStyle>
            <a:lvl1pPr marL="0" indent="0" algn="ctr">
              <a:buNone/>
              <a:defRPr sz="1800">
                <a:solidFill>
                  <a:schemeClr val="accent3"/>
                </a:solidFill>
              </a:defRPr>
            </a:lvl1pPr>
          </a:lstStyle>
          <a:p>
            <a:r>
              <a:rPr lang="en-US"/>
              <a:t>To add a picture, click on the icon in the center of this box.</a:t>
            </a:r>
          </a:p>
        </p:txBody>
      </p:sp>
    </p:spTree>
    <p:extLst>
      <p:ext uri="{BB962C8B-B14F-4D97-AF65-F5344CB8AC3E}">
        <p14:creationId xmlns:p14="http://schemas.microsoft.com/office/powerpoint/2010/main" val="2037372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28A868B6-943B-4427-804E-4CF28F0B3C73}"/>
              </a:ext>
            </a:extLst>
          </p:cNvPr>
          <p:cNvSpPr>
            <a:spLocks noGrp="1"/>
          </p:cNvSpPr>
          <p:nvPr>
            <p:ph type="ftr" sz="quarter" idx="10"/>
          </p:nvPr>
        </p:nvSpPr>
        <p:spPr/>
        <p:txBody>
          <a:bodyPr/>
          <a:lstStyle/>
          <a:p>
            <a:pPr algn="ctr">
              <a:lnSpc>
                <a:spcPct val="90000"/>
              </a:lnSpc>
              <a:spcBef>
                <a:spcPts val="1000"/>
              </a:spcBef>
            </a:pPr>
            <a:r>
              <a:rPr lang="en-US"/>
              <a:t>Confidential &amp; Proprietary – Not for Distribution</a:t>
            </a:r>
          </a:p>
        </p:txBody>
      </p:sp>
      <p:sp>
        <p:nvSpPr>
          <p:cNvPr id="4" name="Slide Number Placeholder 3">
            <a:extLst>
              <a:ext uri="{FF2B5EF4-FFF2-40B4-BE49-F238E27FC236}">
                <a16:creationId xmlns:a16="http://schemas.microsoft.com/office/drawing/2014/main" id="{B9B5B7CF-50D1-4142-8E91-4D0439169C16}"/>
              </a:ext>
            </a:extLst>
          </p:cNvPr>
          <p:cNvSpPr>
            <a:spLocks noGrp="1"/>
          </p:cNvSpPr>
          <p:nvPr>
            <p:ph type="sldNum" sz="quarter" idx="11"/>
          </p:nvPr>
        </p:nvSpPr>
        <p:spPr/>
        <p:txBody>
          <a:bodyPr/>
          <a:lstStyle/>
          <a:p>
            <a:pPr algn="r"/>
            <a:fld id="{8FB4CE90-470A-43E3-A052-3E8AD880B4A5}" type="slidenum">
              <a:rPr lang="en-US" smtClean="0"/>
              <a:pPr algn="r"/>
              <a:t>‹#›</a:t>
            </a:fld>
            <a:endParaRPr lang="en-US"/>
          </a:p>
        </p:txBody>
      </p:sp>
    </p:spTree>
    <p:extLst>
      <p:ext uri="{BB962C8B-B14F-4D97-AF65-F5344CB8AC3E}">
        <p14:creationId xmlns:p14="http://schemas.microsoft.com/office/powerpoint/2010/main" val="2369127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o title or text ">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81603C-7D7B-4CD9-977F-C50E141D2D40}"/>
              </a:ext>
            </a:extLst>
          </p:cNvPr>
          <p:cNvSpPr>
            <a:spLocks noGrp="1"/>
          </p:cNvSpPr>
          <p:nvPr>
            <p:ph type="ftr" sz="quarter" idx="10"/>
          </p:nvPr>
        </p:nvSpPr>
        <p:spPr/>
        <p:txBody>
          <a:bodyPr/>
          <a:lstStyle/>
          <a:p>
            <a:pPr algn="ctr">
              <a:lnSpc>
                <a:spcPct val="90000"/>
              </a:lnSpc>
              <a:spcBef>
                <a:spcPts val="1000"/>
              </a:spcBef>
            </a:pPr>
            <a:r>
              <a:rPr lang="en-US"/>
              <a:t>Confidential &amp; Proprietary – Not for Distribution</a:t>
            </a:r>
          </a:p>
        </p:txBody>
      </p:sp>
      <p:sp>
        <p:nvSpPr>
          <p:cNvPr id="3" name="Slide Number Placeholder 2">
            <a:extLst>
              <a:ext uri="{FF2B5EF4-FFF2-40B4-BE49-F238E27FC236}">
                <a16:creationId xmlns:a16="http://schemas.microsoft.com/office/drawing/2014/main" id="{D85F73B0-7EC3-4F4E-8FA0-70EB0178A2C5}"/>
              </a:ext>
            </a:extLst>
          </p:cNvPr>
          <p:cNvSpPr>
            <a:spLocks noGrp="1"/>
          </p:cNvSpPr>
          <p:nvPr>
            <p:ph type="sldNum" sz="quarter" idx="11"/>
          </p:nvPr>
        </p:nvSpPr>
        <p:spPr/>
        <p:txBody>
          <a:bodyPr/>
          <a:lstStyle/>
          <a:p>
            <a:pPr algn="r"/>
            <a:fld id="{8FB4CE90-470A-43E3-A052-3E8AD880B4A5}" type="slidenum">
              <a:rPr lang="en-US" smtClean="0"/>
              <a:pPr algn="r"/>
              <a:t>‹#›</a:t>
            </a:fld>
            <a:endParaRPr lang="en-US"/>
          </a:p>
        </p:txBody>
      </p:sp>
    </p:spTree>
    <p:extLst>
      <p:ext uri="{BB962C8B-B14F-4D97-AF65-F5344CB8AC3E}">
        <p14:creationId xmlns:p14="http://schemas.microsoft.com/office/powerpoint/2010/main" val="2748647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ogo layout">
    <p:bg>
      <p:bgPr>
        <a:solidFill>
          <a:schemeClr val="accent1"/>
        </a:solidFill>
        <a:effectLst/>
      </p:bgPr>
    </p:bg>
    <p:spTree>
      <p:nvGrpSpPr>
        <p:cNvPr id="1" name=""/>
        <p:cNvGrpSpPr/>
        <p:nvPr/>
      </p:nvGrpSpPr>
      <p:grpSpPr>
        <a:xfrm>
          <a:off x="0" y="0"/>
          <a:ext cx="0" cy="0"/>
          <a:chOff x="0" y="0"/>
          <a:chExt cx="0" cy="0"/>
        </a:xfrm>
      </p:grpSpPr>
      <p:grpSp>
        <p:nvGrpSpPr>
          <p:cNvPr id="46" name="Group 45"/>
          <p:cNvGrpSpPr/>
          <p:nvPr userDrawn="1"/>
        </p:nvGrpSpPr>
        <p:grpSpPr bwMode="gray">
          <a:xfrm>
            <a:off x="2631695" y="2432562"/>
            <a:ext cx="6928611" cy="1802376"/>
            <a:chOff x="3387726" y="2736850"/>
            <a:chExt cx="5411788" cy="1384300"/>
          </a:xfrm>
        </p:grpSpPr>
        <p:sp>
          <p:nvSpPr>
            <p:cNvPr id="47" name="Freeform 55"/>
            <p:cNvSpPr>
              <a:spLocks/>
            </p:cNvSpPr>
            <p:nvPr/>
          </p:nvSpPr>
          <p:spPr bwMode="gray">
            <a:xfrm>
              <a:off x="4462463" y="3157538"/>
              <a:ext cx="331788" cy="419100"/>
            </a:xfrm>
            <a:custGeom>
              <a:avLst/>
              <a:gdLst>
                <a:gd name="T0" fmla="*/ 39 w 88"/>
                <a:gd name="T1" fmla="*/ 92 h 111"/>
                <a:gd name="T2" fmla="*/ 56 w 88"/>
                <a:gd name="T3" fmla="*/ 104 h 111"/>
                <a:gd name="T4" fmla="*/ 85 w 88"/>
                <a:gd name="T5" fmla="*/ 82 h 111"/>
                <a:gd name="T6" fmla="*/ 88 w 88"/>
                <a:gd name="T7" fmla="*/ 82 h 111"/>
                <a:gd name="T8" fmla="*/ 85 w 88"/>
                <a:gd name="T9" fmla="*/ 111 h 111"/>
                <a:gd name="T10" fmla="*/ 0 w 88"/>
                <a:gd name="T11" fmla="*/ 111 h 111"/>
                <a:gd name="T12" fmla="*/ 0 w 88"/>
                <a:gd name="T13" fmla="*/ 107 h 111"/>
                <a:gd name="T14" fmla="*/ 14 w 88"/>
                <a:gd name="T15" fmla="*/ 89 h 111"/>
                <a:gd name="T16" fmla="*/ 14 w 88"/>
                <a:gd name="T17" fmla="*/ 18 h 111"/>
                <a:gd name="T18" fmla="*/ 0 w 88"/>
                <a:gd name="T19" fmla="*/ 3 h 111"/>
                <a:gd name="T20" fmla="*/ 0 w 88"/>
                <a:gd name="T21" fmla="*/ 0 h 111"/>
                <a:gd name="T22" fmla="*/ 53 w 88"/>
                <a:gd name="T23" fmla="*/ 0 h 111"/>
                <a:gd name="T24" fmla="*/ 53 w 88"/>
                <a:gd name="T25" fmla="*/ 3 h 111"/>
                <a:gd name="T26" fmla="*/ 39 w 88"/>
                <a:gd name="T27" fmla="*/ 18 h 111"/>
                <a:gd name="T28" fmla="*/ 39 w 88"/>
                <a:gd name="T29" fmla="*/ 9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11">
                  <a:moveTo>
                    <a:pt x="39" y="92"/>
                  </a:moveTo>
                  <a:cubicBezTo>
                    <a:pt x="39" y="102"/>
                    <a:pt x="43" y="104"/>
                    <a:pt x="56" y="104"/>
                  </a:cubicBezTo>
                  <a:cubicBezTo>
                    <a:pt x="70" y="104"/>
                    <a:pt x="76" y="100"/>
                    <a:pt x="85" y="82"/>
                  </a:cubicBezTo>
                  <a:cubicBezTo>
                    <a:pt x="88" y="82"/>
                    <a:pt x="88" y="82"/>
                    <a:pt x="88" y="82"/>
                  </a:cubicBezTo>
                  <a:cubicBezTo>
                    <a:pt x="85" y="111"/>
                    <a:pt x="85" y="111"/>
                    <a:pt x="85" y="111"/>
                  </a:cubicBezTo>
                  <a:cubicBezTo>
                    <a:pt x="0" y="111"/>
                    <a:pt x="0" y="111"/>
                    <a:pt x="0" y="111"/>
                  </a:cubicBezTo>
                  <a:cubicBezTo>
                    <a:pt x="0" y="107"/>
                    <a:pt x="0" y="107"/>
                    <a:pt x="0" y="107"/>
                  </a:cubicBezTo>
                  <a:cubicBezTo>
                    <a:pt x="13" y="104"/>
                    <a:pt x="14" y="101"/>
                    <a:pt x="14" y="89"/>
                  </a:cubicBezTo>
                  <a:cubicBezTo>
                    <a:pt x="14" y="18"/>
                    <a:pt x="14" y="18"/>
                    <a:pt x="14" y="18"/>
                  </a:cubicBezTo>
                  <a:cubicBezTo>
                    <a:pt x="14" y="9"/>
                    <a:pt x="12" y="6"/>
                    <a:pt x="0" y="3"/>
                  </a:cubicBezTo>
                  <a:cubicBezTo>
                    <a:pt x="0" y="0"/>
                    <a:pt x="0" y="0"/>
                    <a:pt x="0" y="0"/>
                  </a:cubicBezTo>
                  <a:cubicBezTo>
                    <a:pt x="53" y="0"/>
                    <a:pt x="53" y="0"/>
                    <a:pt x="53" y="0"/>
                  </a:cubicBezTo>
                  <a:cubicBezTo>
                    <a:pt x="53" y="3"/>
                    <a:pt x="53" y="3"/>
                    <a:pt x="53" y="3"/>
                  </a:cubicBezTo>
                  <a:cubicBezTo>
                    <a:pt x="42" y="6"/>
                    <a:pt x="39" y="8"/>
                    <a:pt x="39" y="18"/>
                  </a:cubicBezTo>
                  <a:lnTo>
                    <a:pt x="39" y="92"/>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56"/>
            <p:cNvSpPr>
              <a:spLocks noEditPoints="1"/>
            </p:cNvSpPr>
            <p:nvPr/>
          </p:nvSpPr>
          <p:spPr bwMode="gray">
            <a:xfrm>
              <a:off x="4800601" y="3125788"/>
              <a:ext cx="173038" cy="450850"/>
            </a:xfrm>
            <a:custGeom>
              <a:avLst/>
              <a:gdLst>
                <a:gd name="T0" fmla="*/ 34 w 46"/>
                <a:gd name="T1" fmla="*/ 103 h 119"/>
                <a:gd name="T2" fmla="*/ 46 w 46"/>
                <a:gd name="T3" fmla="*/ 115 h 119"/>
                <a:gd name="T4" fmla="*/ 46 w 46"/>
                <a:gd name="T5" fmla="*/ 119 h 119"/>
                <a:gd name="T6" fmla="*/ 1 w 46"/>
                <a:gd name="T7" fmla="*/ 119 h 119"/>
                <a:gd name="T8" fmla="*/ 1 w 46"/>
                <a:gd name="T9" fmla="*/ 115 h 119"/>
                <a:gd name="T10" fmla="*/ 13 w 46"/>
                <a:gd name="T11" fmla="*/ 102 h 119"/>
                <a:gd name="T12" fmla="*/ 13 w 46"/>
                <a:gd name="T13" fmla="*/ 64 h 119"/>
                <a:gd name="T14" fmla="*/ 0 w 46"/>
                <a:gd name="T15" fmla="*/ 50 h 119"/>
                <a:gd name="T16" fmla="*/ 0 w 46"/>
                <a:gd name="T17" fmla="*/ 47 h 119"/>
                <a:gd name="T18" fmla="*/ 31 w 46"/>
                <a:gd name="T19" fmla="*/ 44 h 119"/>
                <a:gd name="T20" fmla="*/ 34 w 46"/>
                <a:gd name="T21" fmla="*/ 44 h 119"/>
                <a:gd name="T22" fmla="*/ 34 w 46"/>
                <a:gd name="T23" fmla="*/ 103 h 119"/>
                <a:gd name="T24" fmla="*/ 23 w 46"/>
                <a:gd name="T25" fmla="*/ 0 h 119"/>
                <a:gd name="T26" fmla="*/ 36 w 46"/>
                <a:gd name="T27" fmla="*/ 12 h 119"/>
                <a:gd name="T28" fmla="*/ 23 w 46"/>
                <a:gd name="T29" fmla="*/ 25 h 119"/>
                <a:gd name="T30" fmla="*/ 11 w 46"/>
                <a:gd name="T31" fmla="*/ 12 h 119"/>
                <a:gd name="T32" fmla="*/ 23 w 46"/>
                <a:gd name="T33"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119">
                  <a:moveTo>
                    <a:pt x="34" y="103"/>
                  </a:moveTo>
                  <a:cubicBezTo>
                    <a:pt x="34" y="110"/>
                    <a:pt x="38" y="114"/>
                    <a:pt x="46" y="115"/>
                  </a:cubicBezTo>
                  <a:cubicBezTo>
                    <a:pt x="46" y="119"/>
                    <a:pt x="46" y="119"/>
                    <a:pt x="46" y="119"/>
                  </a:cubicBezTo>
                  <a:cubicBezTo>
                    <a:pt x="1" y="119"/>
                    <a:pt x="1" y="119"/>
                    <a:pt x="1" y="119"/>
                  </a:cubicBezTo>
                  <a:cubicBezTo>
                    <a:pt x="1" y="115"/>
                    <a:pt x="1" y="115"/>
                    <a:pt x="1" y="115"/>
                  </a:cubicBezTo>
                  <a:cubicBezTo>
                    <a:pt x="10" y="114"/>
                    <a:pt x="13" y="111"/>
                    <a:pt x="13" y="102"/>
                  </a:cubicBezTo>
                  <a:cubicBezTo>
                    <a:pt x="13" y="64"/>
                    <a:pt x="13" y="64"/>
                    <a:pt x="13" y="64"/>
                  </a:cubicBezTo>
                  <a:cubicBezTo>
                    <a:pt x="13" y="55"/>
                    <a:pt x="10" y="52"/>
                    <a:pt x="0" y="50"/>
                  </a:cubicBezTo>
                  <a:cubicBezTo>
                    <a:pt x="0" y="47"/>
                    <a:pt x="0" y="47"/>
                    <a:pt x="0" y="47"/>
                  </a:cubicBezTo>
                  <a:cubicBezTo>
                    <a:pt x="31" y="44"/>
                    <a:pt x="31" y="44"/>
                    <a:pt x="31" y="44"/>
                  </a:cubicBezTo>
                  <a:cubicBezTo>
                    <a:pt x="34" y="44"/>
                    <a:pt x="34" y="44"/>
                    <a:pt x="34" y="44"/>
                  </a:cubicBezTo>
                  <a:lnTo>
                    <a:pt x="34" y="103"/>
                  </a:lnTo>
                  <a:close/>
                  <a:moveTo>
                    <a:pt x="23" y="0"/>
                  </a:moveTo>
                  <a:cubicBezTo>
                    <a:pt x="30" y="0"/>
                    <a:pt x="36" y="5"/>
                    <a:pt x="36" y="12"/>
                  </a:cubicBezTo>
                  <a:cubicBezTo>
                    <a:pt x="36" y="19"/>
                    <a:pt x="30" y="25"/>
                    <a:pt x="23" y="25"/>
                  </a:cubicBezTo>
                  <a:cubicBezTo>
                    <a:pt x="17" y="25"/>
                    <a:pt x="11" y="19"/>
                    <a:pt x="11" y="12"/>
                  </a:cubicBezTo>
                  <a:cubicBezTo>
                    <a:pt x="11" y="5"/>
                    <a:pt x="17" y="0"/>
                    <a:pt x="23" y="0"/>
                  </a:cubicBezTo>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7"/>
            <p:cNvSpPr>
              <a:spLocks noEditPoints="1"/>
            </p:cNvSpPr>
            <p:nvPr/>
          </p:nvSpPr>
          <p:spPr bwMode="gray">
            <a:xfrm>
              <a:off x="4984751" y="3125788"/>
              <a:ext cx="354013" cy="458788"/>
            </a:xfrm>
            <a:custGeom>
              <a:avLst/>
              <a:gdLst>
                <a:gd name="T0" fmla="*/ 32 w 94"/>
                <a:gd name="T1" fmla="*/ 62 h 121"/>
                <a:gd name="T2" fmla="*/ 49 w 94"/>
                <a:gd name="T3" fmla="*/ 54 h 121"/>
                <a:gd name="T4" fmla="*/ 70 w 94"/>
                <a:gd name="T5" fmla="*/ 84 h 121"/>
                <a:gd name="T6" fmla="*/ 43 w 94"/>
                <a:gd name="T7" fmla="*/ 116 h 121"/>
                <a:gd name="T8" fmla="*/ 32 w 94"/>
                <a:gd name="T9" fmla="*/ 104 h 121"/>
                <a:gd name="T10" fmla="*/ 32 w 94"/>
                <a:gd name="T11" fmla="*/ 62 h 121"/>
                <a:gd name="T12" fmla="*/ 32 w 94"/>
                <a:gd name="T13" fmla="*/ 0 h 121"/>
                <a:gd name="T14" fmla="*/ 29 w 94"/>
                <a:gd name="T15" fmla="*/ 0 h 121"/>
                <a:gd name="T16" fmla="*/ 0 w 94"/>
                <a:gd name="T17" fmla="*/ 2 h 121"/>
                <a:gd name="T18" fmla="*/ 0 w 94"/>
                <a:gd name="T19" fmla="*/ 5 h 121"/>
                <a:gd name="T20" fmla="*/ 10 w 94"/>
                <a:gd name="T21" fmla="*/ 16 h 121"/>
                <a:gd name="T22" fmla="*/ 10 w 94"/>
                <a:gd name="T23" fmla="*/ 119 h 121"/>
                <a:gd name="T24" fmla="*/ 45 w 94"/>
                <a:gd name="T25" fmla="*/ 121 h 121"/>
                <a:gd name="T26" fmla="*/ 94 w 94"/>
                <a:gd name="T27" fmla="*/ 81 h 121"/>
                <a:gd name="T28" fmla="*/ 59 w 94"/>
                <a:gd name="T29" fmla="*/ 44 h 121"/>
                <a:gd name="T30" fmla="*/ 32 w 94"/>
                <a:gd name="T31" fmla="*/ 57 h 121"/>
                <a:gd name="T32" fmla="*/ 32 w 94"/>
                <a:gd name="T3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121">
                  <a:moveTo>
                    <a:pt x="32" y="62"/>
                  </a:moveTo>
                  <a:cubicBezTo>
                    <a:pt x="39" y="56"/>
                    <a:pt x="43" y="54"/>
                    <a:pt x="49" y="54"/>
                  </a:cubicBezTo>
                  <a:cubicBezTo>
                    <a:pt x="61" y="54"/>
                    <a:pt x="70" y="66"/>
                    <a:pt x="70" y="84"/>
                  </a:cubicBezTo>
                  <a:cubicBezTo>
                    <a:pt x="70" y="107"/>
                    <a:pt x="59" y="116"/>
                    <a:pt x="43" y="116"/>
                  </a:cubicBezTo>
                  <a:cubicBezTo>
                    <a:pt x="35" y="116"/>
                    <a:pt x="32" y="113"/>
                    <a:pt x="32" y="104"/>
                  </a:cubicBezTo>
                  <a:lnTo>
                    <a:pt x="32" y="62"/>
                  </a:lnTo>
                  <a:close/>
                  <a:moveTo>
                    <a:pt x="32" y="0"/>
                  </a:moveTo>
                  <a:cubicBezTo>
                    <a:pt x="29" y="0"/>
                    <a:pt x="29" y="0"/>
                    <a:pt x="29" y="0"/>
                  </a:cubicBezTo>
                  <a:cubicBezTo>
                    <a:pt x="0" y="2"/>
                    <a:pt x="0" y="2"/>
                    <a:pt x="0" y="2"/>
                  </a:cubicBezTo>
                  <a:cubicBezTo>
                    <a:pt x="0" y="5"/>
                    <a:pt x="0" y="5"/>
                    <a:pt x="0" y="5"/>
                  </a:cubicBezTo>
                  <a:cubicBezTo>
                    <a:pt x="6" y="6"/>
                    <a:pt x="10" y="10"/>
                    <a:pt x="10" y="16"/>
                  </a:cubicBezTo>
                  <a:cubicBezTo>
                    <a:pt x="10" y="119"/>
                    <a:pt x="10" y="119"/>
                    <a:pt x="10" y="119"/>
                  </a:cubicBezTo>
                  <a:cubicBezTo>
                    <a:pt x="21" y="121"/>
                    <a:pt x="32" y="121"/>
                    <a:pt x="45" y="121"/>
                  </a:cubicBezTo>
                  <a:cubicBezTo>
                    <a:pt x="80" y="121"/>
                    <a:pt x="94" y="103"/>
                    <a:pt x="94" y="81"/>
                  </a:cubicBezTo>
                  <a:cubicBezTo>
                    <a:pt x="94" y="60"/>
                    <a:pt x="79" y="44"/>
                    <a:pt x="59" y="44"/>
                  </a:cubicBezTo>
                  <a:cubicBezTo>
                    <a:pt x="49" y="44"/>
                    <a:pt x="40" y="48"/>
                    <a:pt x="32" y="57"/>
                  </a:cubicBezTo>
                  <a:lnTo>
                    <a:pt x="32" y="0"/>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8"/>
            <p:cNvSpPr>
              <a:spLocks noEditPoints="1"/>
            </p:cNvSpPr>
            <p:nvPr/>
          </p:nvSpPr>
          <p:spPr bwMode="gray">
            <a:xfrm>
              <a:off x="5368926" y="3292475"/>
              <a:ext cx="288925" cy="292100"/>
            </a:xfrm>
            <a:custGeom>
              <a:avLst/>
              <a:gdLst>
                <a:gd name="T0" fmla="*/ 23 w 77"/>
                <a:gd name="T1" fmla="*/ 28 h 77"/>
                <a:gd name="T2" fmla="*/ 38 w 77"/>
                <a:gd name="T3" fmla="*/ 5 h 77"/>
                <a:gd name="T4" fmla="*/ 54 w 77"/>
                <a:gd name="T5" fmla="*/ 28 h 77"/>
                <a:gd name="T6" fmla="*/ 23 w 77"/>
                <a:gd name="T7" fmla="*/ 28 h 77"/>
                <a:gd name="T8" fmla="*/ 77 w 77"/>
                <a:gd name="T9" fmla="*/ 33 h 77"/>
                <a:gd name="T10" fmla="*/ 40 w 77"/>
                <a:gd name="T11" fmla="*/ 0 h 77"/>
                <a:gd name="T12" fmla="*/ 0 w 77"/>
                <a:gd name="T13" fmla="*/ 39 h 77"/>
                <a:gd name="T14" fmla="*/ 39 w 77"/>
                <a:gd name="T15" fmla="*/ 77 h 77"/>
                <a:gd name="T16" fmla="*/ 77 w 77"/>
                <a:gd name="T17" fmla="*/ 53 h 77"/>
                <a:gd name="T18" fmla="*/ 74 w 77"/>
                <a:gd name="T19" fmla="*/ 53 h 77"/>
                <a:gd name="T20" fmla="*/ 48 w 77"/>
                <a:gd name="T21" fmla="*/ 68 h 77"/>
                <a:gd name="T22" fmla="*/ 23 w 77"/>
                <a:gd name="T23" fmla="*/ 33 h 77"/>
                <a:gd name="T24" fmla="*/ 77 w 77"/>
                <a:gd name="T25" fmla="*/ 3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77">
                  <a:moveTo>
                    <a:pt x="23" y="28"/>
                  </a:moveTo>
                  <a:cubicBezTo>
                    <a:pt x="24" y="14"/>
                    <a:pt x="29" y="5"/>
                    <a:pt x="38" y="5"/>
                  </a:cubicBezTo>
                  <a:cubicBezTo>
                    <a:pt x="47" y="5"/>
                    <a:pt x="53" y="15"/>
                    <a:pt x="54" y="28"/>
                  </a:cubicBezTo>
                  <a:lnTo>
                    <a:pt x="23" y="28"/>
                  </a:lnTo>
                  <a:close/>
                  <a:moveTo>
                    <a:pt x="77" y="33"/>
                  </a:moveTo>
                  <a:cubicBezTo>
                    <a:pt x="75" y="13"/>
                    <a:pt x="60" y="0"/>
                    <a:pt x="40" y="0"/>
                  </a:cubicBezTo>
                  <a:cubicBezTo>
                    <a:pt x="17" y="0"/>
                    <a:pt x="0" y="17"/>
                    <a:pt x="0" y="39"/>
                  </a:cubicBezTo>
                  <a:cubicBezTo>
                    <a:pt x="0" y="61"/>
                    <a:pt x="17" y="77"/>
                    <a:pt x="39" y="77"/>
                  </a:cubicBezTo>
                  <a:cubicBezTo>
                    <a:pt x="56" y="77"/>
                    <a:pt x="71" y="68"/>
                    <a:pt x="77" y="53"/>
                  </a:cubicBezTo>
                  <a:cubicBezTo>
                    <a:pt x="74" y="53"/>
                    <a:pt x="74" y="53"/>
                    <a:pt x="74" y="53"/>
                  </a:cubicBezTo>
                  <a:cubicBezTo>
                    <a:pt x="67" y="63"/>
                    <a:pt x="59" y="68"/>
                    <a:pt x="48" y="68"/>
                  </a:cubicBezTo>
                  <a:cubicBezTo>
                    <a:pt x="35" y="68"/>
                    <a:pt x="22" y="56"/>
                    <a:pt x="23" y="33"/>
                  </a:cubicBezTo>
                  <a:lnTo>
                    <a:pt x="77" y="33"/>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9"/>
            <p:cNvSpPr>
              <a:spLocks/>
            </p:cNvSpPr>
            <p:nvPr/>
          </p:nvSpPr>
          <p:spPr bwMode="gray">
            <a:xfrm>
              <a:off x="5665788" y="3292475"/>
              <a:ext cx="269875" cy="284163"/>
            </a:xfrm>
            <a:custGeom>
              <a:avLst/>
              <a:gdLst>
                <a:gd name="T0" fmla="*/ 67 w 72"/>
                <a:gd name="T1" fmla="*/ 28 h 75"/>
                <a:gd name="T2" fmla="*/ 51 w 72"/>
                <a:gd name="T3" fmla="*/ 19 h 75"/>
                <a:gd name="T4" fmla="*/ 35 w 72"/>
                <a:gd name="T5" fmla="*/ 29 h 75"/>
                <a:gd name="T6" fmla="*/ 35 w 72"/>
                <a:gd name="T7" fmla="*/ 58 h 75"/>
                <a:gd name="T8" fmla="*/ 47 w 72"/>
                <a:gd name="T9" fmla="*/ 71 h 75"/>
                <a:gd name="T10" fmla="*/ 47 w 72"/>
                <a:gd name="T11" fmla="*/ 75 h 75"/>
                <a:gd name="T12" fmla="*/ 2 w 72"/>
                <a:gd name="T13" fmla="*/ 75 h 75"/>
                <a:gd name="T14" fmla="*/ 2 w 72"/>
                <a:gd name="T15" fmla="*/ 71 h 75"/>
                <a:gd name="T16" fmla="*/ 14 w 72"/>
                <a:gd name="T17" fmla="*/ 58 h 75"/>
                <a:gd name="T18" fmla="*/ 14 w 72"/>
                <a:gd name="T19" fmla="*/ 20 h 75"/>
                <a:gd name="T20" fmla="*/ 0 w 72"/>
                <a:gd name="T21" fmla="*/ 6 h 75"/>
                <a:gd name="T22" fmla="*/ 0 w 72"/>
                <a:gd name="T23" fmla="*/ 3 h 75"/>
                <a:gd name="T24" fmla="*/ 32 w 72"/>
                <a:gd name="T25" fmla="*/ 0 h 75"/>
                <a:gd name="T26" fmla="*/ 35 w 72"/>
                <a:gd name="T27" fmla="*/ 0 h 75"/>
                <a:gd name="T28" fmla="*/ 35 w 72"/>
                <a:gd name="T29" fmla="*/ 23 h 75"/>
                <a:gd name="T30" fmla="*/ 35 w 72"/>
                <a:gd name="T31" fmla="*/ 23 h 75"/>
                <a:gd name="T32" fmla="*/ 59 w 72"/>
                <a:gd name="T33" fmla="*/ 0 h 75"/>
                <a:gd name="T34" fmla="*/ 72 w 72"/>
                <a:gd name="T35" fmla="*/ 6 h 75"/>
                <a:gd name="T36" fmla="*/ 67 w 72"/>
                <a:gd name="T37" fmla="*/ 2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75">
                  <a:moveTo>
                    <a:pt x="67" y="28"/>
                  </a:moveTo>
                  <a:cubicBezTo>
                    <a:pt x="61" y="22"/>
                    <a:pt x="56" y="19"/>
                    <a:pt x="51" y="19"/>
                  </a:cubicBezTo>
                  <a:cubicBezTo>
                    <a:pt x="44" y="19"/>
                    <a:pt x="40" y="21"/>
                    <a:pt x="35" y="29"/>
                  </a:cubicBezTo>
                  <a:cubicBezTo>
                    <a:pt x="35" y="58"/>
                    <a:pt x="35" y="58"/>
                    <a:pt x="35" y="58"/>
                  </a:cubicBezTo>
                  <a:cubicBezTo>
                    <a:pt x="35" y="67"/>
                    <a:pt x="37" y="69"/>
                    <a:pt x="47" y="71"/>
                  </a:cubicBezTo>
                  <a:cubicBezTo>
                    <a:pt x="47" y="75"/>
                    <a:pt x="47" y="75"/>
                    <a:pt x="47" y="75"/>
                  </a:cubicBezTo>
                  <a:cubicBezTo>
                    <a:pt x="2" y="75"/>
                    <a:pt x="2" y="75"/>
                    <a:pt x="2" y="75"/>
                  </a:cubicBezTo>
                  <a:cubicBezTo>
                    <a:pt x="2" y="71"/>
                    <a:pt x="2" y="71"/>
                    <a:pt x="2" y="71"/>
                  </a:cubicBezTo>
                  <a:cubicBezTo>
                    <a:pt x="11" y="69"/>
                    <a:pt x="14" y="66"/>
                    <a:pt x="14" y="58"/>
                  </a:cubicBezTo>
                  <a:cubicBezTo>
                    <a:pt x="14" y="20"/>
                    <a:pt x="14" y="20"/>
                    <a:pt x="14" y="20"/>
                  </a:cubicBezTo>
                  <a:cubicBezTo>
                    <a:pt x="14" y="11"/>
                    <a:pt x="10" y="7"/>
                    <a:pt x="0" y="6"/>
                  </a:cubicBezTo>
                  <a:cubicBezTo>
                    <a:pt x="0" y="3"/>
                    <a:pt x="0" y="3"/>
                    <a:pt x="0" y="3"/>
                  </a:cubicBezTo>
                  <a:cubicBezTo>
                    <a:pt x="32" y="0"/>
                    <a:pt x="32" y="0"/>
                    <a:pt x="32" y="0"/>
                  </a:cubicBezTo>
                  <a:cubicBezTo>
                    <a:pt x="35" y="0"/>
                    <a:pt x="35" y="0"/>
                    <a:pt x="35" y="0"/>
                  </a:cubicBezTo>
                  <a:cubicBezTo>
                    <a:pt x="35" y="23"/>
                    <a:pt x="35" y="23"/>
                    <a:pt x="35" y="23"/>
                  </a:cubicBezTo>
                  <a:cubicBezTo>
                    <a:pt x="35" y="23"/>
                    <a:pt x="35" y="23"/>
                    <a:pt x="35" y="23"/>
                  </a:cubicBezTo>
                  <a:cubicBezTo>
                    <a:pt x="42" y="7"/>
                    <a:pt x="50" y="0"/>
                    <a:pt x="59" y="0"/>
                  </a:cubicBezTo>
                  <a:cubicBezTo>
                    <a:pt x="64" y="0"/>
                    <a:pt x="68" y="2"/>
                    <a:pt x="72" y="6"/>
                  </a:cubicBezTo>
                  <a:lnTo>
                    <a:pt x="67" y="28"/>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60"/>
            <p:cNvSpPr>
              <a:spLocks/>
            </p:cNvSpPr>
            <p:nvPr/>
          </p:nvSpPr>
          <p:spPr bwMode="gray">
            <a:xfrm>
              <a:off x="5943601" y="3198813"/>
              <a:ext cx="541338" cy="588963"/>
            </a:xfrm>
            <a:custGeom>
              <a:avLst/>
              <a:gdLst>
                <a:gd name="T0" fmla="*/ 114 w 144"/>
                <a:gd name="T1" fmla="*/ 28 h 156"/>
                <a:gd name="T2" fmla="*/ 114 w 144"/>
                <a:gd name="T3" fmla="*/ 31 h 156"/>
                <a:gd name="T4" fmla="*/ 119 w 144"/>
                <a:gd name="T5" fmla="*/ 54 h 156"/>
                <a:gd name="T6" fmla="*/ 109 w 144"/>
                <a:gd name="T7" fmla="*/ 77 h 156"/>
                <a:gd name="T8" fmla="*/ 94 w 144"/>
                <a:gd name="T9" fmla="*/ 46 h 156"/>
                <a:gd name="T10" fmla="*/ 97 w 144"/>
                <a:gd name="T11" fmla="*/ 31 h 156"/>
                <a:gd name="T12" fmla="*/ 97 w 144"/>
                <a:gd name="T13" fmla="*/ 28 h 156"/>
                <a:gd name="T14" fmla="*/ 56 w 144"/>
                <a:gd name="T15" fmla="*/ 28 h 156"/>
                <a:gd name="T16" fmla="*/ 55 w 144"/>
                <a:gd name="T17" fmla="*/ 28 h 156"/>
                <a:gd name="T18" fmla="*/ 34 w 144"/>
                <a:gd name="T19" fmla="*/ 28 h 156"/>
                <a:gd name="T20" fmla="*/ 34 w 144"/>
                <a:gd name="T21" fmla="*/ 0 h 156"/>
                <a:gd name="T22" fmla="*/ 30 w 144"/>
                <a:gd name="T23" fmla="*/ 0 h 156"/>
                <a:gd name="T24" fmla="*/ 0 w 144"/>
                <a:gd name="T25" fmla="*/ 30 h 156"/>
                <a:gd name="T26" fmla="*/ 0 w 144"/>
                <a:gd name="T27" fmla="*/ 34 h 156"/>
                <a:gd name="T28" fmla="*/ 13 w 144"/>
                <a:gd name="T29" fmla="*/ 34 h 156"/>
                <a:gd name="T30" fmla="*/ 13 w 144"/>
                <a:gd name="T31" fmla="*/ 80 h 156"/>
                <a:gd name="T32" fmla="*/ 37 w 144"/>
                <a:gd name="T33" fmla="*/ 102 h 156"/>
                <a:gd name="T34" fmla="*/ 60 w 144"/>
                <a:gd name="T35" fmla="*/ 90 h 156"/>
                <a:gd name="T36" fmla="*/ 58 w 144"/>
                <a:gd name="T37" fmla="*/ 88 h 156"/>
                <a:gd name="T38" fmla="*/ 47 w 144"/>
                <a:gd name="T39" fmla="*/ 93 h 156"/>
                <a:gd name="T40" fmla="*/ 34 w 144"/>
                <a:gd name="T41" fmla="*/ 75 h 156"/>
                <a:gd name="T42" fmla="*/ 34 w 144"/>
                <a:gd name="T43" fmla="*/ 34 h 156"/>
                <a:gd name="T44" fmla="*/ 53 w 144"/>
                <a:gd name="T45" fmla="*/ 34 h 156"/>
                <a:gd name="T46" fmla="*/ 71 w 144"/>
                <a:gd name="T47" fmla="*/ 47 h 156"/>
                <a:gd name="T48" fmla="*/ 97 w 144"/>
                <a:gd name="T49" fmla="*/ 102 h 156"/>
                <a:gd name="T50" fmla="*/ 68 w 144"/>
                <a:gd name="T51" fmla="*/ 136 h 156"/>
                <a:gd name="T52" fmla="*/ 58 w 144"/>
                <a:gd name="T53" fmla="*/ 134 h 156"/>
                <a:gd name="T54" fmla="*/ 54 w 144"/>
                <a:gd name="T55" fmla="*/ 155 h 156"/>
                <a:gd name="T56" fmla="*/ 60 w 144"/>
                <a:gd name="T57" fmla="*/ 156 h 156"/>
                <a:gd name="T58" fmla="*/ 90 w 144"/>
                <a:gd name="T59" fmla="*/ 132 h 156"/>
                <a:gd name="T60" fmla="*/ 127 w 144"/>
                <a:gd name="T61" fmla="*/ 50 h 156"/>
                <a:gd name="T62" fmla="*/ 144 w 144"/>
                <a:gd name="T63" fmla="*/ 31 h 156"/>
                <a:gd name="T64" fmla="*/ 144 w 144"/>
                <a:gd name="T65" fmla="*/ 28 h 156"/>
                <a:gd name="T66" fmla="*/ 114 w 144"/>
                <a:gd name="T67" fmla="*/ 2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 h="156">
                  <a:moveTo>
                    <a:pt x="114" y="28"/>
                  </a:moveTo>
                  <a:cubicBezTo>
                    <a:pt x="114" y="31"/>
                    <a:pt x="114" y="31"/>
                    <a:pt x="114" y="31"/>
                  </a:cubicBezTo>
                  <a:cubicBezTo>
                    <a:pt x="123" y="33"/>
                    <a:pt x="125" y="39"/>
                    <a:pt x="119" y="54"/>
                  </a:cubicBezTo>
                  <a:cubicBezTo>
                    <a:pt x="109" y="77"/>
                    <a:pt x="109" y="77"/>
                    <a:pt x="109" y="77"/>
                  </a:cubicBezTo>
                  <a:cubicBezTo>
                    <a:pt x="94" y="46"/>
                    <a:pt x="94" y="46"/>
                    <a:pt x="94" y="46"/>
                  </a:cubicBezTo>
                  <a:cubicBezTo>
                    <a:pt x="89" y="37"/>
                    <a:pt x="89" y="32"/>
                    <a:pt x="97" y="31"/>
                  </a:cubicBezTo>
                  <a:cubicBezTo>
                    <a:pt x="97" y="28"/>
                    <a:pt x="97" y="28"/>
                    <a:pt x="97" y="28"/>
                  </a:cubicBezTo>
                  <a:cubicBezTo>
                    <a:pt x="56" y="28"/>
                    <a:pt x="56" y="28"/>
                    <a:pt x="56" y="28"/>
                  </a:cubicBezTo>
                  <a:cubicBezTo>
                    <a:pt x="55" y="28"/>
                    <a:pt x="55" y="28"/>
                    <a:pt x="55" y="28"/>
                  </a:cubicBezTo>
                  <a:cubicBezTo>
                    <a:pt x="34" y="28"/>
                    <a:pt x="34" y="28"/>
                    <a:pt x="34" y="28"/>
                  </a:cubicBezTo>
                  <a:cubicBezTo>
                    <a:pt x="34" y="0"/>
                    <a:pt x="34" y="0"/>
                    <a:pt x="34" y="0"/>
                  </a:cubicBezTo>
                  <a:cubicBezTo>
                    <a:pt x="30" y="0"/>
                    <a:pt x="30" y="0"/>
                    <a:pt x="30" y="0"/>
                  </a:cubicBezTo>
                  <a:cubicBezTo>
                    <a:pt x="20" y="13"/>
                    <a:pt x="9" y="25"/>
                    <a:pt x="0" y="30"/>
                  </a:cubicBezTo>
                  <a:cubicBezTo>
                    <a:pt x="0" y="34"/>
                    <a:pt x="0" y="34"/>
                    <a:pt x="0" y="34"/>
                  </a:cubicBezTo>
                  <a:cubicBezTo>
                    <a:pt x="13" y="34"/>
                    <a:pt x="13" y="34"/>
                    <a:pt x="13" y="34"/>
                  </a:cubicBezTo>
                  <a:cubicBezTo>
                    <a:pt x="13" y="80"/>
                    <a:pt x="13" y="80"/>
                    <a:pt x="13" y="80"/>
                  </a:cubicBezTo>
                  <a:cubicBezTo>
                    <a:pt x="13" y="96"/>
                    <a:pt x="23" y="102"/>
                    <a:pt x="37" y="102"/>
                  </a:cubicBezTo>
                  <a:cubicBezTo>
                    <a:pt x="48" y="102"/>
                    <a:pt x="55" y="99"/>
                    <a:pt x="60" y="90"/>
                  </a:cubicBezTo>
                  <a:cubicBezTo>
                    <a:pt x="58" y="88"/>
                    <a:pt x="58" y="88"/>
                    <a:pt x="58" y="88"/>
                  </a:cubicBezTo>
                  <a:cubicBezTo>
                    <a:pt x="54" y="92"/>
                    <a:pt x="51" y="93"/>
                    <a:pt x="47" y="93"/>
                  </a:cubicBezTo>
                  <a:cubicBezTo>
                    <a:pt x="37" y="93"/>
                    <a:pt x="34" y="87"/>
                    <a:pt x="34" y="75"/>
                  </a:cubicBezTo>
                  <a:cubicBezTo>
                    <a:pt x="34" y="34"/>
                    <a:pt x="34" y="34"/>
                    <a:pt x="34" y="34"/>
                  </a:cubicBezTo>
                  <a:cubicBezTo>
                    <a:pt x="53" y="34"/>
                    <a:pt x="53" y="34"/>
                    <a:pt x="53" y="34"/>
                  </a:cubicBezTo>
                  <a:cubicBezTo>
                    <a:pt x="64" y="34"/>
                    <a:pt x="67" y="38"/>
                    <a:pt x="71" y="47"/>
                  </a:cubicBezTo>
                  <a:cubicBezTo>
                    <a:pt x="97" y="102"/>
                    <a:pt x="97" y="102"/>
                    <a:pt x="97" y="102"/>
                  </a:cubicBezTo>
                  <a:cubicBezTo>
                    <a:pt x="89" y="126"/>
                    <a:pt x="81" y="136"/>
                    <a:pt x="68" y="136"/>
                  </a:cubicBezTo>
                  <a:cubicBezTo>
                    <a:pt x="65" y="136"/>
                    <a:pt x="63" y="135"/>
                    <a:pt x="58" y="134"/>
                  </a:cubicBezTo>
                  <a:cubicBezTo>
                    <a:pt x="54" y="155"/>
                    <a:pt x="54" y="155"/>
                    <a:pt x="54" y="155"/>
                  </a:cubicBezTo>
                  <a:cubicBezTo>
                    <a:pt x="56" y="156"/>
                    <a:pt x="58" y="156"/>
                    <a:pt x="60" y="156"/>
                  </a:cubicBezTo>
                  <a:cubicBezTo>
                    <a:pt x="75" y="156"/>
                    <a:pt x="83" y="150"/>
                    <a:pt x="90" y="132"/>
                  </a:cubicBezTo>
                  <a:cubicBezTo>
                    <a:pt x="127" y="50"/>
                    <a:pt x="127" y="50"/>
                    <a:pt x="127" y="50"/>
                  </a:cubicBezTo>
                  <a:cubicBezTo>
                    <a:pt x="132" y="36"/>
                    <a:pt x="135" y="34"/>
                    <a:pt x="144" y="31"/>
                  </a:cubicBezTo>
                  <a:cubicBezTo>
                    <a:pt x="144" y="28"/>
                    <a:pt x="144" y="28"/>
                    <a:pt x="144" y="28"/>
                  </a:cubicBezTo>
                  <a:lnTo>
                    <a:pt x="114" y="28"/>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61"/>
            <p:cNvSpPr>
              <a:spLocks/>
            </p:cNvSpPr>
            <p:nvPr/>
          </p:nvSpPr>
          <p:spPr bwMode="gray">
            <a:xfrm>
              <a:off x="6594476" y="3157538"/>
              <a:ext cx="619125" cy="419100"/>
            </a:xfrm>
            <a:custGeom>
              <a:avLst/>
              <a:gdLst>
                <a:gd name="T0" fmla="*/ 148 w 165"/>
                <a:gd name="T1" fmla="*/ 91 h 111"/>
                <a:gd name="T2" fmla="*/ 165 w 165"/>
                <a:gd name="T3" fmla="*/ 108 h 111"/>
                <a:gd name="T4" fmla="*/ 165 w 165"/>
                <a:gd name="T5" fmla="*/ 111 h 111"/>
                <a:gd name="T6" fmla="*/ 110 w 165"/>
                <a:gd name="T7" fmla="*/ 111 h 111"/>
                <a:gd name="T8" fmla="*/ 110 w 165"/>
                <a:gd name="T9" fmla="*/ 108 h 111"/>
                <a:gd name="T10" fmla="*/ 122 w 165"/>
                <a:gd name="T11" fmla="*/ 84 h 111"/>
                <a:gd name="T12" fmla="*/ 113 w 165"/>
                <a:gd name="T13" fmla="*/ 20 h 111"/>
                <a:gd name="T14" fmla="*/ 113 w 165"/>
                <a:gd name="T15" fmla="*/ 20 h 111"/>
                <a:gd name="T16" fmla="*/ 77 w 165"/>
                <a:gd name="T17" fmla="*/ 111 h 111"/>
                <a:gd name="T18" fmla="*/ 73 w 165"/>
                <a:gd name="T19" fmla="*/ 111 h 111"/>
                <a:gd name="T20" fmla="*/ 37 w 165"/>
                <a:gd name="T21" fmla="*/ 20 h 111"/>
                <a:gd name="T22" fmla="*/ 37 w 165"/>
                <a:gd name="T23" fmla="*/ 20 h 111"/>
                <a:gd name="T24" fmla="*/ 27 w 165"/>
                <a:gd name="T25" fmla="*/ 85 h 111"/>
                <a:gd name="T26" fmla="*/ 40 w 165"/>
                <a:gd name="T27" fmla="*/ 108 h 111"/>
                <a:gd name="T28" fmla="*/ 40 w 165"/>
                <a:gd name="T29" fmla="*/ 111 h 111"/>
                <a:gd name="T30" fmla="*/ 0 w 165"/>
                <a:gd name="T31" fmla="*/ 111 h 111"/>
                <a:gd name="T32" fmla="*/ 0 w 165"/>
                <a:gd name="T33" fmla="*/ 108 h 111"/>
                <a:gd name="T34" fmla="*/ 20 w 165"/>
                <a:gd name="T35" fmla="*/ 84 h 111"/>
                <a:gd name="T36" fmla="*/ 31 w 165"/>
                <a:gd name="T37" fmla="*/ 11 h 111"/>
                <a:gd name="T38" fmla="*/ 15 w 165"/>
                <a:gd name="T39" fmla="*/ 3 h 111"/>
                <a:gd name="T40" fmla="*/ 15 w 165"/>
                <a:gd name="T41" fmla="*/ 0 h 111"/>
                <a:gd name="T42" fmla="*/ 55 w 165"/>
                <a:gd name="T43" fmla="*/ 0 h 111"/>
                <a:gd name="T44" fmla="*/ 84 w 165"/>
                <a:gd name="T45" fmla="*/ 74 h 111"/>
                <a:gd name="T46" fmla="*/ 113 w 165"/>
                <a:gd name="T47" fmla="*/ 0 h 111"/>
                <a:gd name="T48" fmla="*/ 151 w 165"/>
                <a:gd name="T49" fmla="*/ 0 h 111"/>
                <a:gd name="T50" fmla="*/ 151 w 165"/>
                <a:gd name="T51" fmla="*/ 3 h 111"/>
                <a:gd name="T52" fmla="*/ 138 w 165"/>
                <a:gd name="T53" fmla="*/ 22 h 111"/>
                <a:gd name="T54" fmla="*/ 148 w 165"/>
                <a:gd name="T55" fmla="*/ 9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5" h="111">
                  <a:moveTo>
                    <a:pt x="148" y="91"/>
                  </a:moveTo>
                  <a:cubicBezTo>
                    <a:pt x="150" y="100"/>
                    <a:pt x="154" y="106"/>
                    <a:pt x="165" y="108"/>
                  </a:cubicBezTo>
                  <a:cubicBezTo>
                    <a:pt x="165" y="111"/>
                    <a:pt x="165" y="111"/>
                    <a:pt x="165" y="111"/>
                  </a:cubicBezTo>
                  <a:cubicBezTo>
                    <a:pt x="110" y="111"/>
                    <a:pt x="110" y="111"/>
                    <a:pt x="110" y="111"/>
                  </a:cubicBezTo>
                  <a:cubicBezTo>
                    <a:pt x="110" y="108"/>
                    <a:pt x="110" y="108"/>
                    <a:pt x="110" y="108"/>
                  </a:cubicBezTo>
                  <a:cubicBezTo>
                    <a:pt x="122" y="105"/>
                    <a:pt x="124" y="98"/>
                    <a:pt x="122" y="84"/>
                  </a:cubicBezTo>
                  <a:cubicBezTo>
                    <a:pt x="113" y="20"/>
                    <a:pt x="113" y="20"/>
                    <a:pt x="113" y="20"/>
                  </a:cubicBezTo>
                  <a:cubicBezTo>
                    <a:pt x="113" y="20"/>
                    <a:pt x="113" y="20"/>
                    <a:pt x="113" y="20"/>
                  </a:cubicBezTo>
                  <a:cubicBezTo>
                    <a:pt x="77" y="111"/>
                    <a:pt x="77" y="111"/>
                    <a:pt x="77" y="111"/>
                  </a:cubicBezTo>
                  <a:cubicBezTo>
                    <a:pt x="73" y="111"/>
                    <a:pt x="73" y="111"/>
                    <a:pt x="73" y="111"/>
                  </a:cubicBezTo>
                  <a:cubicBezTo>
                    <a:pt x="37" y="20"/>
                    <a:pt x="37" y="20"/>
                    <a:pt x="37" y="20"/>
                  </a:cubicBezTo>
                  <a:cubicBezTo>
                    <a:pt x="37" y="20"/>
                    <a:pt x="37" y="20"/>
                    <a:pt x="37" y="20"/>
                  </a:cubicBezTo>
                  <a:cubicBezTo>
                    <a:pt x="27" y="85"/>
                    <a:pt x="27" y="85"/>
                    <a:pt x="27" y="85"/>
                  </a:cubicBezTo>
                  <a:cubicBezTo>
                    <a:pt x="25" y="98"/>
                    <a:pt x="28" y="107"/>
                    <a:pt x="40" y="108"/>
                  </a:cubicBezTo>
                  <a:cubicBezTo>
                    <a:pt x="40" y="111"/>
                    <a:pt x="40" y="111"/>
                    <a:pt x="40" y="111"/>
                  </a:cubicBezTo>
                  <a:cubicBezTo>
                    <a:pt x="0" y="111"/>
                    <a:pt x="0" y="111"/>
                    <a:pt x="0" y="111"/>
                  </a:cubicBezTo>
                  <a:cubicBezTo>
                    <a:pt x="0" y="108"/>
                    <a:pt x="0" y="108"/>
                    <a:pt x="0" y="108"/>
                  </a:cubicBezTo>
                  <a:cubicBezTo>
                    <a:pt x="12" y="108"/>
                    <a:pt x="17" y="101"/>
                    <a:pt x="20" y="84"/>
                  </a:cubicBezTo>
                  <a:cubicBezTo>
                    <a:pt x="31" y="11"/>
                    <a:pt x="31" y="11"/>
                    <a:pt x="31" y="11"/>
                  </a:cubicBezTo>
                  <a:cubicBezTo>
                    <a:pt x="26" y="7"/>
                    <a:pt x="20" y="4"/>
                    <a:pt x="15" y="3"/>
                  </a:cubicBezTo>
                  <a:cubicBezTo>
                    <a:pt x="15" y="0"/>
                    <a:pt x="15" y="0"/>
                    <a:pt x="15" y="0"/>
                  </a:cubicBezTo>
                  <a:cubicBezTo>
                    <a:pt x="55" y="0"/>
                    <a:pt x="55" y="0"/>
                    <a:pt x="55" y="0"/>
                  </a:cubicBezTo>
                  <a:cubicBezTo>
                    <a:pt x="84" y="74"/>
                    <a:pt x="84" y="74"/>
                    <a:pt x="84" y="74"/>
                  </a:cubicBezTo>
                  <a:cubicBezTo>
                    <a:pt x="113" y="0"/>
                    <a:pt x="113" y="0"/>
                    <a:pt x="113" y="0"/>
                  </a:cubicBezTo>
                  <a:cubicBezTo>
                    <a:pt x="151" y="0"/>
                    <a:pt x="151" y="0"/>
                    <a:pt x="151" y="0"/>
                  </a:cubicBezTo>
                  <a:cubicBezTo>
                    <a:pt x="151" y="3"/>
                    <a:pt x="151" y="3"/>
                    <a:pt x="151" y="3"/>
                  </a:cubicBezTo>
                  <a:cubicBezTo>
                    <a:pt x="139" y="6"/>
                    <a:pt x="137" y="11"/>
                    <a:pt x="138" y="22"/>
                  </a:cubicBezTo>
                  <a:lnTo>
                    <a:pt x="148" y="91"/>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62"/>
            <p:cNvSpPr>
              <a:spLocks/>
            </p:cNvSpPr>
            <p:nvPr/>
          </p:nvSpPr>
          <p:spPr bwMode="gray">
            <a:xfrm>
              <a:off x="7207251" y="3297238"/>
              <a:ext cx="360363" cy="290513"/>
            </a:xfrm>
            <a:custGeom>
              <a:avLst/>
              <a:gdLst>
                <a:gd name="T0" fmla="*/ 11 w 96"/>
                <a:gd name="T1" fmla="*/ 18 h 77"/>
                <a:gd name="T2" fmla="*/ 0 w 96"/>
                <a:gd name="T3" fmla="*/ 6 h 77"/>
                <a:gd name="T4" fmla="*/ 0 w 96"/>
                <a:gd name="T5" fmla="*/ 3 h 77"/>
                <a:gd name="T6" fmla="*/ 29 w 96"/>
                <a:gd name="T7" fmla="*/ 0 h 77"/>
                <a:gd name="T8" fmla="*/ 32 w 96"/>
                <a:gd name="T9" fmla="*/ 0 h 77"/>
                <a:gd name="T10" fmla="*/ 32 w 96"/>
                <a:gd name="T11" fmla="*/ 53 h 77"/>
                <a:gd name="T12" fmla="*/ 46 w 96"/>
                <a:gd name="T13" fmla="*/ 65 h 77"/>
                <a:gd name="T14" fmla="*/ 63 w 96"/>
                <a:gd name="T15" fmla="*/ 52 h 77"/>
                <a:gd name="T16" fmla="*/ 63 w 96"/>
                <a:gd name="T17" fmla="*/ 17 h 77"/>
                <a:gd name="T18" fmla="*/ 52 w 96"/>
                <a:gd name="T19" fmla="*/ 6 h 77"/>
                <a:gd name="T20" fmla="*/ 52 w 96"/>
                <a:gd name="T21" fmla="*/ 3 h 77"/>
                <a:gd name="T22" fmla="*/ 82 w 96"/>
                <a:gd name="T23" fmla="*/ 0 h 77"/>
                <a:gd name="T24" fmla="*/ 85 w 96"/>
                <a:gd name="T25" fmla="*/ 0 h 77"/>
                <a:gd name="T26" fmla="*/ 85 w 96"/>
                <a:gd name="T27" fmla="*/ 57 h 77"/>
                <a:gd name="T28" fmla="*/ 96 w 96"/>
                <a:gd name="T29" fmla="*/ 71 h 77"/>
                <a:gd name="T30" fmla="*/ 96 w 96"/>
                <a:gd name="T31" fmla="*/ 74 h 77"/>
                <a:gd name="T32" fmla="*/ 63 w 96"/>
                <a:gd name="T33" fmla="*/ 77 h 77"/>
                <a:gd name="T34" fmla="*/ 63 w 96"/>
                <a:gd name="T35" fmla="*/ 60 h 77"/>
                <a:gd name="T36" fmla="*/ 63 w 96"/>
                <a:gd name="T37" fmla="*/ 60 h 77"/>
                <a:gd name="T38" fmla="*/ 35 w 96"/>
                <a:gd name="T39" fmla="*/ 77 h 77"/>
                <a:gd name="T40" fmla="*/ 11 w 96"/>
                <a:gd name="T41" fmla="*/ 55 h 77"/>
                <a:gd name="T42" fmla="*/ 11 w 96"/>
                <a:gd name="T43" fmla="*/ 1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6" h="77">
                  <a:moveTo>
                    <a:pt x="11" y="18"/>
                  </a:moveTo>
                  <a:cubicBezTo>
                    <a:pt x="11" y="10"/>
                    <a:pt x="8" y="7"/>
                    <a:pt x="0" y="6"/>
                  </a:cubicBezTo>
                  <a:cubicBezTo>
                    <a:pt x="0" y="3"/>
                    <a:pt x="0" y="3"/>
                    <a:pt x="0" y="3"/>
                  </a:cubicBezTo>
                  <a:cubicBezTo>
                    <a:pt x="29" y="0"/>
                    <a:pt x="29" y="0"/>
                    <a:pt x="29" y="0"/>
                  </a:cubicBezTo>
                  <a:cubicBezTo>
                    <a:pt x="32" y="0"/>
                    <a:pt x="32" y="0"/>
                    <a:pt x="32" y="0"/>
                  </a:cubicBezTo>
                  <a:cubicBezTo>
                    <a:pt x="32" y="53"/>
                    <a:pt x="32" y="53"/>
                    <a:pt x="32" y="53"/>
                  </a:cubicBezTo>
                  <a:cubicBezTo>
                    <a:pt x="32" y="61"/>
                    <a:pt x="38" y="65"/>
                    <a:pt x="46" y="65"/>
                  </a:cubicBezTo>
                  <a:cubicBezTo>
                    <a:pt x="53" y="65"/>
                    <a:pt x="57" y="62"/>
                    <a:pt x="63" y="52"/>
                  </a:cubicBezTo>
                  <a:cubicBezTo>
                    <a:pt x="63" y="17"/>
                    <a:pt x="63" y="17"/>
                    <a:pt x="63" y="17"/>
                  </a:cubicBezTo>
                  <a:cubicBezTo>
                    <a:pt x="63" y="11"/>
                    <a:pt x="60" y="7"/>
                    <a:pt x="52" y="6"/>
                  </a:cubicBezTo>
                  <a:cubicBezTo>
                    <a:pt x="52" y="3"/>
                    <a:pt x="52" y="3"/>
                    <a:pt x="52" y="3"/>
                  </a:cubicBezTo>
                  <a:cubicBezTo>
                    <a:pt x="82" y="0"/>
                    <a:pt x="82" y="0"/>
                    <a:pt x="82" y="0"/>
                  </a:cubicBezTo>
                  <a:cubicBezTo>
                    <a:pt x="85" y="0"/>
                    <a:pt x="85" y="0"/>
                    <a:pt x="85" y="0"/>
                  </a:cubicBezTo>
                  <a:cubicBezTo>
                    <a:pt x="85" y="57"/>
                    <a:pt x="85" y="57"/>
                    <a:pt x="85" y="57"/>
                  </a:cubicBezTo>
                  <a:cubicBezTo>
                    <a:pt x="85" y="66"/>
                    <a:pt x="87" y="69"/>
                    <a:pt x="96" y="71"/>
                  </a:cubicBezTo>
                  <a:cubicBezTo>
                    <a:pt x="96" y="74"/>
                    <a:pt x="96" y="74"/>
                    <a:pt x="96" y="74"/>
                  </a:cubicBezTo>
                  <a:cubicBezTo>
                    <a:pt x="63" y="77"/>
                    <a:pt x="63" y="77"/>
                    <a:pt x="63" y="77"/>
                  </a:cubicBezTo>
                  <a:cubicBezTo>
                    <a:pt x="63" y="60"/>
                    <a:pt x="63" y="60"/>
                    <a:pt x="63" y="60"/>
                  </a:cubicBezTo>
                  <a:cubicBezTo>
                    <a:pt x="63" y="60"/>
                    <a:pt x="63" y="60"/>
                    <a:pt x="63" y="60"/>
                  </a:cubicBezTo>
                  <a:cubicBezTo>
                    <a:pt x="55" y="72"/>
                    <a:pt x="46" y="77"/>
                    <a:pt x="35" y="77"/>
                  </a:cubicBezTo>
                  <a:cubicBezTo>
                    <a:pt x="20" y="77"/>
                    <a:pt x="11" y="69"/>
                    <a:pt x="11" y="55"/>
                  </a:cubicBezTo>
                  <a:lnTo>
                    <a:pt x="11" y="18"/>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63"/>
            <p:cNvSpPr>
              <a:spLocks/>
            </p:cNvSpPr>
            <p:nvPr/>
          </p:nvSpPr>
          <p:spPr bwMode="gray">
            <a:xfrm>
              <a:off x="7581901" y="3201988"/>
              <a:ext cx="225425" cy="385763"/>
            </a:xfrm>
            <a:custGeom>
              <a:avLst/>
              <a:gdLst>
                <a:gd name="T0" fmla="*/ 13 w 60"/>
                <a:gd name="T1" fmla="*/ 33 h 102"/>
                <a:gd name="T2" fmla="*/ 0 w 60"/>
                <a:gd name="T3" fmla="*/ 33 h 102"/>
                <a:gd name="T4" fmla="*/ 0 w 60"/>
                <a:gd name="T5" fmla="*/ 30 h 102"/>
                <a:gd name="T6" fmla="*/ 31 w 60"/>
                <a:gd name="T7" fmla="*/ 0 h 102"/>
                <a:gd name="T8" fmla="*/ 34 w 60"/>
                <a:gd name="T9" fmla="*/ 0 h 102"/>
                <a:gd name="T10" fmla="*/ 34 w 60"/>
                <a:gd name="T11" fmla="*/ 28 h 102"/>
                <a:gd name="T12" fmla="*/ 58 w 60"/>
                <a:gd name="T13" fmla="*/ 28 h 102"/>
                <a:gd name="T14" fmla="*/ 58 w 60"/>
                <a:gd name="T15" fmla="*/ 33 h 102"/>
                <a:gd name="T16" fmla="*/ 34 w 60"/>
                <a:gd name="T17" fmla="*/ 33 h 102"/>
                <a:gd name="T18" fmla="*/ 34 w 60"/>
                <a:gd name="T19" fmla="*/ 75 h 102"/>
                <a:gd name="T20" fmla="*/ 47 w 60"/>
                <a:gd name="T21" fmla="*/ 93 h 102"/>
                <a:gd name="T22" fmla="*/ 58 w 60"/>
                <a:gd name="T23" fmla="*/ 87 h 102"/>
                <a:gd name="T24" fmla="*/ 60 w 60"/>
                <a:gd name="T25" fmla="*/ 89 h 102"/>
                <a:gd name="T26" fmla="*/ 37 w 60"/>
                <a:gd name="T27" fmla="*/ 102 h 102"/>
                <a:gd name="T28" fmla="*/ 13 w 60"/>
                <a:gd name="T29" fmla="*/ 79 h 102"/>
                <a:gd name="T30" fmla="*/ 13 w 60"/>
                <a:gd name="T3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102">
                  <a:moveTo>
                    <a:pt x="13" y="33"/>
                  </a:moveTo>
                  <a:cubicBezTo>
                    <a:pt x="0" y="33"/>
                    <a:pt x="0" y="33"/>
                    <a:pt x="0" y="33"/>
                  </a:cubicBezTo>
                  <a:cubicBezTo>
                    <a:pt x="0" y="30"/>
                    <a:pt x="0" y="30"/>
                    <a:pt x="0" y="30"/>
                  </a:cubicBezTo>
                  <a:cubicBezTo>
                    <a:pt x="9" y="24"/>
                    <a:pt x="21" y="13"/>
                    <a:pt x="31" y="0"/>
                  </a:cubicBezTo>
                  <a:cubicBezTo>
                    <a:pt x="34" y="0"/>
                    <a:pt x="34" y="0"/>
                    <a:pt x="34" y="0"/>
                  </a:cubicBezTo>
                  <a:cubicBezTo>
                    <a:pt x="34" y="28"/>
                    <a:pt x="34" y="28"/>
                    <a:pt x="34" y="28"/>
                  </a:cubicBezTo>
                  <a:cubicBezTo>
                    <a:pt x="58" y="28"/>
                    <a:pt x="58" y="28"/>
                    <a:pt x="58" y="28"/>
                  </a:cubicBezTo>
                  <a:cubicBezTo>
                    <a:pt x="58" y="33"/>
                    <a:pt x="58" y="33"/>
                    <a:pt x="58" y="33"/>
                  </a:cubicBezTo>
                  <a:cubicBezTo>
                    <a:pt x="34" y="33"/>
                    <a:pt x="34" y="33"/>
                    <a:pt x="34" y="33"/>
                  </a:cubicBezTo>
                  <a:cubicBezTo>
                    <a:pt x="34" y="75"/>
                    <a:pt x="34" y="75"/>
                    <a:pt x="34" y="75"/>
                  </a:cubicBezTo>
                  <a:cubicBezTo>
                    <a:pt x="34" y="86"/>
                    <a:pt x="37" y="93"/>
                    <a:pt x="47" y="93"/>
                  </a:cubicBezTo>
                  <a:cubicBezTo>
                    <a:pt x="51" y="93"/>
                    <a:pt x="54" y="91"/>
                    <a:pt x="58" y="87"/>
                  </a:cubicBezTo>
                  <a:cubicBezTo>
                    <a:pt x="60" y="89"/>
                    <a:pt x="60" y="89"/>
                    <a:pt x="60" y="89"/>
                  </a:cubicBezTo>
                  <a:cubicBezTo>
                    <a:pt x="55" y="98"/>
                    <a:pt x="48" y="102"/>
                    <a:pt x="37" y="102"/>
                  </a:cubicBezTo>
                  <a:cubicBezTo>
                    <a:pt x="24" y="102"/>
                    <a:pt x="13" y="96"/>
                    <a:pt x="13" y="79"/>
                  </a:cubicBezTo>
                  <a:lnTo>
                    <a:pt x="13" y="33"/>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64"/>
            <p:cNvSpPr>
              <a:spLocks/>
            </p:cNvSpPr>
            <p:nvPr/>
          </p:nvSpPr>
          <p:spPr bwMode="gray">
            <a:xfrm>
              <a:off x="7807326" y="3297238"/>
              <a:ext cx="365125" cy="290513"/>
            </a:xfrm>
            <a:custGeom>
              <a:avLst/>
              <a:gdLst>
                <a:gd name="T0" fmla="*/ 12 w 97"/>
                <a:gd name="T1" fmla="*/ 18 h 77"/>
                <a:gd name="T2" fmla="*/ 0 w 97"/>
                <a:gd name="T3" fmla="*/ 6 h 77"/>
                <a:gd name="T4" fmla="*/ 0 w 97"/>
                <a:gd name="T5" fmla="*/ 3 h 77"/>
                <a:gd name="T6" fmla="*/ 30 w 97"/>
                <a:gd name="T7" fmla="*/ 0 h 77"/>
                <a:gd name="T8" fmla="*/ 33 w 97"/>
                <a:gd name="T9" fmla="*/ 0 h 77"/>
                <a:gd name="T10" fmla="*/ 33 w 97"/>
                <a:gd name="T11" fmla="*/ 53 h 77"/>
                <a:gd name="T12" fmla="*/ 46 w 97"/>
                <a:gd name="T13" fmla="*/ 65 h 77"/>
                <a:gd name="T14" fmla="*/ 64 w 97"/>
                <a:gd name="T15" fmla="*/ 52 h 77"/>
                <a:gd name="T16" fmla="*/ 64 w 97"/>
                <a:gd name="T17" fmla="*/ 17 h 77"/>
                <a:gd name="T18" fmla="*/ 53 w 97"/>
                <a:gd name="T19" fmla="*/ 6 h 77"/>
                <a:gd name="T20" fmla="*/ 53 w 97"/>
                <a:gd name="T21" fmla="*/ 3 h 77"/>
                <a:gd name="T22" fmla="*/ 82 w 97"/>
                <a:gd name="T23" fmla="*/ 0 h 77"/>
                <a:gd name="T24" fmla="*/ 86 w 97"/>
                <a:gd name="T25" fmla="*/ 0 h 77"/>
                <a:gd name="T26" fmla="*/ 86 w 97"/>
                <a:gd name="T27" fmla="*/ 57 h 77"/>
                <a:gd name="T28" fmla="*/ 97 w 97"/>
                <a:gd name="T29" fmla="*/ 71 h 77"/>
                <a:gd name="T30" fmla="*/ 97 w 97"/>
                <a:gd name="T31" fmla="*/ 74 h 77"/>
                <a:gd name="T32" fmla="*/ 64 w 97"/>
                <a:gd name="T33" fmla="*/ 77 h 77"/>
                <a:gd name="T34" fmla="*/ 64 w 97"/>
                <a:gd name="T35" fmla="*/ 60 h 77"/>
                <a:gd name="T36" fmla="*/ 64 w 97"/>
                <a:gd name="T37" fmla="*/ 60 h 77"/>
                <a:gd name="T38" fmla="*/ 35 w 97"/>
                <a:gd name="T39" fmla="*/ 77 h 77"/>
                <a:gd name="T40" fmla="*/ 12 w 97"/>
                <a:gd name="T41" fmla="*/ 55 h 77"/>
                <a:gd name="T42" fmla="*/ 12 w 97"/>
                <a:gd name="T43" fmla="*/ 1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 h="77">
                  <a:moveTo>
                    <a:pt x="12" y="18"/>
                  </a:moveTo>
                  <a:cubicBezTo>
                    <a:pt x="12" y="10"/>
                    <a:pt x="9" y="7"/>
                    <a:pt x="0" y="6"/>
                  </a:cubicBezTo>
                  <a:cubicBezTo>
                    <a:pt x="0" y="3"/>
                    <a:pt x="0" y="3"/>
                    <a:pt x="0" y="3"/>
                  </a:cubicBezTo>
                  <a:cubicBezTo>
                    <a:pt x="30" y="0"/>
                    <a:pt x="30" y="0"/>
                    <a:pt x="30" y="0"/>
                  </a:cubicBezTo>
                  <a:cubicBezTo>
                    <a:pt x="33" y="0"/>
                    <a:pt x="33" y="0"/>
                    <a:pt x="33" y="0"/>
                  </a:cubicBezTo>
                  <a:cubicBezTo>
                    <a:pt x="33" y="53"/>
                    <a:pt x="33" y="53"/>
                    <a:pt x="33" y="53"/>
                  </a:cubicBezTo>
                  <a:cubicBezTo>
                    <a:pt x="33" y="61"/>
                    <a:pt x="39" y="65"/>
                    <a:pt x="46" y="65"/>
                  </a:cubicBezTo>
                  <a:cubicBezTo>
                    <a:pt x="54" y="65"/>
                    <a:pt x="58" y="62"/>
                    <a:pt x="64" y="52"/>
                  </a:cubicBezTo>
                  <a:cubicBezTo>
                    <a:pt x="64" y="17"/>
                    <a:pt x="64" y="17"/>
                    <a:pt x="64" y="17"/>
                  </a:cubicBezTo>
                  <a:cubicBezTo>
                    <a:pt x="64" y="11"/>
                    <a:pt x="60" y="7"/>
                    <a:pt x="53" y="6"/>
                  </a:cubicBezTo>
                  <a:cubicBezTo>
                    <a:pt x="53" y="3"/>
                    <a:pt x="53" y="3"/>
                    <a:pt x="53" y="3"/>
                  </a:cubicBezTo>
                  <a:cubicBezTo>
                    <a:pt x="82" y="0"/>
                    <a:pt x="82" y="0"/>
                    <a:pt x="82" y="0"/>
                  </a:cubicBezTo>
                  <a:cubicBezTo>
                    <a:pt x="86" y="0"/>
                    <a:pt x="86" y="0"/>
                    <a:pt x="86" y="0"/>
                  </a:cubicBezTo>
                  <a:cubicBezTo>
                    <a:pt x="86" y="57"/>
                    <a:pt x="86" y="57"/>
                    <a:pt x="86" y="57"/>
                  </a:cubicBezTo>
                  <a:cubicBezTo>
                    <a:pt x="86" y="66"/>
                    <a:pt x="88" y="69"/>
                    <a:pt x="97" y="71"/>
                  </a:cubicBezTo>
                  <a:cubicBezTo>
                    <a:pt x="97" y="74"/>
                    <a:pt x="97" y="74"/>
                    <a:pt x="97" y="74"/>
                  </a:cubicBezTo>
                  <a:cubicBezTo>
                    <a:pt x="64" y="77"/>
                    <a:pt x="64" y="77"/>
                    <a:pt x="64" y="77"/>
                  </a:cubicBezTo>
                  <a:cubicBezTo>
                    <a:pt x="64" y="60"/>
                    <a:pt x="64" y="60"/>
                    <a:pt x="64" y="60"/>
                  </a:cubicBezTo>
                  <a:cubicBezTo>
                    <a:pt x="64" y="60"/>
                    <a:pt x="64" y="60"/>
                    <a:pt x="64" y="60"/>
                  </a:cubicBezTo>
                  <a:cubicBezTo>
                    <a:pt x="56" y="72"/>
                    <a:pt x="47" y="77"/>
                    <a:pt x="35" y="77"/>
                  </a:cubicBezTo>
                  <a:cubicBezTo>
                    <a:pt x="21" y="77"/>
                    <a:pt x="12" y="69"/>
                    <a:pt x="12" y="55"/>
                  </a:cubicBezTo>
                  <a:lnTo>
                    <a:pt x="12" y="18"/>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65"/>
            <p:cNvSpPr>
              <a:spLocks noEditPoints="1"/>
            </p:cNvSpPr>
            <p:nvPr/>
          </p:nvSpPr>
          <p:spPr bwMode="gray">
            <a:xfrm>
              <a:off x="8183563" y="3297238"/>
              <a:ext cx="304800" cy="290513"/>
            </a:xfrm>
            <a:custGeom>
              <a:avLst/>
              <a:gdLst>
                <a:gd name="T0" fmla="*/ 46 w 81"/>
                <a:gd name="T1" fmla="*/ 62 h 77"/>
                <a:gd name="T2" fmla="*/ 33 w 81"/>
                <a:gd name="T3" fmla="*/ 69 h 77"/>
                <a:gd name="T4" fmla="*/ 23 w 81"/>
                <a:gd name="T5" fmla="*/ 56 h 77"/>
                <a:gd name="T6" fmla="*/ 46 w 81"/>
                <a:gd name="T7" fmla="*/ 35 h 77"/>
                <a:gd name="T8" fmla="*/ 46 w 81"/>
                <a:gd name="T9" fmla="*/ 62 h 77"/>
                <a:gd name="T10" fmla="*/ 68 w 81"/>
                <a:gd name="T11" fmla="*/ 27 h 77"/>
                <a:gd name="T12" fmla="*/ 36 w 81"/>
                <a:gd name="T13" fmla="*/ 0 h 77"/>
                <a:gd name="T14" fmla="*/ 4 w 81"/>
                <a:gd name="T15" fmla="*/ 24 h 77"/>
                <a:gd name="T16" fmla="*/ 7 w 81"/>
                <a:gd name="T17" fmla="*/ 24 h 77"/>
                <a:gd name="T18" fmla="*/ 28 w 81"/>
                <a:gd name="T19" fmla="*/ 12 h 77"/>
                <a:gd name="T20" fmla="*/ 46 w 81"/>
                <a:gd name="T21" fmla="*/ 31 h 77"/>
                <a:gd name="T22" fmla="*/ 0 w 81"/>
                <a:gd name="T23" fmla="*/ 58 h 77"/>
                <a:gd name="T24" fmla="*/ 22 w 81"/>
                <a:gd name="T25" fmla="*/ 77 h 77"/>
                <a:gd name="T26" fmla="*/ 44 w 81"/>
                <a:gd name="T27" fmla="*/ 69 h 77"/>
                <a:gd name="T28" fmla="*/ 46 w 81"/>
                <a:gd name="T29" fmla="*/ 67 h 77"/>
                <a:gd name="T30" fmla="*/ 63 w 81"/>
                <a:gd name="T31" fmla="*/ 77 h 77"/>
                <a:gd name="T32" fmla="*/ 81 w 81"/>
                <a:gd name="T33" fmla="*/ 63 h 77"/>
                <a:gd name="T34" fmla="*/ 78 w 81"/>
                <a:gd name="T35" fmla="*/ 63 h 77"/>
                <a:gd name="T36" fmla="*/ 72 w 81"/>
                <a:gd name="T37" fmla="*/ 70 h 77"/>
                <a:gd name="T38" fmla="*/ 68 w 81"/>
                <a:gd name="T39" fmla="*/ 60 h 77"/>
                <a:gd name="T40" fmla="*/ 68 w 81"/>
                <a:gd name="T41"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 h="77">
                  <a:moveTo>
                    <a:pt x="46" y="62"/>
                  </a:moveTo>
                  <a:cubicBezTo>
                    <a:pt x="41" y="67"/>
                    <a:pt x="37" y="69"/>
                    <a:pt x="33" y="69"/>
                  </a:cubicBezTo>
                  <a:cubicBezTo>
                    <a:pt x="27" y="69"/>
                    <a:pt x="23" y="64"/>
                    <a:pt x="23" y="56"/>
                  </a:cubicBezTo>
                  <a:cubicBezTo>
                    <a:pt x="23" y="47"/>
                    <a:pt x="28" y="42"/>
                    <a:pt x="46" y="35"/>
                  </a:cubicBezTo>
                  <a:lnTo>
                    <a:pt x="46" y="62"/>
                  </a:lnTo>
                  <a:close/>
                  <a:moveTo>
                    <a:pt x="68" y="27"/>
                  </a:moveTo>
                  <a:cubicBezTo>
                    <a:pt x="68" y="7"/>
                    <a:pt x="52" y="0"/>
                    <a:pt x="36" y="0"/>
                  </a:cubicBezTo>
                  <a:cubicBezTo>
                    <a:pt x="19" y="0"/>
                    <a:pt x="8" y="9"/>
                    <a:pt x="4" y="24"/>
                  </a:cubicBezTo>
                  <a:cubicBezTo>
                    <a:pt x="7" y="24"/>
                    <a:pt x="7" y="24"/>
                    <a:pt x="7" y="24"/>
                  </a:cubicBezTo>
                  <a:cubicBezTo>
                    <a:pt x="12" y="16"/>
                    <a:pt x="19" y="12"/>
                    <a:pt x="28" y="12"/>
                  </a:cubicBezTo>
                  <a:cubicBezTo>
                    <a:pt x="41" y="12"/>
                    <a:pt x="46" y="18"/>
                    <a:pt x="46" y="31"/>
                  </a:cubicBezTo>
                  <a:cubicBezTo>
                    <a:pt x="29" y="37"/>
                    <a:pt x="0" y="39"/>
                    <a:pt x="0" y="58"/>
                  </a:cubicBezTo>
                  <a:cubicBezTo>
                    <a:pt x="0" y="69"/>
                    <a:pt x="10" y="77"/>
                    <a:pt x="22" y="77"/>
                  </a:cubicBezTo>
                  <a:cubicBezTo>
                    <a:pt x="31" y="77"/>
                    <a:pt x="37" y="75"/>
                    <a:pt x="44" y="69"/>
                  </a:cubicBezTo>
                  <a:cubicBezTo>
                    <a:pt x="46" y="67"/>
                    <a:pt x="46" y="67"/>
                    <a:pt x="46" y="67"/>
                  </a:cubicBezTo>
                  <a:cubicBezTo>
                    <a:pt x="50" y="74"/>
                    <a:pt x="55" y="77"/>
                    <a:pt x="63" y="77"/>
                  </a:cubicBezTo>
                  <a:cubicBezTo>
                    <a:pt x="74" y="77"/>
                    <a:pt x="80" y="72"/>
                    <a:pt x="81" y="63"/>
                  </a:cubicBezTo>
                  <a:cubicBezTo>
                    <a:pt x="78" y="63"/>
                    <a:pt x="78" y="63"/>
                    <a:pt x="78" y="63"/>
                  </a:cubicBezTo>
                  <a:cubicBezTo>
                    <a:pt x="77" y="68"/>
                    <a:pt x="75" y="70"/>
                    <a:pt x="72" y="70"/>
                  </a:cubicBezTo>
                  <a:cubicBezTo>
                    <a:pt x="69" y="70"/>
                    <a:pt x="68" y="67"/>
                    <a:pt x="68" y="60"/>
                  </a:cubicBezTo>
                  <a:lnTo>
                    <a:pt x="68" y="27"/>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66"/>
            <p:cNvSpPr>
              <a:spLocks/>
            </p:cNvSpPr>
            <p:nvPr/>
          </p:nvSpPr>
          <p:spPr bwMode="gray">
            <a:xfrm>
              <a:off x="8491538" y="3125788"/>
              <a:ext cx="180975" cy="450850"/>
            </a:xfrm>
            <a:custGeom>
              <a:avLst/>
              <a:gdLst>
                <a:gd name="T0" fmla="*/ 14 w 48"/>
                <a:gd name="T1" fmla="*/ 20 h 119"/>
                <a:gd name="T2" fmla="*/ 0 w 48"/>
                <a:gd name="T3" fmla="*/ 6 h 119"/>
                <a:gd name="T4" fmla="*/ 0 w 48"/>
                <a:gd name="T5" fmla="*/ 3 h 119"/>
                <a:gd name="T6" fmla="*/ 32 w 48"/>
                <a:gd name="T7" fmla="*/ 0 h 119"/>
                <a:gd name="T8" fmla="*/ 35 w 48"/>
                <a:gd name="T9" fmla="*/ 0 h 119"/>
                <a:gd name="T10" fmla="*/ 35 w 48"/>
                <a:gd name="T11" fmla="*/ 102 h 119"/>
                <a:gd name="T12" fmla="*/ 48 w 48"/>
                <a:gd name="T13" fmla="*/ 116 h 119"/>
                <a:gd name="T14" fmla="*/ 48 w 48"/>
                <a:gd name="T15" fmla="*/ 119 h 119"/>
                <a:gd name="T16" fmla="*/ 0 w 48"/>
                <a:gd name="T17" fmla="*/ 119 h 119"/>
                <a:gd name="T18" fmla="*/ 0 w 48"/>
                <a:gd name="T19" fmla="*/ 116 h 119"/>
                <a:gd name="T20" fmla="*/ 14 w 48"/>
                <a:gd name="T21" fmla="*/ 102 h 119"/>
                <a:gd name="T22" fmla="*/ 14 w 48"/>
                <a:gd name="T23" fmla="*/ 2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19">
                  <a:moveTo>
                    <a:pt x="14" y="20"/>
                  </a:moveTo>
                  <a:cubicBezTo>
                    <a:pt x="14" y="10"/>
                    <a:pt x="10" y="6"/>
                    <a:pt x="0" y="6"/>
                  </a:cubicBezTo>
                  <a:cubicBezTo>
                    <a:pt x="0" y="3"/>
                    <a:pt x="0" y="3"/>
                    <a:pt x="0" y="3"/>
                  </a:cubicBezTo>
                  <a:cubicBezTo>
                    <a:pt x="32" y="0"/>
                    <a:pt x="32" y="0"/>
                    <a:pt x="32" y="0"/>
                  </a:cubicBezTo>
                  <a:cubicBezTo>
                    <a:pt x="35" y="0"/>
                    <a:pt x="35" y="0"/>
                    <a:pt x="35" y="0"/>
                  </a:cubicBezTo>
                  <a:cubicBezTo>
                    <a:pt x="35" y="102"/>
                    <a:pt x="35" y="102"/>
                    <a:pt x="35" y="102"/>
                  </a:cubicBezTo>
                  <a:cubicBezTo>
                    <a:pt x="35" y="111"/>
                    <a:pt x="37" y="114"/>
                    <a:pt x="48" y="116"/>
                  </a:cubicBezTo>
                  <a:cubicBezTo>
                    <a:pt x="48" y="119"/>
                    <a:pt x="48" y="119"/>
                    <a:pt x="48" y="119"/>
                  </a:cubicBezTo>
                  <a:cubicBezTo>
                    <a:pt x="0" y="119"/>
                    <a:pt x="0" y="119"/>
                    <a:pt x="0" y="119"/>
                  </a:cubicBezTo>
                  <a:cubicBezTo>
                    <a:pt x="0" y="116"/>
                    <a:pt x="0" y="116"/>
                    <a:pt x="0" y="116"/>
                  </a:cubicBezTo>
                  <a:cubicBezTo>
                    <a:pt x="11" y="114"/>
                    <a:pt x="14" y="111"/>
                    <a:pt x="14" y="102"/>
                  </a:cubicBezTo>
                  <a:lnTo>
                    <a:pt x="14" y="20"/>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67"/>
            <p:cNvSpPr>
              <a:spLocks/>
            </p:cNvSpPr>
            <p:nvPr/>
          </p:nvSpPr>
          <p:spPr bwMode="gray">
            <a:xfrm>
              <a:off x="3387726" y="2736850"/>
              <a:ext cx="981075" cy="1308100"/>
            </a:xfrm>
            <a:custGeom>
              <a:avLst/>
              <a:gdLst>
                <a:gd name="T0" fmla="*/ 258 w 261"/>
                <a:gd name="T1" fmla="*/ 146 h 346"/>
                <a:gd name="T2" fmla="*/ 215 w 261"/>
                <a:gd name="T3" fmla="*/ 141 h 346"/>
                <a:gd name="T4" fmla="*/ 226 w 261"/>
                <a:gd name="T5" fmla="*/ 107 h 346"/>
                <a:gd name="T6" fmla="*/ 203 w 261"/>
                <a:gd name="T7" fmla="*/ 125 h 346"/>
                <a:gd name="T8" fmla="*/ 164 w 261"/>
                <a:gd name="T9" fmla="*/ 101 h 346"/>
                <a:gd name="T10" fmla="*/ 156 w 261"/>
                <a:gd name="T11" fmla="*/ 75 h 346"/>
                <a:gd name="T12" fmla="*/ 150 w 261"/>
                <a:gd name="T13" fmla="*/ 98 h 346"/>
                <a:gd name="T14" fmla="*/ 98 w 261"/>
                <a:gd name="T15" fmla="*/ 105 h 346"/>
                <a:gd name="T16" fmla="*/ 82 w 261"/>
                <a:gd name="T17" fmla="*/ 115 h 346"/>
                <a:gd name="T18" fmla="*/ 82 w 261"/>
                <a:gd name="T19" fmla="*/ 79 h 346"/>
                <a:gd name="T20" fmla="*/ 78 w 261"/>
                <a:gd name="T21" fmla="*/ 53 h 346"/>
                <a:gd name="T22" fmla="*/ 76 w 261"/>
                <a:gd name="T23" fmla="*/ 45 h 346"/>
                <a:gd name="T24" fmla="*/ 71 w 261"/>
                <a:gd name="T25" fmla="*/ 42 h 346"/>
                <a:gd name="T26" fmla="*/ 98 w 261"/>
                <a:gd name="T27" fmla="*/ 16 h 346"/>
                <a:gd name="T28" fmla="*/ 83 w 261"/>
                <a:gd name="T29" fmla="*/ 9 h 346"/>
                <a:gd name="T30" fmla="*/ 68 w 261"/>
                <a:gd name="T31" fmla="*/ 0 h 346"/>
                <a:gd name="T32" fmla="*/ 40 w 261"/>
                <a:gd name="T33" fmla="*/ 3 h 346"/>
                <a:gd name="T34" fmla="*/ 19 w 261"/>
                <a:gd name="T35" fmla="*/ 40 h 346"/>
                <a:gd name="T36" fmla="*/ 6 w 261"/>
                <a:gd name="T37" fmla="*/ 45 h 346"/>
                <a:gd name="T38" fmla="*/ 1 w 261"/>
                <a:gd name="T39" fmla="*/ 69 h 346"/>
                <a:gd name="T40" fmla="*/ 13 w 261"/>
                <a:gd name="T41" fmla="*/ 99 h 346"/>
                <a:gd name="T42" fmla="*/ 16 w 261"/>
                <a:gd name="T43" fmla="*/ 108 h 346"/>
                <a:gd name="T44" fmla="*/ 24 w 261"/>
                <a:gd name="T45" fmla="*/ 124 h 346"/>
                <a:gd name="T46" fmla="*/ 28 w 261"/>
                <a:gd name="T47" fmla="*/ 137 h 346"/>
                <a:gd name="T48" fmla="*/ 34 w 261"/>
                <a:gd name="T49" fmla="*/ 146 h 346"/>
                <a:gd name="T50" fmla="*/ 47 w 261"/>
                <a:gd name="T51" fmla="*/ 148 h 346"/>
                <a:gd name="T52" fmla="*/ 37 w 261"/>
                <a:gd name="T53" fmla="*/ 229 h 346"/>
                <a:gd name="T54" fmla="*/ 73 w 261"/>
                <a:gd name="T55" fmla="*/ 333 h 346"/>
                <a:gd name="T56" fmla="*/ 96 w 261"/>
                <a:gd name="T57" fmla="*/ 311 h 346"/>
                <a:gd name="T58" fmla="*/ 121 w 261"/>
                <a:gd name="T59" fmla="*/ 288 h 346"/>
                <a:gd name="T60" fmla="*/ 123 w 261"/>
                <a:gd name="T61" fmla="*/ 296 h 346"/>
                <a:gd name="T62" fmla="*/ 94 w 261"/>
                <a:gd name="T63" fmla="*/ 346 h 346"/>
                <a:gd name="T64" fmla="*/ 235 w 261"/>
                <a:gd name="T65" fmla="*/ 259 h 346"/>
                <a:gd name="T66" fmla="*/ 231 w 261"/>
                <a:gd name="T67" fmla="*/ 181 h 346"/>
                <a:gd name="T68" fmla="*/ 261 w 261"/>
                <a:gd name="T69" fmla="*/ 14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1" h="346">
                  <a:moveTo>
                    <a:pt x="261" y="146"/>
                  </a:moveTo>
                  <a:cubicBezTo>
                    <a:pt x="260" y="145"/>
                    <a:pt x="258" y="146"/>
                    <a:pt x="258" y="146"/>
                  </a:cubicBezTo>
                  <a:cubicBezTo>
                    <a:pt x="224" y="158"/>
                    <a:pt x="224" y="158"/>
                    <a:pt x="224" y="158"/>
                  </a:cubicBezTo>
                  <a:cubicBezTo>
                    <a:pt x="222" y="152"/>
                    <a:pt x="219" y="146"/>
                    <a:pt x="215" y="141"/>
                  </a:cubicBezTo>
                  <a:cubicBezTo>
                    <a:pt x="226" y="111"/>
                    <a:pt x="226" y="111"/>
                    <a:pt x="226" y="111"/>
                  </a:cubicBezTo>
                  <a:cubicBezTo>
                    <a:pt x="226" y="111"/>
                    <a:pt x="227" y="108"/>
                    <a:pt x="226" y="107"/>
                  </a:cubicBezTo>
                  <a:cubicBezTo>
                    <a:pt x="225" y="107"/>
                    <a:pt x="223" y="109"/>
                    <a:pt x="223" y="109"/>
                  </a:cubicBezTo>
                  <a:cubicBezTo>
                    <a:pt x="203" y="125"/>
                    <a:pt x="203" y="125"/>
                    <a:pt x="203" y="125"/>
                  </a:cubicBezTo>
                  <a:cubicBezTo>
                    <a:pt x="196" y="117"/>
                    <a:pt x="187" y="110"/>
                    <a:pt x="176" y="105"/>
                  </a:cubicBezTo>
                  <a:cubicBezTo>
                    <a:pt x="173" y="104"/>
                    <a:pt x="169" y="102"/>
                    <a:pt x="164" y="101"/>
                  </a:cubicBezTo>
                  <a:cubicBezTo>
                    <a:pt x="158" y="78"/>
                    <a:pt x="158" y="78"/>
                    <a:pt x="158" y="78"/>
                  </a:cubicBezTo>
                  <a:cubicBezTo>
                    <a:pt x="158" y="78"/>
                    <a:pt x="158" y="75"/>
                    <a:pt x="156" y="75"/>
                  </a:cubicBezTo>
                  <a:cubicBezTo>
                    <a:pt x="155" y="75"/>
                    <a:pt x="154" y="77"/>
                    <a:pt x="154" y="77"/>
                  </a:cubicBezTo>
                  <a:cubicBezTo>
                    <a:pt x="150" y="98"/>
                    <a:pt x="150" y="98"/>
                    <a:pt x="150" y="98"/>
                  </a:cubicBezTo>
                  <a:cubicBezTo>
                    <a:pt x="146" y="98"/>
                    <a:pt x="142" y="97"/>
                    <a:pt x="137" y="97"/>
                  </a:cubicBezTo>
                  <a:cubicBezTo>
                    <a:pt x="122" y="97"/>
                    <a:pt x="109" y="100"/>
                    <a:pt x="98" y="105"/>
                  </a:cubicBezTo>
                  <a:cubicBezTo>
                    <a:pt x="93" y="107"/>
                    <a:pt x="89" y="110"/>
                    <a:pt x="84" y="113"/>
                  </a:cubicBezTo>
                  <a:cubicBezTo>
                    <a:pt x="84" y="113"/>
                    <a:pt x="83" y="114"/>
                    <a:pt x="82" y="115"/>
                  </a:cubicBezTo>
                  <a:cubicBezTo>
                    <a:pt x="78" y="104"/>
                    <a:pt x="75" y="96"/>
                    <a:pt x="74" y="93"/>
                  </a:cubicBezTo>
                  <a:cubicBezTo>
                    <a:pt x="77" y="91"/>
                    <a:pt x="81" y="84"/>
                    <a:pt x="82" y="79"/>
                  </a:cubicBezTo>
                  <a:cubicBezTo>
                    <a:pt x="84" y="72"/>
                    <a:pt x="84" y="68"/>
                    <a:pt x="82" y="63"/>
                  </a:cubicBezTo>
                  <a:cubicBezTo>
                    <a:pt x="81" y="59"/>
                    <a:pt x="78" y="55"/>
                    <a:pt x="78" y="53"/>
                  </a:cubicBezTo>
                  <a:cubicBezTo>
                    <a:pt x="79" y="51"/>
                    <a:pt x="79" y="50"/>
                    <a:pt x="80" y="49"/>
                  </a:cubicBezTo>
                  <a:cubicBezTo>
                    <a:pt x="80" y="46"/>
                    <a:pt x="78" y="45"/>
                    <a:pt x="76" y="45"/>
                  </a:cubicBezTo>
                  <a:cubicBezTo>
                    <a:pt x="74" y="45"/>
                    <a:pt x="73" y="45"/>
                    <a:pt x="71" y="45"/>
                  </a:cubicBezTo>
                  <a:cubicBezTo>
                    <a:pt x="71" y="45"/>
                    <a:pt x="70" y="45"/>
                    <a:pt x="71" y="42"/>
                  </a:cubicBezTo>
                  <a:cubicBezTo>
                    <a:pt x="72" y="38"/>
                    <a:pt x="79" y="36"/>
                    <a:pt x="86" y="34"/>
                  </a:cubicBezTo>
                  <a:cubicBezTo>
                    <a:pt x="94" y="31"/>
                    <a:pt x="98" y="25"/>
                    <a:pt x="98" y="16"/>
                  </a:cubicBezTo>
                  <a:cubicBezTo>
                    <a:pt x="99" y="9"/>
                    <a:pt x="95" y="4"/>
                    <a:pt x="90" y="2"/>
                  </a:cubicBezTo>
                  <a:cubicBezTo>
                    <a:pt x="89" y="4"/>
                    <a:pt x="85" y="8"/>
                    <a:pt x="83" y="9"/>
                  </a:cubicBezTo>
                  <a:cubicBezTo>
                    <a:pt x="80" y="11"/>
                    <a:pt x="76" y="11"/>
                    <a:pt x="74" y="11"/>
                  </a:cubicBezTo>
                  <a:cubicBezTo>
                    <a:pt x="74" y="6"/>
                    <a:pt x="72" y="2"/>
                    <a:pt x="68" y="0"/>
                  </a:cubicBezTo>
                  <a:cubicBezTo>
                    <a:pt x="67" y="2"/>
                    <a:pt x="63" y="5"/>
                    <a:pt x="56" y="5"/>
                  </a:cubicBezTo>
                  <a:cubicBezTo>
                    <a:pt x="50" y="5"/>
                    <a:pt x="49" y="3"/>
                    <a:pt x="40" y="3"/>
                  </a:cubicBezTo>
                  <a:cubicBezTo>
                    <a:pt x="27" y="3"/>
                    <a:pt x="16" y="11"/>
                    <a:pt x="15" y="23"/>
                  </a:cubicBezTo>
                  <a:cubicBezTo>
                    <a:pt x="14" y="30"/>
                    <a:pt x="17" y="36"/>
                    <a:pt x="19" y="40"/>
                  </a:cubicBezTo>
                  <a:cubicBezTo>
                    <a:pt x="17" y="41"/>
                    <a:pt x="14" y="45"/>
                    <a:pt x="13" y="46"/>
                  </a:cubicBezTo>
                  <a:cubicBezTo>
                    <a:pt x="12" y="45"/>
                    <a:pt x="9" y="43"/>
                    <a:pt x="6" y="45"/>
                  </a:cubicBezTo>
                  <a:cubicBezTo>
                    <a:pt x="7" y="47"/>
                    <a:pt x="7" y="49"/>
                    <a:pt x="7" y="51"/>
                  </a:cubicBezTo>
                  <a:cubicBezTo>
                    <a:pt x="6" y="53"/>
                    <a:pt x="1" y="62"/>
                    <a:pt x="1" y="69"/>
                  </a:cubicBezTo>
                  <a:cubicBezTo>
                    <a:pt x="0" y="82"/>
                    <a:pt x="7" y="91"/>
                    <a:pt x="13" y="93"/>
                  </a:cubicBezTo>
                  <a:cubicBezTo>
                    <a:pt x="12" y="95"/>
                    <a:pt x="12" y="97"/>
                    <a:pt x="13" y="99"/>
                  </a:cubicBezTo>
                  <a:cubicBezTo>
                    <a:pt x="13" y="100"/>
                    <a:pt x="14" y="101"/>
                    <a:pt x="17" y="101"/>
                  </a:cubicBezTo>
                  <a:cubicBezTo>
                    <a:pt x="16" y="103"/>
                    <a:pt x="15" y="105"/>
                    <a:pt x="16" y="108"/>
                  </a:cubicBezTo>
                  <a:cubicBezTo>
                    <a:pt x="17" y="111"/>
                    <a:pt x="20" y="115"/>
                    <a:pt x="23" y="115"/>
                  </a:cubicBezTo>
                  <a:cubicBezTo>
                    <a:pt x="23" y="117"/>
                    <a:pt x="24" y="122"/>
                    <a:pt x="24" y="124"/>
                  </a:cubicBezTo>
                  <a:cubicBezTo>
                    <a:pt x="23" y="126"/>
                    <a:pt x="22" y="128"/>
                    <a:pt x="23" y="131"/>
                  </a:cubicBezTo>
                  <a:cubicBezTo>
                    <a:pt x="23" y="134"/>
                    <a:pt x="25" y="137"/>
                    <a:pt x="28" y="137"/>
                  </a:cubicBezTo>
                  <a:cubicBezTo>
                    <a:pt x="28" y="139"/>
                    <a:pt x="29" y="141"/>
                    <a:pt x="30" y="142"/>
                  </a:cubicBezTo>
                  <a:cubicBezTo>
                    <a:pt x="31" y="143"/>
                    <a:pt x="32" y="144"/>
                    <a:pt x="34" y="146"/>
                  </a:cubicBezTo>
                  <a:cubicBezTo>
                    <a:pt x="36" y="147"/>
                    <a:pt x="38" y="148"/>
                    <a:pt x="41" y="148"/>
                  </a:cubicBezTo>
                  <a:cubicBezTo>
                    <a:pt x="43" y="148"/>
                    <a:pt x="46" y="148"/>
                    <a:pt x="47" y="148"/>
                  </a:cubicBezTo>
                  <a:cubicBezTo>
                    <a:pt x="47" y="149"/>
                    <a:pt x="47" y="156"/>
                    <a:pt x="48" y="164"/>
                  </a:cubicBezTo>
                  <a:cubicBezTo>
                    <a:pt x="41" y="183"/>
                    <a:pt x="37" y="205"/>
                    <a:pt x="37" y="229"/>
                  </a:cubicBezTo>
                  <a:cubicBezTo>
                    <a:pt x="37" y="229"/>
                    <a:pt x="37" y="229"/>
                    <a:pt x="37" y="229"/>
                  </a:cubicBezTo>
                  <a:cubicBezTo>
                    <a:pt x="37" y="271"/>
                    <a:pt x="50" y="309"/>
                    <a:pt x="73" y="333"/>
                  </a:cubicBezTo>
                  <a:cubicBezTo>
                    <a:pt x="73" y="333"/>
                    <a:pt x="74" y="335"/>
                    <a:pt x="78" y="338"/>
                  </a:cubicBezTo>
                  <a:cubicBezTo>
                    <a:pt x="78" y="338"/>
                    <a:pt x="85" y="325"/>
                    <a:pt x="96" y="311"/>
                  </a:cubicBezTo>
                  <a:cubicBezTo>
                    <a:pt x="99" y="308"/>
                    <a:pt x="102" y="304"/>
                    <a:pt x="105" y="301"/>
                  </a:cubicBezTo>
                  <a:cubicBezTo>
                    <a:pt x="111" y="296"/>
                    <a:pt x="116" y="292"/>
                    <a:pt x="121" y="288"/>
                  </a:cubicBezTo>
                  <a:cubicBezTo>
                    <a:pt x="135" y="278"/>
                    <a:pt x="152" y="271"/>
                    <a:pt x="167" y="268"/>
                  </a:cubicBezTo>
                  <a:cubicBezTo>
                    <a:pt x="150" y="277"/>
                    <a:pt x="140" y="282"/>
                    <a:pt x="123" y="296"/>
                  </a:cubicBezTo>
                  <a:cubicBezTo>
                    <a:pt x="113" y="305"/>
                    <a:pt x="96" y="320"/>
                    <a:pt x="85" y="342"/>
                  </a:cubicBezTo>
                  <a:cubicBezTo>
                    <a:pt x="87" y="344"/>
                    <a:pt x="91" y="346"/>
                    <a:pt x="94" y="346"/>
                  </a:cubicBezTo>
                  <a:cubicBezTo>
                    <a:pt x="97" y="343"/>
                    <a:pt x="109" y="321"/>
                    <a:pt x="128" y="303"/>
                  </a:cubicBezTo>
                  <a:cubicBezTo>
                    <a:pt x="166" y="267"/>
                    <a:pt x="211" y="259"/>
                    <a:pt x="235" y="259"/>
                  </a:cubicBezTo>
                  <a:cubicBezTo>
                    <a:pt x="236" y="249"/>
                    <a:pt x="237" y="239"/>
                    <a:pt x="237" y="229"/>
                  </a:cubicBezTo>
                  <a:cubicBezTo>
                    <a:pt x="237" y="212"/>
                    <a:pt x="235" y="195"/>
                    <a:pt x="231" y="181"/>
                  </a:cubicBezTo>
                  <a:cubicBezTo>
                    <a:pt x="259" y="149"/>
                    <a:pt x="259" y="149"/>
                    <a:pt x="259" y="149"/>
                  </a:cubicBezTo>
                  <a:cubicBezTo>
                    <a:pt x="259" y="149"/>
                    <a:pt x="261" y="147"/>
                    <a:pt x="261" y="146"/>
                  </a:cubicBezTo>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68"/>
            <p:cNvSpPr>
              <a:spLocks/>
            </p:cNvSpPr>
            <p:nvPr/>
          </p:nvSpPr>
          <p:spPr bwMode="gray">
            <a:xfrm>
              <a:off x="3505201" y="3119438"/>
              <a:ext cx="82550" cy="117475"/>
            </a:xfrm>
            <a:custGeom>
              <a:avLst/>
              <a:gdLst>
                <a:gd name="T0" fmla="*/ 20 w 22"/>
                <a:gd name="T1" fmla="*/ 31 h 31"/>
                <a:gd name="T2" fmla="*/ 11 w 22"/>
                <a:gd name="T3" fmla="*/ 28 h 31"/>
                <a:gd name="T4" fmla="*/ 1 w 22"/>
                <a:gd name="T5" fmla="*/ 31 h 31"/>
                <a:gd name="T6" fmla="*/ 0 w 22"/>
                <a:gd name="T7" fmla="*/ 26 h 31"/>
                <a:gd name="T8" fmla="*/ 2 w 22"/>
                <a:gd name="T9" fmla="*/ 24 h 31"/>
                <a:gd name="T10" fmla="*/ 1 w 22"/>
                <a:gd name="T11" fmla="*/ 6 h 31"/>
                <a:gd name="T12" fmla="*/ 8 w 22"/>
                <a:gd name="T13" fmla="*/ 2 h 31"/>
                <a:gd name="T14" fmla="*/ 10 w 22"/>
                <a:gd name="T15" fmla="*/ 0 h 31"/>
                <a:gd name="T16" fmla="*/ 17 w 22"/>
                <a:gd name="T17" fmla="*/ 7 h 31"/>
                <a:gd name="T18" fmla="*/ 19 w 22"/>
                <a:gd name="T19" fmla="*/ 15 h 31"/>
                <a:gd name="T20" fmla="*/ 19 w 22"/>
                <a:gd name="T21" fmla="*/ 25 h 31"/>
                <a:gd name="T22" fmla="*/ 21 w 22"/>
                <a:gd name="T23" fmla="*/ 28 h 31"/>
                <a:gd name="T24" fmla="*/ 20 w 22"/>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31">
                  <a:moveTo>
                    <a:pt x="20" y="31"/>
                  </a:moveTo>
                  <a:cubicBezTo>
                    <a:pt x="19" y="30"/>
                    <a:pt x="14" y="28"/>
                    <a:pt x="11" y="28"/>
                  </a:cubicBezTo>
                  <a:cubicBezTo>
                    <a:pt x="7" y="28"/>
                    <a:pt x="4" y="29"/>
                    <a:pt x="1" y="31"/>
                  </a:cubicBezTo>
                  <a:cubicBezTo>
                    <a:pt x="0" y="30"/>
                    <a:pt x="0" y="28"/>
                    <a:pt x="0" y="26"/>
                  </a:cubicBezTo>
                  <a:cubicBezTo>
                    <a:pt x="1" y="25"/>
                    <a:pt x="2" y="24"/>
                    <a:pt x="2" y="24"/>
                  </a:cubicBezTo>
                  <a:cubicBezTo>
                    <a:pt x="1" y="6"/>
                    <a:pt x="1" y="6"/>
                    <a:pt x="1" y="6"/>
                  </a:cubicBezTo>
                  <a:cubicBezTo>
                    <a:pt x="1" y="6"/>
                    <a:pt x="6" y="3"/>
                    <a:pt x="8" y="2"/>
                  </a:cubicBezTo>
                  <a:cubicBezTo>
                    <a:pt x="9" y="2"/>
                    <a:pt x="10" y="1"/>
                    <a:pt x="10" y="0"/>
                  </a:cubicBezTo>
                  <a:cubicBezTo>
                    <a:pt x="12" y="1"/>
                    <a:pt x="15" y="4"/>
                    <a:pt x="17" y="7"/>
                  </a:cubicBezTo>
                  <a:cubicBezTo>
                    <a:pt x="18" y="9"/>
                    <a:pt x="19" y="12"/>
                    <a:pt x="19" y="15"/>
                  </a:cubicBezTo>
                  <a:cubicBezTo>
                    <a:pt x="20" y="18"/>
                    <a:pt x="20" y="21"/>
                    <a:pt x="19" y="25"/>
                  </a:cubicBezTo>
                  <a:cubicBezTo>
                    <a:pt x="20" y="25"/>
                    <a:pt x="21" y="26"/>
                    <a:pt x="21" y="28"/>
                  </a:cubicBezTo>
                  <a:cubicBezTo>
                    <a:pt x="22" y="29"/>
                    <a:pt x="21" y="30"/>
                    <a:pt x="20" y="3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9"/>
            <p:cNvSpPr>
              <a:spLocks/>
            </p:cNvSpPr>
            <p:nvPr/>
          </p:nvSpPr>
          <p:spPr bwMode="gray">
            <a:xfrm>
              <a:off x="4165601" y="3319463"/>
              <a:ext cx="161925" cy="128588"/>
            </a:xfrm>
            <a:custGeom>
              <a:avLst/>
              <a:gdLst>
                <a:gd name="T0" fmla="*/ 7 w 43"/>
                <a:gd name="T1" fmla="*/ 34 h 34"/>
                <a:gd name="T2" fmla="*/ 0 w 43"/>
                <a:gd name="T3" fmla="*/ 19 h 34"/>
                <a:gd name="T4" fmla="*/ 43 w 43"/>
                <a:gd name="T5" fmla="*/ 0 h 34"/>
                <a:gd name="T6" fmla="*/ 7 w 43"/>
                <a:gd name="T7" fmla="*/ 34 h 34"/>
              </a:gdLst>
              <a:ahLst/>
              <a:cxnLst>
                <a:cxn ang="0">
                  <a:pos x="T0" y="T1"/>
                </a:cxn>
                <a:cxn ang="0">
                  <a:pos x="T2" y="T3"/>
                </a:cxn>
                <a:cxn ang="0">
                  <a:pos x="T4" y="T5"/>
                </a:cxn>
                <a:cxn ang="0">
                  <a:pos x="T6" y="T7"/>
                </a:cxn>
              </a:cxnLst>
              <a:rect l="0" t="0" r="r" b="b"/>
              <a:pathLst>
                <a:path w="43" h="34">
                  <a:moveTo>
                    <a:pt x="7" y="34"/>
                  </a:moveTo>
                  <a:cubicBezTo>
                    <a:pt x="7" y="30"/>
                    <a:pt x="3" y="21"/>
                    <a:pt x="0" y="19"/>
                  </a:cubicBezTo>
                  <a:cubicBezTo>
                    <a:pt x="43" y="0"/>
                    <a:pt x="43" y="0"/>
                    <a:pt x="43" y="0"/>
                  </a:cubicBezTo>
                  <a:lnTo>
                    <a:pt x="7"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70"/>
            <p:cNvSpPr>
              <a:spLocks/>
            </p:cNvSpPr>
            <p:nvPr/>
          </p:nvSpPr>
          <p:spPr bwMode="gray">
            <a:xfrm>
              <a:off x="3756026" y="3179763"/>
              <a:ext cx="136525" cy="166688"/>
            </a:xfrm>
            <a:custGeom>
              <a:avLst/>
              <a:gdLst>
                <a:gd name="T0" fmla="*/ 0 w 36"/>
                <a:gd name="T1" fmla="*/ 0 h 44"/>
                <a:gd name="T2" fmla="*/ 36 w 36"/>
                <a:gd name="T3" fmla="*/ 33 h 44"/>
                <a:gd name="T4" fmla="*/ 26 w 36"/>
                <a:gd name="T5" fmla="*/ 44 h 44"/>
                <a:gd name="T6" fmla="*/ 0 w 36"/>
                <a:gd name="T7" fmla="*/ 0 h 44"/>
              </a:gdLst>
              <a:ahLst/>
              <a:cxnLst>
                <a:cxn ang="0">
                  <a:pos x="T0" y="T1"/>
                </a:cxn>
                <a:cxn ang="0">
                  <a:pos x="T2" y="T3"/>
                </a:cxn>
                <a:cxn ang="0">
                  <a:pos x="T4" y="T5"/>
                </a:cxn>
                <a:cxn ang="0">
                  <a:pos x="T6" y="T7"/>
                </a:cxn>
              </a:cxnLst>
              <a:rect l="0" t="0" r="r" b="b"/>
              <a:pathLst>
                <a:path w="36" h="44">
                  <a:moveTo>
                    <a:pt x="0" y="0"/>
                  </a:moveTo>
                  <a:cubicBezTo>
                    <a:pt x="36" y="33"/>
                    <a:pt x="36" y="33"/>
                    <a:pt x="36" y="33"/>
                  </a:cubicBezTo>
                  <a:cubicBezTo>
                    <a:pt x="32" y="35"/>
                    <a:pt x="27" y="40"/>
                    <a:pt x="26" y="4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71"/>
            <p:cNvSpPr>
              <a:spLocks/>
            </p:cNvSpPr>
            <p:nvPr/>
          </p:nvSpPr>
          <p:spPr bwMode="gray">
            <a:xfrm>
              <a:off x="3783013" y="3398838"/>
              <a:ext cx="52388" cy="68263"/>
            </a:xfrm>
            <a:custGeom>
              <a:avLst/>
              <a:gdLst>
                <a:gd name="T0" fmla="*/ 14 w 14"/>
                <a:gd name="T1" fmla="*/ 7 h 18"/>
                <a:gd name="T2" fmla="*/ 12 w 14"/>
                <a:gd name="T3" fmla="*/ 12 h 18"/>
                <a:gd name="T4" fmla="*/ 12 w 14"/>
                <a:gd name="T5" fmla="*/ 18 h 18"/>
                <a:gd name="T6" fmla="*/ 1 w 14"/>
                <a:gd name="T7" fmla="*/ 10 h 18"/>
                <a:gd name="T8" fmla="*/ 0 w 14"/>
                <a:gd name="T9" fmla="*/ 1 h 18"/>
                <a:gd name="T10" fmla="*/ 0 w 14"/>
                <a:gd name="T11" fmla="*/ 0 h 18"/>
                <a:gd name="T12" fmla="*/ 14 w 14"/>
                <a:gd name="T13" fmla="*/ 7 h 18"/>
              </a:gdLst>
              <a:ahLst/>
              <a:cxnLst>
                <a:cxn ang="0">
                  <a:pos x="T0" y="T1"/>
                </a:cxn>
                <a:cxn ang="0">
                  <a:pos x="T2" y="T3"/>
                </a:cxn>
                <a:cxn ang="0">
                  <a:pos x="T4" y="T5"/>
                </a:cxn>
                <a:cxn ang="0">
                  <a:pos x="T6" y="T7"/>
                </a:cxn>
                <a:cxn ang="0">
                  <a:pos x="T8" y="T9"/>
                </a:cxn>
                <a:cxn ang="0">
                  <a:pos x="T10" y="T11"/>
                </a:cxn>
                <a:cxn ang="0">
                  <a:pos x="T12" y="T13"/>
                </a:cxn>
              </a:cxnLst>
              <a:rect l="0" t="0" r="r" b="b"/>
              <a:pathLst>
                <a:path w="14" h="18">
                  <a:moveTo>
                    <a:pt x="14" y="7"/>
                  </a:moveTo>
                  <a:cubicBezTo>
                    <a:pt x="13" y="9"/>
                    <a:pt x="12" y="10"/>
                    <a:pt x="12" y="12"/>
                  </a:cubicBezTo>
                  <a:cubicBezTo>
                    <a:pt x="11" y="15"/>
                    <a:pt x="12" y="16"/>
                    <a:pt x="12" y="18"/>
                  </a:cubicBezTo>
                  <a:cubicBezTo>
                    <a:pt x="1" y="10"/>
                    <a:pt x="1" y="10"/>
                    <a:pt x="1" y="10"/>
                  </a:cubicBezTo>
                  <a:cubicBezTo>
                    <a:pt x="1" y="8"/>
                    <a:pt x="0" y="3"/>
                    <a:pt x="0" y="1"/>
                  </a:cubicBezTo>
                  <a:cubicBezTo>
                    <a:pt x="0" y="1"/>
                    <a:pt x="0" y="1"/>
                    <a:pt x="0" y="0"/>
                  </a:cubicBezTo>
                  <a:lnTo>
                    <a:pt x="14"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72"/>
            <p:cNvSpPr>
              <a:spLocks/>
            </p:cNvSpPr>
            <p:nvPr/>
          </p:nvSpPr>
          <p:spPr bwMode="gray">
            <a:xfrm>
              <a:off x="3535363" y="3035300"/>
              <a:ext cx="247650" cy="601663"/>
            </a:xfrm>
            <a:custGeom>
              <a:avLst/>
              <a:gdLst>
                <a:gd name="T0" fmla="*/ 19 w 66"/>
                <a:gd name="T1" fmla="*/ 106 h 159"/>
                <a:gd name="T2" fmla="*/ 15 w 66"/>
                <a:gd name="T3" fmla="*/ 36 h 159"/>
                <a:gd name="T4" fmla="*/ 19 w 66"/>
                <a:gd name="T5" fmla="*/ 34 h 159"/>
                <a:gd name="T6" fmla="*/ 19 w 66"/>
                <a:gd name="T7" fmla="*/ 33 h 159"/>
                <a:gd name="T8" fmla="*/ 12 w 66"/>
                <a:gd name="T9" fmla="*/ 30 h 159"/>
                <a:gd name="T10" fmla="*/ 11 w 66"/>
                <a:gd name="T11" fmla="*/ 10 h 159"/>
                <a:gd name="T12" fmla="*/ 3 w 66"/>
                <a:gd name="T13" fmla="*/ 7 h 159"/>
                <a:gd name="T14" fmla="*/ 2 w 66"/>
                <a:gd name="T15" fmla="*/ 0 h 159"/>
                <a:gd name="T16" fmla="*/ 13 w 66"/>
                <a:gd name="T17" fmla="*/ 3 h 159"/>
                <a:gd name="T18" fmla="*/ 17 w 66"/>
                <a:gd name="T19" fmla="*/ 5 h 159"/>
                <a:gd name="T20" fmla="*/ 22 w 66"/>
                <a:gd name="T21" fmla="*/ 7 h 159"/>
                <a:gd name="T22" fmla="*/ 23 w 66"/>
                <a:gd name="T23" fmla="*/ 11 h 159"/>
                <a:gd name="T24" fmla="*/ 57 w 66"/>
                <a:gd name="T25" fmla="*/ 98 h 159"/>
                <a:gd name="T26" fmla="*/ 60 w 66"/>
                <a:gd name="T27" fmla="*/ 114 h 159"/>
                <a:gd name="T28" fmla="*/ 66 w 66"/>
                <a:gd name="T29" fmla="*/ 128 h 159"/>
                <a:gd name="T30" fmla="*/ 48 w 66"/>
                <a:gd name="T31" fmla="*/ 136 h 159"/>
                <a:gd name="T32" fmla="*/ 36 w 66"/>
                <a:gd name="T33" fmla="*/ 159 h 159"/>
                <a:gd name="T34" fmla="*/ 19 w 66"/>
                <a:gd name="T35" fmla="*/ 10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159">
                  <a:moveTo>
                    <a:pt x="19" y="106"/>
                  </a:moveTo>
                  <a:cubicBezTo>
                    <a:pt x="19" y="105"/>
                    <a:pt x="15" y="39"/>
                    <a:pt x="15" y="36"/>
                  </a:cubicBezTo>
                  <a:cubicBezTo>
                    <a:pt x="19" y="34"/>
                    <a:pt x="19" y="34"/>
                    <a:pt x="19" y="34"/>
                  </a:cubicBezTo>
                  <a:cubicBezTo>
                    <a:pt x="19" y="33"/>
                    <a:pt x="19" y="33"/>
                    <a:pt x="19" y="33"/>
                  </a:cubicBezTo>
                  <a:cubicBezTo>
                    <a:pt x="16" y="33"/>
                    <a:pt x="13" y="32"/>
                    <a:pt x="12" y="30"/>
                  </a:cubicBezTo>
                  <a:cubicBezTo>
                    <a:pt x="11" y="10"/>
                    <a:pt x="11" y="10"/>
                    <a:pt x="11" y="10"/>
                  </a:cubicBezTo>
                  <a:cubicBezTo>
                    <a:pt x="8" y="10"/>
                    <a:pt x="4" y="9"/>
                    <a:pt x="3" y="7"/>
                  </a:cubicBezTo>
                  <a:cubicBezTo>
                    <a:pt x="1" y="6"/>
                    <a:pt x="0" y="4"/>
                    <a:pt x="2" y="0"/>
                  </a:cubicBezTo>
                  <a:cubicBezTo>
                    <a:pt x="3" y="1"/>
                    <a:pt x="9" y="3"/>
                    <a:pt x="13" y="3"/>
                  </a:cubicBezTo>
                  <a:cubicBezTo>
                    <a:pt x="14" y="3"/>
                    <a:pt x="16" y="5"/>
                    <a:pt x="17" y="5"/>
                  </a:cubicBezTo>
                  <a:cubicBezTo>
                    <a:pt x="18" y="6"/>
                    <a:pt x="21" y="7"/>
                    <a:pt x="22" y="7"/>
                  </a:cubicBezTo>
                  <a:cubicBezTo>
                    <a:pt x="23" y="8"/>
                    <a:pt x="23" y="10"/>
                    <a:pt x="23" y="11"/>
                  </a:cubicBezTo>
                  <a:cubicBezTo>
                    <a:pt x="24" y="12"/>
                    <a:pt x="57" y="97"/>
                    <a:pt x="57" y="98"/>
                  </a:cubicBezTo>
                  <a:cubicBezTo>
                    <a:pt x="58" y="99"/>
                    <a:pt x="60" y="113"/>
                    <a:pt x="60" y="114"/>
                  </a:cubicBezTo>
                  <a:cubicBezTo>
                    <a:pt x="60" y="115"/>
                    <a:pt x="65" y="127"/>
                    <a:pt x="66" y="128"/>
                  </a:cubicBezTo>
                  <a:cubicBezTo>
                    <a:pt x="61" y="128"/>
                    <a:pt x="54" y="130"/>
                    <a:pt x="48" y="136"/>
                  </a:cubicBezTo>
                  <a:cubicBezTo>
                    <a:pt x="43" y="141"/>
                    <a:pt x="38" y="154"/>
                    <a:pt x="36" y="159"/>
                  </a:cubicBezTo>
                  <a:cubicBezTo>
                    <a:pt x="36" y="156"/>
                    <a:pt x="20" y="107"/>
                    <a:pt x="19" y="10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73"/>
            <p:cNvSpPr>
              <a:spLocks/>
            </p:cNvSpPr>
            <p:nvPr/>
          </p:nvSpPr>
          <p:spPr bwMode="gray">
            <a:xfrm>
              <a:off x="3673476" y="3535363"/>
              <a:ext cx="206375" cy="407988"/>
            </a:xfrm>
            <a:custGeom>
              <a:avLst/>
              <a:gdLst>
                <a:gd name="T0" fmla="*/ 24 w 55"/>
                <a:gd name="T1" fmla="*/ 55 h 108"/>
                <a:gd name="T2" fmla="*/ 14 w 55"/>
                <a:gd name="T3" fmla="*/ 88 h 108"/>
                <a:gd name="T4" fmla="*/ 0 w 55"/>
                <a:gd name="T5" fmla="*/ 108 h 108"/>
                <a:gd name="T6" fmla="*/ 5 w 55"/>
                <a:gd name="T7" fmla="*/ 73 h 108"/>
                <a:gd name="T8" fmla="*/ 5 w 55"/>
                <a:gd name="T9" fmla="*/ 36 h 108"/>
                <a:gd name="T10" fmla="*/ 19 w 55"/>
                <a:gd name="T11" fmla="*/ 9 h 108"/>
                <a:gd name="T12" fmla="*/ 44 w 55"/>
                <a:gd name="T13" fmla="*/ 3 h 108"/>
                <a:gd name="T14" fmla="*/ 55 w 55"/>
                <a:gd name="T15" fmla="*/ 22 h 108"/>
                <a:gd name="T16" fmla="*/ 37 w 55"/>
                <a:gd name="T17" fmla="*/ 26 h 108"/>
                <a:gd name="T18" fmla="*/ 24 w 55"/>
                <a:gd name="T19" fmla="*/ 5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08">
                  <a:moveTo>
                    <a:pt x="24" y="55"/>
                  </a:moveTo>
                  <a:cubicBezTo>
                    <a:pt x="22" y="68"/>
                    <a:pt x="19" y="80"/>
                    <a:pt x="14" y="88"/>
                  </a:cubicBezTo>
                  <a:cubicBezTo>
                    <a:pt x="11" y="93"/>
                    <a:pt x="3" y="104"/>
                    <a:pt x="0" y="108"/>
                  </a:cubicBezTo>
                  <a:cubicBezTo>
                    <a:pt x="3" y="101"/>
                    <a:pt x="6" y="85"/>
                    <a:pt x="5" y="73"/>
                  </a:cubicBezTo>
                  <a:cubicBezTo>
                    <a:pt x="5" y="65"/>
                    <a:pt x="3" y="48"/>
                    <a:pt x="5" y="36"/>
                  </a:cubicBezTo>
                  <a:cubicBezTo>
                    <a:pt x="7" y="24"/>
                    <a:pt x="11" y="17"/>
                    <a:pt x="19" y="9"/>
                  </a:cubicBezTo>
                  <a:cubicBezTo>
                    <a:pt x="23" y="5"/>
                    <a:pt x="32" y="0"/>
                    <a:pt x="44" y="3"/>
                  </a:cubicBezTo>
                  <a:cubicBezTo>
                    <a:pt x="55" y="22"/>
                    <a:pt x="55" y="22"/>
                    <a:pt x="55" y="22"/>
                  </a:cubicBezTo>
                  <a:cubicBezTo>
                    <a:pt x="49" y="21"/>
                    <a:pt x="42" y="22"/>
                    <a:pt x="37" y="26"/>
                  </a:cubicBezTo>
                  <a:cubicBezTo>
                    <a:pt x="28" y="33"/>
                    <a:pt x="25" y="42"/>
                    <a:pt x="24" y="5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74"/>
            <p:cNvSpPr>
              <a:spLocks/>
            </p:cNvSpPr>
            <p:nvPr/>
          </p:nvSpPr>
          <p:spPr bwMode="gray">
            <a:xfrm>
              <a:off x="3767138" y="3640138"/>
              <a:ext cx="180975" cy="201613"/>
            </a:xfrm>
            <a:custGeom>
              <a:avLst/>
              <a:gdLst>
                <a:gd name="T0" fmla="*/ 0 w 48"/>
                <a:gd name="T1" fmla="*/ 53 h 53"/>
                <a:gd name="T2" fmla="*/ 6 w 48"/>
                <a:gd name="T3" fmla="*/ 27 h 53"/>
                <a:gd name="T4" fmla="*/ 17 w 48"/>
                <a:gd name="T5" fmla="*/ 3 h 53"/>
                <a:gd name="T6" fmla="*/ 30 w 48"/>
                <a:gd name="T7" fmla="*/ 0 h 53"/>
                <a:gd name="T8" fmla="*/ 41 w 48"/>
                <a:gd name="T9" fmla="*/ 24 h 53"/>
                <a:gd name="T10" fmla="*/ 48 w 48"/>
                <a:gd name="T11" fmla="*/ 27 h 53"/>
                <a:gd name="T12" fmla="*/ 0 w 48"/>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8" h="53">
                  <a:moveTo>
                    <a:pt x="0" y="53"/>
                  </a:moveTo>
                  <a:cubicBezTo>
                    <a:pt x="2" y="48"/>
                    <a:pt x="6" y="32"/>
                    <a:pt x="6" y="27"/>
                  </a:cubicBezTo>
                  <a:cubicBezTo>
                    <a:pt x="8" y="20"/>
                    <a:pt x="9" y="10"/>
                    <a:pt x="17" y="3"/>
                  </a:cubicBezTo>
                  <a:cubicBezTo>
                    <a:pt x="21" y="0"/>
                    <a:pt x="27" y="0"/>
                    <a:pt x="30" y="0"/>
                  </a:cubicBezTo>
                  <a:cubicBezTo>
                    <a:pt x="41" y="24"/>
                    <a:pt x="41" y="24"/>
                    <a:pt x="41" y="24"/>
                  </a:cubicBezTo>
                  <a:cubicBezTo>
                    <a:pt x="42" y="26"/>
                    <a:pt x="45" y="27"/>
                    <a:pt x="48" y="27"/>
                  </a:cubicBezTo>
                  <a:cubicBezTo>
                    <a:pt x="37" y="30"/>
                    <a:pt x="10" y="43"/>
                    <a:pt x="0" y="5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75"/>
            <p:cNvSpPr>
              <a:spLocks/>
            </p:cNvSpPr>
            <p:nvPr/>
          </p:nvSpPr>
          <p:spPr bwMode="gray">
            <a:xfrm>
              <a:off x="4124326" y="3530600"/>
              <a:ext cx="95250" cy="152400"/>
            </a:xfrm>
            <a:custGeom>
              <a:avLst/>
              <a:gdLst>
                <a:gd name="T0" fmla="*/ 2 w 25"/>
                <a:gd name="T1" fmla="*/ 8 h 40"/>
                <a:gd name="T2" fmla="*/ 2 w 25"/>
                <a:gd name="T3" fmla="*/ 16 h 40"/>
                <a:gd name="T4" fmla="*/ 9 w 25"/>
                <a:gd name="T5" fmla="*/ 29 h 40"/>
                <a:gd name="T6" fmla="*/ 14 w 25"/>
                <a:gd name="T7" fmla="*/ 40 h 40"/>
                <a:gd name="T8" fmla="*/ 25 w 25"/>
                <a:gd name="T9" fmla="*/ 40 h 40"/>
                <a:gd name="T10" fmla="*/ 11 w 25"/>
                <a:gd name="T11" fmla="*/ 14 h 40"/>
                <a:gd name="T12" fmla="*/ 11 w 25"/>
                <a:gd name="T13" fmla="*/ 0 h 40"/>
                <a:gd name="T14" fmla="*/ 2 w 25"/>
                <a:gd name="T15" fmla="*/ 8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2" y="8"/>
                  </a:moveTo>
                  <a:cubicBezTo>
                    <a:pt x="0" y="11"/>
                    <a:pt x="1" y="14"/>
                    <a:pt x="2" y="16"/>
                  </a:cubicBezTo>
                  <a:cubicBezTo>
                    <a:pt x="3" y="18"/>
                    <a:pt x="9" y="29"/>
                    <a:pt x="9" y="29"/>
                  </a:cubicBezTo>
                  <a:cubicBezTo>
                    <a:pt x="11" y="34"/>
                    <a:pt x="12" y="36"/>
                    <a:pt x="14" y="40"/>
                  </a:cubicBezTo>
                  <a:cubicBezTo>
                    <a:pt x="17" y="40"/>
                    <a:pt x="21" y="40"/>
                    <a:pt x="25" y="40"/>
                  </a:cubicBezTo>
                  <a:cubicBezTo>
                    <a:pt x="21" y="31"/>
                    <a:pt x="11" y="14"/>
                    <a:pt x="11" y="14"/>
                  </a:cubicBezTo>
                  <a:cubicBezTo>
                    <a:pt x="11" y="0"/>
                    <a:pt x="11" y="0"/>
                    <a:pt x="11" y="0"/>
                  </a:cubicBezTo>
                  <a:cubicBezTo>
                    <a:pt x="8" y="1"/>
                    <a:pt x="4" y="5"/>
                    <a:pt x="2" y="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76"/>
            <p:cNvSpPr>
              <a:spLocks/>
            </p:cNvSpPr>
            <p:nvPr/>
          </p:nvSpPr>
          <p:spPr bwMode="gray">
            <a:xfrm>
              <a:off x="3948113" y="3065463"/>
              <a:ext cx="68263" cy="223838"/>
            </a:xfrm>
            <a:custGeom>
              <a:avLst/>
              <a:gdLst>
                <a:gd name="T0" fmla="*/ 0 w 18"/>
                <a:gd name="T1" fmla="*/ 57 h 59"/>
                <a:gd name="T2" fmla="*/ 18 w 18"/>
                <a:gd name="T3" fmla="*/ 59 h 59"/>
                <a:gd name="T4" fmla="*/ 8 w 18"/>
                <a:gd name="T5" fmla="*/ 0 h 59"/>
                <a:gd name="T6" fmla="*/ 0 w 18"/>
                <a:gd name="T7" fmla="*/ 57 h 59"/>
              </a:gdLst>
              <a:ahLst/>
              <a:cxnLst>
                <a:cxn ang="0">
                  <a:pos x="T0" y="T1"/>
                </a:cxn>
                <a:cxn ang="0">
                  <a:pos x="T2" y="T3"/>
                </a:cxn>
                <a:cxn ang="0">
                  <a:pos x="T4" y="T5"/>
                </a:cxn>
                <a:cxn ang="0">
                  <a:pos x="T6" y="T7"/>
                </a:cxn>
              </a:cxnLst>
              <a:rect l="0" t="0" r="r" b="b"/>
              <a:pathLst>
                <a:path w="18" h="59">
                  <a:moveTo>
                    <a:pt x="0" y="57"/>
                  </a:moveTo>
                  <a:cubicBezTo>
                    <a:pt x="5" y="56"/>
                    <a:pt x="15" y="57"/>
                    <a:pt x="18" y="59"/>
                  </a:cubicBezTo>
                  <a:cubicBezTo>
                    <a:pt x="8" y="0"/>
                    <a:pt x="8" y="0"/>
                    <a:pt x="8" y="0"/>
                  </a:cubicBezTo>
                  <a:lnTo>
                    <a:pt x="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77"/>
            <p:cNvSpPr>
              <a:spLocks/>
            </p:cNvSpPr>
            <p:nvPr/>
          </p:nvSpPr>
          <p:spPr bwMode="gray">
            <a:xfrm>
              <a:off x="3535363" y="3035300"/>
              <a:ext cx="247650" cy="601663"/>
            </a:xfrm>
            <a:custGeom>
              <a:avLst/>
              <a:gdLst>
                <a:gd name="T0" fmla="*/ 23 w 66"/>
                <a:gd name="T1" fmla="*/ 11 h 159"/>
                <a:gd name="T2" fmla="*/ 22 w 66"/>
                <a:gd name="T3" fmla="*/ 7 h 159"/>
                <a:gd name="T4" fmla="*/ 17 w 66"/>
                <a:gd name="T5" fmla="*/ 5 h 159"/>
                <a:gd name="T6" fmla="*/ 13 w 66"/>
                <a:gd name="T7" fmla="*/ 3 h 159"/>
                <a:gd name="T8" fmla="*/ 2 w 66"/>
                <a:gd name="T9" fmla="*/ 0 h 159"/>
                <a:gd name="T10" fmla="*/ 3 w 66"/>
                <a:gd name="T11" fmla="*/ 7 h 159"/>
                <a:gd name="T12" fmla="*/ 11 w 66"/>
                <a:gd name="T13" fmla="*/ 10 h 159"/>
                <a:gd name="T14" fmla="*/ 12 w 66"/>
                <a:gd name="T15" fmla="*/ 30 h 159"/>
                <a:gd name="T16" fmla="*/ 19 w 66"/>
                <a:gd name="T17" fmla="*/ 33 h 159"/>
                <a:gd name="T18" fmla="*/ 19 w 66"/>
                <a:gd name="T19" fmla="*/ 34 h 159"/>
                <a:gd name="T20" fmla="*/ 15 w 66"/>
                <a:gd name="T21" fmla="*/ 36 h 159"/>
                <a:gd name="T22" fmla="*/ 19 w 66"/>
                <a:gd name="T23" fmla="*/ 106 h 159"/>
                <a:gd name="T24" fmla="*/ 36 w 66"/>
                <a:gd name="T25" fmla="*/ 159 h 159"/>
                <a:gd name="T26" fmla="*/ 48 w 66"/>
                <a:gd name="T27" fmla="*/ 136 h 159"/>
                <a:gd name="T28" fmla="*/ 66 w 66"/>
                <a:gd name="T29" fmla="*/ 128 h 159"/>
                <a:gd name="T30" fmla="*/ 60 w 66"/>
                <a:gd name="T31" fmla="*/ 114 h 159"/>
                <a:gd name="T32" fmla="*/ 57 w 66"/>
                <a:gd name="T33" fmla="*/ 98 h 159"/>
                <a:gd name="T34" fmla="*/ 23 w 66"/>
                <a:gd name="T35" fmla="*/ 1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159">
                  <a:moveTo>
                    <a:pt x="23" y="11"/>
                  </a:moveTo>
                  <a:cubicBezTo>
                    <a:pt x="23" y="10"/>
                    <a:pt x="23" y="8"/>
                    <a:pt x="22" y="7"/>
                  </a:cubicBezTo>
                  <a:cubicBezTo>
                    <a:pt x="21" y="7"/>
                    <a:pt x="18" y="6"/>
                    <a:pt x="17" y="5"/>
                  </a:cubicBezTo>
                  <a:cubicBezTo>
                    <a:pt x="16" y="5"/>
                    <a:pt x="14" y="3"/>
                    <a:pt x="13" y="3"/>
                  </a:cubicBezTo>
                  <a:cubicBezTo>
                    <a:pt x="9" y="3"/>
                    <a:pt x="3" y="1"/>
                    <a:pt x="2" y="0"/>
                  </a:cubicBezTo>
                  <a:cubicBezTo>
                    <a:pt x="0" y="4"/>
                    <a:pt x="1" y="6"/>
                    <a:pt x="3" y="7"/>
                  </a:cubicBezTo>
                  <a:cubicBezTo>
                    <a:pt x="4" y="9"/>
                    <a:pt x="8" y="10"/>
                    <a:pt x="11" y="10"/>
                  </a:cubicBezTo>
                  <a:cubicBezTo>
                    <a:pt x="12" y="30"/>
                    <a:pt x="12" y="30"/>
                    <a:pt x="12" y="30"/>
                  </a:cubicBezTo>
                  <a:cubicBezTo>
                    <a:pt x="13" y="32"/>
                    <a:pt x="16" y="33"/>
                    <a:pt x="19" y="33"/>
                  </a:cubicBezTo>
                  <a:cubicBezTo>
                    <a:pt x="19" y="34"/>
                    <a:pt x="19" y="34"/>
                    <a:pt x="19" y="34"/>
                  </a:cubicBezTo>
                  <a:cubicBezTo>
                    <a:pt x="15" y="36"/>
                    <a:pt x="15" y="36"/>
                    <a:pt x="15" y="36"/>
                  </a:cubicBezTo>
                  <a:cubicBezTo>
                    <a:pt x="15" y="39"/>
                    <a:pt x="19" y="105"/>
                    <a:pt x="19" y="106"/>
                  </a:cubicBezTo>
                  <a:cubicBezTo>
                    <a:pt x="20" y="107"/>
                    <a:pt x="36" y="156"/>
                    <a:pt x="36" y="159"/>
                  </a:cubicBezTo>
                  <a:cubicBezTo>
                    <a:pt x="38" y="154"/>
                    <a:pt x="43" y="141"/>
                    <a:pt x="48" y="136"/>
                  </a:cubicBezTo>
                  <a:cubicBezTo>
                    <a:pt x="54" y="130"/>
                    <a:pt x="61" y="128"/>
                    <a:pt x="66" y="128"/>
                  </a:cubicBezTo>
                  <a:cubicBezTo>
                    <a:pt x="65" y="127"/>
                    <a:pt x="60" y="115"/>
                    <a:pt x="60" y="114"/>
                  </a:cubicBezTo>
                  <a:cubicBezTo>
                    <a:pt x="60" y="113"/>
                    <a:pt x="58" y="99"/>
                    <a:pt x="57" y="98"/>
                  </a:cubicBezTo>
                  <a:cubicBezTo>
                    <a:pt x="57" y="97"/>
                    <a:pt x="24" y="12"/>
                    <a:pt x="23" y="1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78"/>
            <p:cNvSpPr>
              <a:spLocks/>
            </p:cNvSpPr>
            <p:nvPr/>
          </p:nvSpPr>
          <p:spPr bwMode="gray">
            <a:xfrm>
              <a:off x="3489326" y="2994025"/>
              <a:ext cx="117475" cy="46038"/>
            </a:xfrm>
            <a:custGeom>
              <a:avLst/>
              <a:gdLst>
                <a:gd name="T0" fmla="*/ 15 w 31"/>
                <a:gd name="T1" fmla="*/ 6 h 12"/>
                <a:gd name="T2" fmla="*/ 30 w 31"/>
                <a:gd name="T3" fmla="*/ 12 h 12"/>
                <a:gd name="T4" fmla="*/ 27 w 31"/>
                <a:gd name="T5" fmla="*/ 3 h 12"/>
                <a:gd name="T6" fmla="*/ 14 w 31"/>
                <a:gd name="T7" fmla="*/ 0 h 12"/>
                <a:gd name="T8" fmla="*/ 3 w 31"/>
                <a:gd name="T9" fmla="*/ 3 h 12"/>
                <a:gd name="T10" fmla="*/ 0 w 31"/>
                <a:gd name="T11" fmla="*/ 11 h 12"/>
                <a:gd name="T12" fmla="*/ 15 w 31"/>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1" h="12">
                  <a:moveTo>
                    <a:pt x="15" y="6"/>
                  </a:moveTo>
                  <a:cubicBezTo>
                    <a:pt x="24" y="6"/>
                    <a:pt x="28" y="10"/>
                    <a:pt x="30" y="12"/>
                  </a:cubicBezTo>
                  <a:cubicBezTo>
                    <a:pt x="31" y="8"/>
                    <a:pt x="30" y="6"/>
                    <a:pt x="27" y="3"/>
                  </a:cubicBezTo>
                  <a:cubicBezTo>
                    <a:pt x="25" y="1"/>
                    <a:pt x="21" y="0"/>
                    <a:pt x="14" y="0"/>
                  </a:cubicBezTo>
                  <a:cubicBezTo>
                    <a:pt x="10" y="0"/>
                    <a:pt x="5" y="1"/>
                    <a:pt x="3" y="3"/>
                  </a:cubicBezTo>
                  <a:cubicBezTo>
                    <a:pt x="0" y="5"/>
                    <a:pt x="0" y="8"/>
                    <a:pt x="0" y="11"/>
                  </a:cubicBezTo>
                  <a:cubicBezTo>
                    <a:pt x="1" y="9"/>
                    <a:pt x="7" y="6"/>
                    <a:pt x="15" y="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79"/>
            <p:cNvSpPr>
              <a:spLocks/>
            </p:cNvSpPr>
            <p:nvPr/>
          </p:nvSpPr>
          <p:spPr bwMode="gray">
            <a:xfrm>
              <a:off x="3482976" y="2778125"/>
              <a:ext cx="242888" cy="106363"/>
            </a:xfrm>
            <a:custGeom>
              <a:avLst/>
              <a:gdLst>
                <a:gd name="T0" fmla="*/ 0 w 65"/>
                <a:gd name="T1" fmla="*/ 14 h 28"/>
                <a:gd name="T2" fmla="*/ 2 w 65"/>
                <a:gd name="T3" fmla="*/ 24 h 28"/>
                <a:gd name="T4" fmla="*/ 7 w 65"/>
                <a:gd name="T5" fmla="*/ 27 h 28"/>
                <a:gd name="T6" fmla="*/ 17 w 65"/>
                <a:gd name="T7" fmla="*/ 23 h 28"/>
                <a:gd name="T8" fmla="*/ 26 w 65"/>
                <a:gd name="T9" fmla="*/ 28 h 28"/>
                <a:gd name="T10" fmla="*/ 32 w 65"/>
                <a:gd name="T11" fmla="*/ 26 h 28"/>
                <a:gd name="T12" fmla="*/ 36 w 65"/>
                <a:gd name="T13" fmla="*/ 28 h 28"/>
                <a:gd name="T14" fmla="*/ 41 w 65"/>
                <a:gd name="T15" fmla="*/ 22 h 28"/>
                <a:gd name="T16" fmla="*/ 62 w 65"/>
                <a:gd name="T17" fmla="*/ 12 h 28"/>
                <a:gd name="T18" fmla="*/ 65 w 65"/>
                <a:gd name="T19" fmla="*/ 2 h 28"/>
                <a:gd name="T20" fmla="*/ 52 w 65"/>
                <a:gd name="T21" fmla="*/ 8 h 28"/>
                <a:gd name="T22" fmla="*/ 40 w 65"/>
                <a:gd name="T23" fmla="*/ 6 h 28"/>
                <a:gd name="T24" fmla="*/ 41 w 65"/>
                <a:gd name="T25" fmla="*/ 0 h 28"/>
                <a:gd name="T26" fmla="*/ 28 w 65"/>
                <a:gd name="T27" fmla="*/ 2 h 28"/>
                <a:gd name="T28" fmla="*/ 15 w 65"/>
                <a:gd name="T29" fmla="*/ 1 h 28"/>
                <a:gd name="T30" fmla="*/ 0 w 65"/>
                <a:gd name="T3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28">
                  <a:moveTo>
                    <a:pt x="0" y="14"/>
                  </a:moveTo>
                  <a:cubicBezTo>
                    <a:pt x="0" y="18"/>
                    <a:pt x="1" y="21"/>
                    <a:pt x="2" y="24"/>
                  </a:cubicBezTo>
                  <a:cubicBezTo>
                    <a:pt x="3" y="25"/>
                    <a:pt x="5" y="27"/>
                    <a:pt x="7" y="27"/>
                  </a:cubicBezTo>
                  <a:cubicBezTo>
                    <a:pt x="9" y="27"/>
                    <a:pt x="12" y="22"/>
                    <a:pt x="17" y="23"/>
                  </a:cubicBezTo>
                  <a:cubicBezTo>
                    <a:pt x="21" y="23"/>
                    <a:pt x="23" y="28"/>
                    <a:pt x="26" y="28"/>
                  </a:cubicBezTo>
                  <a:cubicBezTo>
                    <a:pt x="28" y="28"/>
                    <a:pt x="29" y="26"/>
                    <a:pt x="32" y="26"/>
                  </a:cubicBezTo>
                  <a:cubicBezTo>
                    <a:pt x="34" y="25"/>
                    <a:pt x="34" y="26"/>
                    <a:pt x="36" y="28"/>
                  </a:cubicBezTo>
                  <a:cubicBezTo>
                    <a:pt x="36" y="26"/>
                    <a:pt x="38" y="24"/>
                    <a:pt x="41" y="22"/>
                  </a:cubicBezTo>
                  <a:cubicBezTo>
                    <a:pt x="44" y="19"/>
                    <a:pt x="57" y="17"/>
                    <a:pt x="62" y="12"/>
                  </a:cubicBezTo>
                  <a:cubicBezTo>
                    <a:pt x="65" y="10"/>
                    <a:pt x="65" y="5"/>
                    <a:pt x="65" y="2"/>
                  </a:cubicBezTo>
                  <a:cubicBezTo>
                    <a:pt x="63" y="5"/>
                    <a:pt x="57" y="8"/>
                    <a:pt x="52" y="8"/>
                  </a:cubicBezTo>
                  <a:cubicBezTo>
                    <a:pt x="49" y="9"/>
                    <a:pt x="42" y="7"/>
                    <a:pt x="40" y="6"/>
                  </a:cubicBezTo>
                  <a:cubicBezTo>
                    <a:pt x="41" y="4"/>
                    <a:pt x="42" y="2"/>
                    <a:pt x="41" y="0"/>
                  </a:cubicBezTo>
                  <a:cubicBezTo>
                    <a:pt x="39" y="1"/>
                    <a:pt x="31" y="2"/>
                    <a:pt x="28" y="2"/>
                  </a:cubicBezTo>
                  <a:cubicBezTo>
                    <a:pt x="25" y="2"/>
                    <a:pt x="19" y="1"/>
                    <a:pt x="15" y="1"/>
                  </a:cubicBezTo>
                  <a:cubicBezTo>
                    <a:pt x="5" y="1"/>
                    <a:pt x="0" y="8"/>
                    <a:pt x="0" y="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80"/>
            <p:cNvSpPr>
              <a:spLocks/>
            </p:cNvSpPr>
            <p:nvPr/>
          </p:nvSpPr>
          <p:spPr bwMode="gray">
            <a:xfrm>
              <a:off x="3422651" y="2895600"/>
              <a:ext cx="247650" cy="125413"/>
            </a:xfrm>
            <a:custGeom>
              <a:avLst/>
              <a:gdLst>
                <a:gd name="T0" fmla="*/ 33 w 66"/>
                <a:gd name="T1" fmla="*/ 14 h 33"/>
                <a:gd name="T2" fmla="*/ 65 w 66"/>
                <a:gd name="T3" fmla="*/ 32 h 33"/>
                <a:gd name="T4" fmla="*/ 65 w 66"/>
                <a:gd name="T5" fmla="*/ 25 h 33"/>
                <a:gd name="T6" fmla="*/ 62 w 66"/>
                <a:gd name="T7" fmla="*/ 15 h 33"/>
                <a:gd name="T8" fmla="*/ 63 w 66"/>
                <a:gd name="T9" fmla="*/ 9 h 33"/>
                <a:gd name="T10" fmla="*/ 55 w 66"/>
                <a:gd name="T11" fmla="*/ 10 h 33"/>
                <a:gd name="T12" fmla="*/ 51 w 66"/>
                <a:gd name="T13" fmla="*/ 3 h 33"/>
                <a:gd name="T14" fmla="*/ 41 w 66"/>
                <a:gd name="T15" fmla="*/ 5 h 33"/>
                <a:gd name="T16" fmla="*/ 33 w 66"/>
                <a:gd name="T17" fmla="*/ 0 h 33"/>
                <a:gd name="T18" fmla="*/ 24 w 66"/>
                <a:gd name="T19" fmla="*/ 5 h 33"/>
                <a:gd name="T20" fmla="*/ 16 w 66"/>
                <a:gd name="T21" fmla="*/ 4 h 33"/>
                <a:gd name="T22" fmla="*/ 13 w 66"/>
                <a:gd name="T23" fmla="*/ 7 h 33"/>
                <a:gd name="T24" fmla="*/ 9 w 66"/>
                <a:gd name="T25" fmla="*/ 10 h 33"/>
                <a:gd name="T26" fmla="*/ 4 w 66"/>
                <a:gd name="T27" fmla="*/ 9 h 33"/>
                <a:gd name="T28" fmla="*/ 4 w 66"/>
                <a:gd name="T29" fmla="*/ 16 h 33"/>
                <a:gd name="T30" fmla="*/ 0 w 66"/>
                <a:gd name="T31" fmla="*/ 26 h 33"/>
                <a:gd name="T32" fmla="*/ 2 w 66"/>
                <a:gd name="T33" fmla="*/ 33 h 33"/>
                <a:gd name="T34" fmla="*/ 33 w 66"/>
                <a:gd name="T35"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33">
                  <a:moveTo>
                    <a:pt x="33" y="14"/>
                  </a:moveTo>
                  <a:cubicBezTo>
                    <a:pt x="55" y="14"/>
                    <a:pt x="64" y="24"/>
                    <a:pt x="65" y="32"/>
                  </a:cubicBezTo>
                  <a:cubicBezTo>
                    <a:pt x="66" y="30"/>
                    <a:pt x="66" y="28"/>
                    <a:pt x="65" y="25"/>
                  </a:cubicBezTo>
                  <a:cubicBezTo>
                    <a:pt x="65" y="23"/>
                    <a:pt x="62" y="17"/>
                    <a:pt x="62" y="15"/>
                  </a:cubicBezTo>
                  <a:cubicBezTo>
                    <a:pt x="62" y="13"/>
                    <a:pt x="62" y="11"/>
                    <a:pt x="63" y="9"/>
                  </a:cubicBezTo>
                  <a:cubicBezTo>
                    <a:pt x="61" y="10"/>
                    <a:pt x="57" y="12"/>
                    <a:pt x="55" y="10"/>
                  </a:cubicBezTo>
                  <a:cubicBezTo>
                    <a:pt x="52" y="8"/>
                    <a:pt x="54" y="4"/>
                    <a:pt x="51" y="3"/>
                  </a:cubicBezTo>
                  <a:cubicBezTo>
                    <a:pt x="48" y="2"/>
                    <a:pt x="44" y="5"/>
                    <a:pt x="41" y="5"/>
                  </a:cubicBezTo>
                  <a:cubicBezTo>
                    <a:pt x="38" y="4"/>
                    <a:pt x="35" y="0"/>
                    <a:pt x="33" y="0"/>
                  </a:cubicBezTo>
                  <a:cubicBezTo>
                    <a:pt x="29" y="0"/>
                    <a:pt x="28" y="4"/>
                    <a:pt x="24" y="5"/>
                  </a:cubicBezTo>
                  <a:cubicBezTo>
                    <a:pt x="21" y="5"/>
                    <a:pt x="18" y="4"/>
                    <a:pt x="16" y="4"/>
                  </a:cubicBezTo>
                  <a:cubicBezTo>
                    <a:pt x="15" y="4"/>
                    <a:pt x="13" y="5"/>
                    <a:pt x="13" y="7"/>
                  </a:cubicBezTo>
                  <a:cubicBezTo>
                    <a:pt x="12" y="9"/>
                    <a:pt x="11" y="10"/>
                    <a:pt x="9" y="10"/>
                  </a:cubicBezTo>
                  <a:cubicBezTo>
                    <a:pt x="7" y="11"/>
                    <a:pt x="5" y="9"/>
                    <a:pt x="4" y="9"/>
                  </a:cubicBezTo>
                  <a:cubicBezTo>
                    <a:pt x="4" y="10"/>
                    <a:pt x="5" y="14"/>
                    <a:pt x="4" y="16"/>
                  </a:cubicBezTo>
                  <a:cubicBezTo>
                    <a:pt x="3" y="19"/>
                    <a:pt x="1" y="22"/>
                    <a:pt x="0" y="26"/>
                  </a:cubicBezTo>
                  <a:cubicBezTo>
                    <a:pt x="0" y="29"/>
                    <a:pt x="1" y="30"/>
                    <a:pt x="2" y="33"/>
                  </a:cubicBezTo>
                  <a:cubicBezTo>
                    <a:pt x="1" y="21"/>
                    <a:pt x="14" y="14"/>
                    <a:pt x="33" y="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81"/>
            <p:cNvSpPr>
              <a:spLocks/>
            </p:cNvSpPr>
            <p:nvPr/>
          </p:nvSpPr>
          <p:spPr bwMode="gray">
            <a:xfrm>
              <a:off x="3463926" y="3046413"/>
              <a:ext cx="71438" cy="103188"/>
            </a:xfrm>
            <a:custGeom>
              <a:avLst/>
              <a:gdLst>
                <a:gd name="T0" fmla="*/ 9 w 19"/>
                <a:gd name="T1" fmla="*/ 15 h 27"/>
                <a:gd name="T2" fmla="*/ 2 w 19"/>
                <a:gd name="T3" fmla="*/ 20 h 27"/>
                <a:gd name="T4" fmla="*/ 6 w 19"/>
                <a:gd name="T5" fmla="*/ 27 h 27"/>
                <a:gd name="T6" fmla="*/ 10 w 19"/>
                <a:gd name="T7" fmla="*/ 22 h 27"/>
                <a:gd name="T8" fmla="*/ 13 w 19"/>
                <a:gd name="T9" fmla="*/ 19 h 27"/>
                <a:gd name="T10" fmla="*/ 15 w 19"/>
                <a:gd name="T11" fmla="*/ 17 h 27"/>
                <a:gd name="T12" fmla="*/ 14 w 19"/>
                <a:gd name="T13" fmla="*/ 14 h 27"/>
                <a:gd name="T14" fmla="*/ 18 w 19"/>
                <a:gd name="T15" fmla="*/ 13 h 27"/>
                <a:gd name="T16" fmla="*/ 19 w 19"/>
                <a:gd name="T17" fmla="*/ 10 h 27"/>
                <a:gd name="T18" fmla="*/ 17 w 19"/>
                <a:gd name="T19" fmla="*/ 8 h 27"/>
                <a:gd name="T20" fmla="*/ 11 w 19"/>
                <a:gd name="T21" fmla="*/ 8 h 27"/>
                <a:gd name="T22" fmla="*/ 14 w 19"/>
                <a:gd name="T23" fmla="*/ 6 h 27"/>
                <a:gd name="T24" fmla="*/ 16 w 19"/>
                <a:gd name="T25" fmla="*/ 4 h 27"/>
                <a:gd name="T26" fmla="*/ 15 w 19"/>
                <a:gd name="T27" fmla="*/ 0 h 27"/>
                <a:gd name="T28" fmla="*/ 2 w 19"/>
                <a:gd name="T29" fmla="*/ 6 h 27"/>
                <a:gd name="T30" fmla="*/ 4 w 19"/>
                <a:gd name="T31" fmla="*/ 9 h 27"/>
                <a:gd name="T32" fmla="*/ 1 w 19"/>
                <a:gd name="T33" fmla="*/ 9 h 27"/>
                <a:gd name="T34" fmla="*/ 1 w 19"/>
                <a:gd name="T35" fmla="*/ 16 h 27"/>
                <a:gd name="T36" fmla="*/ 9 w 19"/>
                <a:gd name="T37"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27">
                  <a:moveTo>
                    <a:pt x="9" y="15"/>
                  </a:moveTo>
                  <a:cubicBezTo>
                    <a:pt x="7" y="16"/>
                    <a:pt x="4" y="18"/>
                    <a:pt x="2" y="20"/>
                  </a:cubicBezTo>
                  <a:cubicBezTo>
                    <a:pt x="3" y="22"/>
                    <a:pt x="5" y="26"/>
                    <a:pt x="6" y="27"/>
                  </a:cubicBezTo>
                  <a:cubicBezTo>
                    <a:pt x="7" y="25"/>
                    <a:pt x="9" y="22"/>
                    <a:pt x="10" y="22"/>
                  </a:cubicBezTo>
                  <a:cubicBezTo>
                    <a:pt x="11" y="21"/>
                    <a:pt x="12" y="20"/>
                    <a:pt x="13" y="19"/>
                  </a:cubicBezTo>
                  <a:cubicBezTo>
                    <a:pt x="15" y="19"/>
                    <a:pt x="15" y="18"/>
                    <a:pt x="15" y="17"/>
                  </a:cubicBezTo>
                  <a:cubicBezTo>
                    <a:pt x="15" y="16"/>
                    <a:pt x="15" y="15"/>
                    <a:pt x="14" y="14"/>
                  </a:cubicBezTo>
                  <a:cubicBezTo>
                    <a:pt x="15" y="14"/>
                    <a:pt x="17" y="14"/>
                    <a:pt x="18" y="13"/>
                  </a:cubicBezTo>
                  <a:cubicBezTo>
                    <a:pt x="19" y="12"/>
                    <a:pt x="19" y="11"/>
                    <a:pt x="19" y="10"/>
                  </a:cubicBezTo>
                  <a:cubicBezTo>
                    <a:pt x="19" y="9"/>
                    <a:pt x="18" y="8"/>
                    <a:pt x="17" y="8"/>
                  </a:cubicBezTo>
                  <a:cubicBezTo>
                    <a:pt x="16" y="8"/>
                    <a:pt x="12" y="8"/>
                    <a:pt x="11" y="8"/>
                  </a:cubicBezTo>
                  <a:cubicBezTo>
                    <a:pt x="11" y="8"/>
                    <a:pt x="13" y="7"/>
                    <a:pt x="14" y="6"/>
                  </a:cubicBezTo>
                  <a:cubicBezTo>
                    <a:pt x="15" y="6"/>
                    <a:pt x="15" y="5"/>
                    <a:pt x="16" y="4"/>
                  </a:cubicBezTo>
                  <a:cubicBezTo>
                    <a:pt x="16" y="4"/>
                    <a:pt x="16" y="2"/>
                    <a:pt x="15" y="0"/>
                  </a:cubicBezTo>
                  <a:cubicBezTo>
                    <a:pt x="11" y="0"/>
                    <a:pt x="4" y="4"/>
                    <a:pt x="2" y="6"/>
                  </a:cubicBezTo>
                  <a:cubicBezTo>
                    <a:pt x="4" y="9"/>
                    <a:pt x="4" y="9"/>
                    <a:pt x="4" y="9"/>
                  </a:cubicBezTo>
                  <a:cubicBezTo>
                    <a:pt x="1" y="9"/>
                    <a:pt x="1" y="9"/>
                    <a:pt x="1" y="9"/>
                  </a:cubicBezTo>
                  <a:cubicBezTo>
                    <a:pt x="0" y="11"/>
                    <a:pt x="1" y="14"/>
                    <a:pt x="1" y="16"/>
                  </a:cubicBezTo>
                  <a:cubicBezTo>
                    <a:pt x="4" y="15"/>
                    <a:pt x="7" y="15"/>
                    <a:pt x="9"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82"/>
            <p:cNvSpPr>
              <a:spLocks noEditPoints="1"/>
            </p:cNvSpPr>
            <p:nvPr/>
          </p:nvSpPr>
          <p:spPr bwMode="gray">
            <a:xfrm>
              <a:off x="3846513" y="3303588"/>
              <a:ext cx="312738" cy="431800"/>
            </a:xfrm>
            <a:custGeom>
              <a:avLst/>
              <a:gdLst>
                <a:gd name="T0" fmla="*/ 64 w 83"/>
                <a:gd name="T1" fmla="*/ 13 h 114"/>
                <a:gd name="T2" fmla="*/ 5 w 83"/>
                <a:gd name="T3" fmla="*/ 19 h 114"/>
                <a:gd name="T4" fmla="*/ 1 w 83"/>
                <a:gd name="T5" fmla="*/ 37 h 114"/>
                <a:gd name="T6" fmla="*/ 6 w 83"/>
                <a:gd name="T7" fmla="*/ 36 h 114"/>
                <a:gd name="T8" fmla="*/ 13 w 83"/>
                <a:gd name="T9" fmla="*/ 36 h 114"/>
                <a:gd name="T10" fmla="*/ 8 w 83"/>
                <a:gd name="T11" fmla="*/ 50 h 114"/>
                <a:gd name="T12" fmla="*/ 15 w 83"/>
                <a:gd name="T13" fmla="*/ 48 h 114"/>
                <a:gd name="T14" fmla="*/ 16 w 83"/>
                <a:gd name="T15" fmla="*/ 62 h 114"/>
                <a:gd name="T16" fmla="*/ 16 w 83"/>
                <a:gd name="T17" fmla="*/ 70 h 114"/>
                <a:gd name="T18" fmla="*/ 20 w 83"/>
                <a:gd name="T19" fmla="*/ 71 h 114"/>
                <a:gd name="T20" fmla="*/ 27 w 83"/>
                <a:gd name="T21" fmla="*/ 75 h 114"/>
                <a:gd name="T22" fmla="*/ 16 w 83"/>
                <a:gd name="T23" fmla="*/ 75 h 114"/>
                <a:gd name="T24" fmla="*/ 22 w 83"/>
                <a:gd name="T25" fmla="*/ 77 h 114"/>
                <a:gd name="T26" fmla="*/ 24 w 83"/>
                <a:gd name="T27" fmla="*/ 80 h 114"/>
                <a:gd name="T28" fmla="*/ 19 w 83"/>
                <a:gd name="T29" fmla="*/ 83 h 114"/>
                <a:gd name="T30" fmla="*/ 26 w 83"/>
                <a:gd name="T31" fmla="*/ 91 h 114"/>
                <a:gd name="T32" fmla="*/ 30 w 83"/>
                <a:gd name="T33" fmla="*/ 100 h 114"/>
                <a:gd name="T34" fmla="*/ 78 w 83"/>
                <a:gd name="T35" fmla="*/ 102 h 114"/>
                <a:gd name="T36" fmla="*/ 63 w 83"/>
                <a:gd name="T37" fmla="*/ 68 h 114"/>
                <a:gd name="T38" fmla="*/ 72 w 83"/>
                <a:gd name="T39" fmla="*/ 61 h 114"/>
                <a:gd name="T40" fmla="*/ 74 w 83"/>
                <a:gd name="T41" fmla="*/ 55 h 114"/>
                <a:gd name="T42" fmla="*/ 70 w 83"/>
                <a:gd name="T43" fmla="*/ 51 h 114"/>
                <a:gd name="T44" fmla="*/ 59 w 83"/>
                <a:gd name="T45" fmla="*/ 50 h 114"/>
                <a:gd name="T46" fmla="*/ 23 w 83"/>
                <a:gd name="T47" fmla="*/ 33 h 114"/>
                <a:gd name="T48" fmla="*/ 12 w 83"/>
                <a:gd name="T49" fmla="*/ 28 h 114"/>
                <a:gd name="T50" fmla="*/ 17 w 83"/>
                <a:gd name="T51" fmla="*/ 29 h 114"/>
                <a:gd name="T52" fmla="*/ 53 w 83"/>
                <a:gd name="T53" fmla="*/ 32 h 114"/>
                <a:gd name="T54" fmla="*/ 78 w 83"/>
                <a:gd name="T55" fmla="*/ 42 h 114"/>
                <a:gd name="T56" fmla="*/ 73 w 83"/>
                <a:gd name="T57" fmla="*/ 26 h 114"/>
                <a:gd name="T58" fmla="*/ 83 w 83"/>
                <a:gd name="T59" fmla="*/ 32 h 114"/>
                <a:gd name="T60" fmla="*/ 29 w 83"/>
                <a:gd name="T61" fmla="*/ 40 h 114"/>
                <a:gd name="T62" fmla="*/ 46 w 83"/>
                <a:gd name="T63" fmla="*/ 47 h 114"/>
                <a:gd name="T64" fmla="*/ 32 w 83"/>
                <a:gd name="T65" fmla="*/ 47 h 114"/>
                <a:gd name="T66" fmla="*/ 29 w 83"/>
                <a:gd name="T67" fmla="*/ 51 h 114"/>
                <a:gd name="T68" fmla="*/ 20 w 83"/>
                <a:gd name="T69" fmla="*/ 47 h 114"/>
                <a:gd name="T70" fmla="*/ 9 w 83"/>
                <a:gd name="T71" fmla="*/ 27 h 114"/>
                <a:gd name="T72" fmla="*/ 18 w 83"/>
                <a:gd name="T73" fmla="*/ 20 h 114"/>
                <a:gd name="T74" fmla="*/ 42 w 83"/>
                <a:gd name="T75" fmla="*/ 20 h 114"/>
                <a:gd name="T76" fmla="*/ 20 w 83"/>
                <a:gd name="T77" fmla="*/ 10 h 114"/>
                <a:gd name="T78" fmla="*/ 43 w 83"/>
                <a:gd name="T79" fmla="*/ 9 h 114"/>
                <a:gd name="T80" fmla="*/ 63 w 83"/>
                <a:gd name="T81" fmla="*/ 30 h 114"/>
                <a:gd name="T82" fmla="*/ 51 w 83"/>
                <a:gd name="T83" fmla="*/ 12 h 114"/>
                <a:gd name="T84" fmla="*/ 63 w 83"/>
                <a:gd name="T85" fmla="*/ 3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3" h="114">
                  <a:moveTo>
                    <a:pt x="83" y="32"/>
                  </a:moveTo>
                  <a:cubicBezTo>
                    <a:pt x="82" y="30"/>
                    <a:pt x="75" y="22"/>
                    <a:pt x="64" y="13"/>
                  </a:cubicBezTo>
                  <a:cubicBezTo>
                    <a:pt x="55" y="7"/>
                    <a:pt x="42" y="0"/>
                    <a:pt x="32" y="0"/>
                  </a:cubicBezTo>
                  <a:cubicBezTo>
                    <a:pt x="14" y="0"/>
                    <a:pt x="6" y="13"/>
                    <a:pt x="5" y="19"/>
                  </a:cubicBezTo>
                  <a:cubicBezTo>
                    <a:pt x="4" y="23"/>
                    <a:pt x="4" y="27"/>
                    <a:pt x="5" y="29"/>
                  </a:cubicBezTo>
                  <a:cubicBezTo>
                    <a:pt x="2" y="32"/>
                    <a:pt x="1" y="34"/>
                    <a:pt x="1" y="37"/>
                  </a:cubicBezTo>
                  <a:cubicBezTo>
                    <a:pt x="0" y="39"/>
                    <a:pt x="1" y="42"/>
                    <a:pt x="3" y="43"/>
                  </a:cubicBezTo>
                  <a:cubicBezTo>
                    <a:pt x="2" y="41"/>
                    <a:pt x="4" y="38"/>
                    <a:pt x="6" y="36"/>
                  </a:cubicBezTo>
                  <a:cubicBezTo>
                    <a:pt x="7" y="33"/>
                    <a:pt x="10" y="32"/>
                    <a:pt x="12" y="31"/>
                  </a:cubicBezTo>
                  <a:cubicBezTo>
                    <a:pt x="13" y="36"/>
                    <a:pt x="13" y="36"/>
                    <a:pt x="13" y="36"/>
                  </a:cubicBezTo>
                  <a:cubicBezTo>
                    <a:pt x="11" y="37"/>
                    <a:pt x="8" y="40"/>
                    <a:pt x="7" y="42"/>
                  </a:cubicBezTo>
                  <a:cubicBezTo>
                    <a:pt x="8" y="50"/>
                    <a:pt x="8" y="50"/>
                    <a:pt x="8" y="50"/>
                  </a:cubicBezTo>
                  <a:cubicBezTo>
                    <a:pt x="14" y="46"/>
                    <a:pt x="14" y="46"/>
                    <a:pt x="14" y="46"/>
                  </a:cubicBezTo>
                  <a:cubicBezTo>
                    <a:pt x="15" y="48"/>
                    <a:pt x="15" y="48"/>
                    <a:pt x="15" y="48"/>
                  </a:cubicBezTo>
                  <a:cubicBezTo>
                    <a:pt x="13" y="63"/>
                    <a:pt x="13" y="63"/>
                    <a:pt x="13" y="63"/>
                  </a:cubicBezTo>
                  <a:cubicBezTo>
                    <a:pt x="16" y="62"/>
                    <a:pt x="16" y="62"/>
                    <a:pt x="16" y="62"/>
                  </a:cubicBezTo>
                  <a:cubicBezTo>
                    <a:pt x="23" y="65"/>
                    <a:pt x="23" y="65"/>
                    <a:pt x="23" y="65"/>
                  </a:cubicBezTo>
                  <a:cubicBezTo>
                    <a:pt x="16" y="70"/>
                    <a:pt x="16" y="70"/>
                    <a:pt x="16" y="70"/>
                  </a:cubicBezTo>
                  <a:cubicBezTo>
                    <a:pt x="16" y="72"/>
                    <a:pt x="16" y="72"/>
                    <a:pt x="16" y="72"/>
                  </a:cubicBezTo>
                  <a:cubicBezTo>
                    <a:pt x="16" y="72"/>
                    <a:pt x="17" y="71"/>
                    <a:pt x="20" y="71"/>
                  </a:cubicBezTo>
                  <a:cubicBezTo>
                    <a:pt x="22" y="71"/>
                    <a:pt x="27" y="73"/>
                    <a:pt x="27" y="73"/>
                  </a:cubicBezTo>
                  <a:cubicBezTo>
                    <a:pt x="27" y="75"/>
                    <a:pt x="27" y="75"/>
                    <a:pt x="27" y="75"/>
                  </a:cubicBezTo>
                  <a:cubicBezTo>
                    <a:pt x="25" y="75"/>
                    <a:pt x="25" y="75"/>
                    <a:pt x="25" y="75"/>
                  </a:cubicBezTo>
                  <a:cubicBezTo>
                    <a:pt x="16" y="75"/>
                    <a:pt x="16" y="75"/>
                    <a:pt x="16" y="75"/>
                  </a:cubicBezTo>
                  <a:cubicBezTo>
                    <a:pt x="16" y="76"/>
                    <a:pt x="17" y="77"/>
                    <a:pt x="18" y="78"/>
                  </a:cubicBezTo>
                  <a:cubicBezTo>
                    <a:pt x="19" y="77"/>
                    <a:pt x="21" y="77"/>
                    <a:pt x="22" y="77"/>
                  </a:cubicBezTo>
                  <a:cubicBezTo>
                    <a:pt x="22" y="77"/>
                    <a:pt x="24" y="77"/>
                    <a:pt x="26" y="77"/>
                  </a:cubicBezTo>
                  <a:cubicBezTo>
                    <a:pt x="24" y="80"/>
                    <a:pt x="24" y="80"/>
                    <a:pt x="24" y="80"/>
                  </a:cubicBezTo>
                  <a:cubicBezTo>
                    <a:pt x="24" y="80"/>
                    <a:pt x="23" y="81"/>
                    <a:pt x="21" y="80"/>
                  </a:cubicBezTo>
                  <a:cubicBezTo>
                    <a:pt x="20" y="80"/>
                    <a:pt x="19" y="81"/>
                    <a:pt x="19" y="83"/>
                  </a:cubicBezTo>
                  <a:cubicBezTo>
                    <a:pt x="19" y="84"/>
                    <a:pt x="20" y="87"/>
                    <a:pt x="20" y="87"/>
                  </a:cubicBezTo>
                  <a:cubicBezTo>
                    <a:pt x="21" y="92"/>
                    <a:pt x="26" y="91"/>
                    <a:pt x="26" y="91"/>
                  </a:cubicBezTo>
                  <a:cubicBezTo>
                    <a:pt x="29" y="90"/>
                    <a:pt x="39" y="87"/>
                    <a:pt x="39" y="87"/>
                  </a:cubicBezTo>
                  <a:cubicBezTo>
                    <a:pt x="30" y="100"/>
                    <a:pt x="30" y="100"/>
                    <a:pt x="30" y="100"/>
                  </a:cubicBezTo>
                  <a:cubicBezTo>
                    <a:pt x="34" y="114"/>
                    <a:pt x="34" y="114"/>
                    <a:pt x="34" y="114"/>
                  </a:cubicBezTo>
                  <a:cubicBezTo>
                    <a:pt x="40" y="111"/>
                    <a:pt x="58" y="105"/>
                    <a:pt x="78" y="102"/>
                  </a:cubicBezTo>
                  <a:cubicBezTo>
                    <a:pt x="76" y="98"/>
                    <a:pt x="76" y="96"/>
                    <a:pt x="73" y="91"/>
                  </a:cubicBezTo>
                  <a:cubicBezTo>
                    <a:pt x="63" y="68"/>
                    <a:pt x="63" y="68"/>
                    <a:pt x="63" y="68"/>
                  </a:cubicBezTo>
                  <a:cubicBezTo>
                    <a:pt x="64" y="64"/>
                    <a:pt x="64" y="64"/>
                    <a:pt x="64" y="64"/>
                  </a:cubicBezTo>
                  <a:cubicBezTo>
                    <a:pt x="66" y="65"/>
                    <a:pt x="70" y="63"/>
                    <a:pt x="72" y="61"/>
                  </a:cubicBezTo>
                  <a:cubicBezTo>
                    <a:pt x="74" y="60"/>
                    <a:pt x="77" y="56"/>
                    <a:pt x="78" y="54"/>
                  </a:cubicBezTo>
                  <a:cubicBezTo>
                    <a:pt x="77" y="54"/>
                    <a:pt x="75" y="54"/>
                    <a:pt x="74" y="55"/>
                  </a:cubicBezTo>
                  <a:cubicBezTo>
                    <a:pt x="73" y="55"/>
                    <a:pt x="72" y="57"/>
                    <a:pt x="70" y="56"/>
                  </a:cubicBezTo>
                  <a:cubicBezTo>
                    <a:pt x="68" y="55"/>
                    <a:pt x="69" y="53"/>
                    <a:pt x="70" y="51"/>
                  </a:cubicBezTo>
                  <a:cubicBezTo>
                    <a:pt x="70" y="50"/>
                    <a:pt x="67" y="50"/>
                    <a:pt x="66" y="51"/>
                  </a:cubicBezTo>
                  <a:cubicBezTo>
                    <a:pt x="64" y="52"/>
                    <a:pt x="61" y="52"/>
                    <a:pt x="59" y="50"/>
                  </a:cubicBezTo>
                  <a:cubicBezTo>
                    <a:pt x="56" y="47"/>
                    <a:pt x="45" y="38"/>
                    <a:pt x="42" y="36"/>
                  </a:cubicBezTo>
                  <a:cubicBezTo>
                    <a:pt x="36" y="33"/>
                    <a:pt x="28" y="32"/>
                    <a:pt x="23" y="33"/>
                  </a:cubicBezTo>
                  <a:cubicBezTo>
                    <a:pt x="20" y="34"/>
                    <a:pt x="17" y="35"/>
                    <a:pt x="16" y="35"/>
                  </a:cubicBezTo>
                  <a:cubicBezTo>
                    <a:pt x="12" y="28"/>
                    <a:pt x="12" y="28"/>
                    <a:pt x="12" y="28"/>
                  </a:cubicBezTo>
                  <a:cubicBezTo>
                    <a:pt x="13" y="28"/>
                    <a:pt x="13" y="28"/>
                    <a:pt x="13" y="28"/>
                  </a:cubicBezTo>
                  <a:cubicBezTo>
                    <a:pt x="14" y="28"/>
                    <a:pt x="16" y="30"/>
                    <a:pt x="17" y="29"/>
                  </a:cubicBezTo>
                  <a:cubicBezTo>
                    <a:pt x="19" y="28"/>
                    <a:pt x="25" y="27"/>
                    <a:pt x="31" y="27"/>
                  </a:cubicBezTo>
                  <a:cubicBezTo>
                    <a:pt x="39" y="27"/>
                    <a:pt x="49" y="30"/>
                    <a:pt x="53" y="32"/>
                  </a:cubicBezTo>
                  <a:cubicBezTo>
                    <a:pt x="53" y="37"/>
                    <a:pt x="64" y="44"/>
                    <a:pt x="69" y="44"/>
                  </a:cubicBezTo>
                  <a:cubicBezTo>
                    <a:pt x="73" y="45"/>
                    <a:pt x="75" y="44"/>
                    <a:pt x="78" y="42"/>
                  </a:cubicBezTo>
                  <a:cubicBezTo>
                    <a:pt x="67" y="33"/>
                    <a:pt x="67" y="33"/>
                    <a:pt x="67" y="33"/>
                  </a:cubicBezTo>
                  <a:cubicBezTo>
                    <a:pt x="73" y="26"/>
                    <a:pt x="73" y="26"/>
                    <a:pt x="73" y="26"/>
                  </a:cubicBezTo>
                  <a:cubicBezTo>
                    <a:pt x="73" y="26"/>
                    <a:pt x="82" y="35"/>
                    <a:pt x="83" y="36"/>
                  </a:cubicBezTo>
                  <a:cubicBezTo>
                    <a:pt x="83" y="35"/>
                    <a:pt x="83" y="34"/>
                    <a:pt x="83" y="32"/>
                  </a:cubicBezTo>
                  <a:moveTo>
                    <a:pt x="20" y="43"/>
                  </a:moveTo>
                  <a:cubicBezTo>
                    <a:pt x="20" y="43"/>
                    <a:pt x="24" y="41"/>
                    <a:pt x="29" y="40"/>
                  </a:cubicBezTo>
                  <a:cubicBezTo>
                    <a:pt x="35" y="38"/>
                    <a:pt x="42" y="42"/>
                    <a:pt x="47" y="46"/>
                  </a:cubicBezTo>
                  <a:cubicBezTo>
                    <a:pt x="46" y="47"/>
                    <a:pt x="46" y="47"/>
                    <a:pt x="46" y="47"/>
                  </a:cubicBezTo>
                  <a:cubicBezTo>
                    <a:pt x="39" y="49"/>
                    <a:pt x="39" y="49"/>
                    <a:pt x="39" y="49"/>
                  </a:cubicBezTo>
                  <a:cubicBezTo>
                    <a:pt x="37" y="48"/>
                    <a:pt x="35" y="47"/>
                    <a:pt x="32" y="47"/>
                  </a:cubicBezTo>
                  <a:cubicBezTo>
                    <a:pt x="29" y="47"/>
                    <a:pt x="27" y="48"/>
                    <a:pt x="27" y="48"/>
                  </a:cubicBezTo>
                  <a:cubicBezTo>
                    <a:pt x="29" y="51"/>
                    <a:pt x="29" y="51"/>
                    <a:pt x="29" y="51"/>
                  </a:cubicBezTo>
                  <a:cubicBezTo>
                    <a:pt x="26" y="51"/>
                    <a:pt x="26" y="51"/>
                    <a:pt x="26" y="51"/>
                  </a:cubicBezTo>
                  <a:cubicBezTo>
                    <a:pt x="24" y="50"/>
                    <a:pt x="22" y="47"/>
                    <a:pt x="20" y="47"/>
                  </a:cubicBezTo>
                  <a:lnTo>
                    <a:pt x="20" y="43"/>
                  </a:lnTo>
                  <a:close/>
                  <a:moveTo>
                    <a:pt x="9" y="27"/>
                  </a:moveTo>
                  <a:cubicBezTo>
                    <a:pt x="7" y="21"/>
                    <a:pt x="12" y="15"/>
                    <a:pt x="15" y="12"/>
                  </a:cubicBezTo>
                  <a:cubicBezTo>
                    <a:pt x="18" y="20"/>
                    <a:pt x="18" y="20"/>
                    <a:pt x="18" y="20"/>
                  </a:cubicBezTo>
                  <a:cubicBezTo>
                    <a:pt x="15" y="22"/>
                    <a:pt x="11" y="25"/>
                    <a:pt x="9" y="27"/>
                  </a:cubicBezTo>
                  <a:moveTo>
                    <a:pt x="42" y="20"/>
                  </a:moveTo>
                  <a:cubicBezTo>
                    <a:pt x="38" y="18"/>
                    <a:pt x="27" y="18"/>
                    <a:pt x="23" y="19"/>
                  </a:cubicBezTo>
                  <a:cubicBezTo>
                    <a:pt x="20" y="10"/>
                    <a:pt x="20" y="10"/>
                    <a:pt x="20" y="10"/>
                  </a:cubicBezTo>
                  <a:cubicBezTo>
                    <a:pt x="22" y="8"/>
                    <a:pt x="27" y="7"/>
                    <a:pt x="31" y="7"/>
                  </a:cubicBezTo>
                  <a:cubicBezTo>
                    <a:pt x="35" y="7"/>
                    <a:pt x="40" y="8"/>
                    <a:pt x="43" y="9"/>
                  </a:cubicBezTo>
                  <a:lnTo>
                    <a:pt x="42" y="20"/>
                  </a:lnTo>
                  <a:close/>
                  <a:moveTo>
                    <a:pt x="63" y="30"/>
                  </a:moveTo>
                  <a:cubicBezTo>
                    <a:pt x="58" y="27"/>
                    <a:pt x="50" y="22"/>
                    <a:pt x="47" y="22"/>
                  </a:cubicBezTo>
                  <a:cubicBezTo>
                    <a:pt x="51" y="12"/>
                    <a:pt x="51" y="12"/>
                    <a:pt x="51" y="12"/>
                  </a:cubicBezTo>
                  <a:cubicBezTo>
                    <a:pt x="54" y="13"/>
                    <a:pt x="66" y="21"/>
                    <a:pt x="68" y="22"/>
                  </a:cubicBezTo>
                  <a:lnTo>
                    <a:pt x="6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83"/>
            <p:cNvSpPr>
              <a:spLocks/>
            </p:cNvSpPr>
            <p:nvPr/>
          </p:nvSpPr>
          <p:spPr bwMode="gray">
            <a:xfrm>
              <a:off x="4076701" y="3179763"/>
              <a:ext cx="138113" cy="173038"/>
            </a:xfrm>
            <a:custGeom>
              <a:avLst/>
              <a:gdLst>
                <a:gd name="T0" fmla="*/ 0 w 37"/>
                <a:gd name="T1" fmla="*/ 36 h 46"/>
                <a:gd name="T2" fmla="*/ 15 w 37"/>
                <a:gd name="T3" fmla="*/ 46 h 46"/>
                <a:gd name="T4" fmla="*/ 37 w 37"/>
                <a:gd name="T5" fmla="*/ 0 h 46"/>
                <a:gd name="T6" fmla="*/ 0 w 37"/>
                <a:gd name="T7" fmla="*/ 36 h 46"/>
              </a:gdLst>
              <a:ahLst/>
              <a:cxnLst>
                <a:cxn ang="0">
                  <a:pos x="T0" y="T1"/>
                </a:cxn>
                <a:cxn ang="0">
                  <a:pos x="T2" y="T3"/>
                </a:cxn>
                <a:cxn ang="0">
                  <a:pos x="T4" y="T5"/>
                </a:cxn>
                <a:cxn ang="0">
                  <a:pos x="T6" y="T7"/>
                </a:cxn>
              </a:cxnLst>
              <a:rect l="0" t="0" r="r" b="b"/>
              <a:pathLst>
                <a:path w="37" h="46">
                  <a:moveTo>
                    <a:pt x="0" y="36"/>
                  </a:moveTo>
                  <a:cubicBezTo>
                    <a:pt x="4" y="38"/>
                    <a:pt x="13" y="45"/>
                    <a:pt x="15" y="46"/>
                  </a:cubicBezTo>
                  <a:cubicBezTo>
                    <a:pt x="37" y="0"/>
                    <a:pt x="37" y="0"/>
                    <a:pt x="37" y="0"/>
                  </a:cubicBezTo>
                  <a:lnTo>
                    <a:pt x="0"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84"/>
            <p:cNvSpPr>
              <a:spLocks noEditPoints="1"/>
            </p:cNvSpPr>
            <p:nvPr/>
          </p:nvSpPr>
          <p:spPr bwMode="gray">
            <a:xfrm>
              <a:off x="8705851" y="3481388"/>
              <a:ext cx="93663" cy="98425"/>
            </a:xfrm>
            <a:custGeom>
              <a:avLst/>
              <a:gdLst>
                <a:gd name="T0" fmla="*/ 12 w 25"/>
                <a:gd name="T1" fmla="*/ 0 h 26"/>
                <a:gd name="T2" fmla="*/ 25 w 25"/>
                <a:gd name="T3" fmla="*/ 13 h 26"/>
                <a:gd name="T4" fmla="*/ 12 w 25"/>
                <a:gd name="T5" fmla="*/ 26 h 26"/>
                <a:gd name="T6" fmla="*/ 0 w 25"/>
                <a:gd name="T7" fmla="*/ 13 h 26"/>
                <a:gd name="T8" fmla="*/ 12 w 25"/>
                <a:gd name="T9" fmla="*/ 0 h 26"/>
                <a:gd name="T10" fmla="*/ 12 w 25"/>
                <a:gd name="T11" fmla="*/ 23 h 26"/>
                <a:gd name="T12" fmla="*/ 22 w 25"/>
                <a:gd name="T13" fmla="*/ 13 h 26"/>
                <a:gd name="T14" fmla="*/ 12 w 25"/>
                <a:gd name="T15" fmla="*/ 3 h 26"/>
                <a:gd name="T16" fmla="*/ 3 w 25"/>
                <a:gd name="T17" fmla="*/ 13 h 26"/>
                <a:gd name="T18" fmla="*/ 12 w 25"/>
                <a:gd name="T19" fmla="*/ 23 h 26"/>
                <a:gd name="T20" fmla="*/ 8 w 25"/>
                <a:gd name="T21" fmla="*/ 6 h 26"/>
                <a:gd name="T22" fmla="*/ 13 w 25"/>
                <a:gd name="T23" fmla="*/ 6 h 26"/>
                <a:gd name="T24" fmla="*/ 18 w 25"/>
                <a:gd name="T25" fmla="*/ 10 h 26"/>
                <a:gd name="T26" fmla="*/ 15 w 25"/>
                <a:gd name="T27" fmla="*/ 14 h 26"/>
                <a:gd name="T28" fmla="*/ 18 w 25"/>
                <a:gd name="T29" fmla="*/ 20 h 26"/>
                <a:gd name="T30" fmla="*/ 16 w 25"/>
                <a:gd name="T31" fmla="*/ 20 h 26"/>
                <a:gd name="T32" fmla="*/ 12 w 25"/>
                <a:gd name="T33" fmla="*/ 14 h 26"/>
                <a:gd name="T34" fmla="*/ 10 w 25"/>
                <a:gd name="T35" fmla="*/ 14 h 26"/>
                <a:gd name="T36" fmla="*/ 10 w 25"/>
                <a:gd name="T37" fmla="*/ 20 h 26"/>
                <a:gd name="T38" fmla="*/ 8 w 25"/>
                <a:gd name="T39" fmla="*/ 20 h 26"/>
                <a:gd name="T40" fmla="*/ 8 w 25"/>
                <a:gd name="T41" fmla="*/ 6 h 26"/>
                <a:gd name="T42" fmla="*/ 10 w 25"/>
                <a:gd name="T43" fmla="*/ 12 h 26"/>
                <a:gd name="T44" fmla="*/ 13 w 25"/>
                <a:gd name="T45" fmla="*/ 12 h 26"/>
                <a:gd name="T46" fmla="*/ 16 w 25"/>
                <a:gd name="T47" fmla="*/ 10 h 26"/>
                <a:gd name="T48" fmla="*/ 13 w 25"/>
                <a:gd name="T49" fmla="*/ 8 h 26"/>
                <a:gd name="T50" fmla="*/ 10 w 25"/>
                <a:gd name="T51" fmla="*/ 8 h 26"/>
                <a:gd name="T52" fmla="*/ 10 w 25"/>
                <a:gd name="T53"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 h="26">
                  <a:moveTo>
                    <a:pt x="12" y="0"/>
                  </a:moveTo>
                  <a:cubicBezTo>
                    <a:pt x="19" y="0"/>
                    <a:pt x="25" y="5"/>
                    <a:pt x="25" y="13"/>
                  </a:cubicBezTo>
                  <a:cubicBezTo>
                    <a:pt x="25" y="20"/>
                    <a:pt x="19" y="26"/>
                    <a:pt x="12" y="26"/>
                  </a:cubicBezTo>
                  <a:cubicBezTo>
                    <a:pt x="6" y="26"/>
                    <a:pt x="0" y="20"/>
                    <a:pt x="0" y="13"/>
                  </a:cubicBezTo>
                  <a:cubicBezTo>
                    <a:pt x="0" y="5"/>
                    <a:pt x="6" y="0"/>
                    <a:pt x="12" y="0"/>
                  </a:cubicBezTo>
                  <a:moveTo>
                    <a:pt x="12" y="23"/>
                  </a:moveTo>
                  <a:cubicBezTo>
                    <a:pt x="18" y="23"/>
                    <a:pt x="22" y="19"/>
                    <a:pt x="22" y="13"/>
                  </a:cubicBezTo>
                  <a:cubicBezTo>
                    <a:pt x="22" y="7"/>
                    <a:pt x="18" y="3"/>
                    <a:pt x="12" y="3"/>
                  </a:cubicBezTo>
                  <a:cubicBezTo>
                    <a:pt x="7" y="3"/>
                    <a:pt x="3" y="7"/>
                    <a:pt x="3" y="13"/>
                  </a:cubicBezTo>
                  <a:cubicBezTo>
                    <a:pt x="3" y="19"/>
                    <a:pt x="7" y="23"/>
                    <a:pt x="12" y="23"/>
                  </a:cubicBezTo>
                  <a:moveTo>
                    <a:pt x="8" y="6"/>
                  </a:moveTo>
                  <a:cubicBezTo>
                    <a:pt x="13" y="6"/>
                    <a:pt x="13" y="6"/>
                    <a:pt x="13" y="6"/>
                  </a:cubicBezTo>
                  <a:cubicBezTo>
                    <a:pt x="16" y="6"/>
                    <a:pt x="18" y="7"/>
                    <a:pt x="18" y="10"/>
                  </a:cubicBezTo>
                  <a:cubicBezTo>
                    <a:pt x="18" y="13"/>
                    <a:pt x="17" y="14"/>
                    <a:pt x="15" y="14"/>
                  </a:cubicBezTo>
                  <a:cubicBezTo>
                    <a:pt x="18" y="20"/>
                    <a:pt x="18" y="20"/>
                    <a:pt x="18" y="20"/>
                  </a:cubicBezTo>
                  <a:cubicBezTo>
                    <a:pt x="16" y="20"/>
                    <a:pt x="16" y="20"/>
                    <a:pt x="16" y="20"/>
                  </a:cubicBezTo>
                  <a:cubicBezTo>
                    <a:pt x="12" y="14"/>
                    <a:pt x="12" y="14"/>
                    <a:pt x="12" y="14"/>
                  </a:cubicBezTo>
                  <a:cubicBezTo>
                    <a:pt x="10" y="14"/>
                    <a:pt x="10" y="14"/>
                    <a:pt x="10" y="14"/>
                  </a:cubicBezTo>
                  <a:cubicBezTo>
                    <a:pt x="10" y="20"/>
                    <a:pt x="10" y="20"/>
                    <a:pt x="10" y="20"/>
                  </a:cubicBezTo>
                  <a:cubicBezTo>
                    <a:pt x="8" y="20"/>
                    <a:pt x="8" y="20"/>
                    <a:pt x="8" y="20"/>
                  </a:cubicBezTo>
                  <a:lnTo>
                    <a:pt x="8" y="6"/>
                  </a:lnTo>
                  <a:close/>
                  <a:moveTo>
                    <a:pt x="10" y="12"/>
                  </a:moveTo>
                  <a:cubicBezTo>
                    <a:pt x="13" y="12"/>
                    <a:pt x="13" y="12"/>
                    <a:pt x="13" y="12"/>
                  </a:cubicBezTo>
                  <a:cubicBezTo>
                    <a:pt x="14" y="12"/>
                    <a:pt x="16" y="12"/>
                    <a:pt x="16" y="10"/>
                  </a:cubicBezTo>
                  <a:cubicBezTo>
                    <a:pt x="16" y="8"/>
                    <a:pt x="14" y="8"/>
                    <a:pt x="13" y="8"/>
                  </a:cubicBezTo>
                  <a:cubicBezTo>
                    <a:pt x="10" y="8"/>
                    <a:pt x="10" y="8"/>
                    <a:pt x="10" y="8"/>
                  </a:cubicBezTo>
                  <a:lnTo>
                    <a:pt x="10" y="12"/>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85"/>
            <p:cNvSpPr>
              <a:spLocks noChangeArrowheads="1"/>
            </p:cNvSpPr>
            <p:nvPr/>
          </p:nvSpPr>
          <p:spPr bwMode="gray">
            <a:xfrm>
              <a:off x="4470401" y="3727450"/>
              <a:ext cx="1631950" cy="15875"/>
            </a:xfrm>
            <a:prstGeom prst="rect">
              <a:avLst/>
            </a:prstGeom>
            <a:solidFill>
              <a:srgbClr val="1A14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86"/>
            <p:cNvSpPr>
              <a:spLocks noChangeArrowheads="1"/>
            </p:cNvSpPr>
            <p:nvPr/>
          </p:nvSpPr>
          <p:spPr bwMode="gray">
            <a:xfrm>
              <a:off x="6327776" y="3727450"/>
              <a:ext cx="2352675" cy="15875"/>
            </a:xfrm>
            <a:prstGeom prst="rect">
              <a:avLst/>
            </a:prstGeom>
            <a:solidFill>
              <a:srgbClr val="1A14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87"/>
            <p:cNvSpPr>
              <a:spLocks noChangeArrowheads="1"/>
            </p:cNvSpPr>
            <p:nvPr/>
          </p:nvSpPr>
          <p:spPr bwMode="gray">
            <a:xfrm>
              <a:off x="5410201" y="3886200"/>
              <a:ext cx="44450" cy="231775"/>
            </a:xfrm>
            <a:prstGeom prst="rect">
              <a:avLst/>
            </a:prstGeom>
            <a:solidFill>
              <a:srgbClr val="1A14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88"/>
            <p:cNvSpPr>
              <a:spLocks/>
            </p:cNvSpPr>
            <p:nvPr/>
          </p:nvSpPr>
          <p:spPr bwMode="gray">
            <a:xfrm>
              <a:off x="5580063" y="3886200"/>
              <a:ext cx="171450" cy="231775"/>
            </a:xfrm>
            <a:custGeom>
              <a:avLst/>
              <a:gdLst>
                <a:gd name="T0" fmla="*/ 0 w 108"/>
                <a:gd name="T1" fmla="*/ 0 h 146"/>
                <a:gd name="T2" fmla="*/ 23 w 108"/>
                <a:gd name="T3" fmla="*/ 0 h 146"/>
                <a:gd name="T4" fmla="*/ 85 w 108"/>
                <a:gd name="T5" fmla="*/ 103 h 146"/>
                <a:gd name="T6" fmla="*/ 85 w 108"/>
                <a:gd name="T7" fmla="*/ 103 h 146"/>
                <a:gd name="T8" fmla="*/ 85 w 108"/>
                <a:gd name="T9" fmla="*/ 0 h 146"/>
                <a:gd name="T10" fmla="*/ 108 w 108"/>
                <a:gd name="T11" fmla="*/ 0 h 146"/>
                <a:gd name="T12" fmla="*/ 108 w 108"/>
                <a:gd name="T13" fmla="*/ 146 h 146"/>
                <a:gd name="T14" fmla="*/ 85 w 108"/>
                <a:gd name="T15" fmla="*/ 146 h 146"/>
                <a:gd name="T16" fmla="*/ 26 w 108"/>
                <a:gd name="T17" fmla="*/ 43 h 146"/>
                <a:gd name="T18" fmla="*/ 23 w 108"/>
                <a:gd name="T19" fmla="*/ 43 h 146"/>
                <a:gd name="T20" fmla="*/ 23 w 108"/>
                <a:gd name="T21" fmla="*/ 146 h 146"/>
                <a:gd name="T22" fmla="*/ 0 w 108"/>
                <a:gd name="T23" fmla="*/ 146 h 146"/>
                <a:gd name="T24" fmla="*/ 0 w 108"/>
                <a:gd name="T2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8" h="146">
                  <a:moveTo>
                    <a:pt x="0" y="0"/>
                  </a:moveTo>
                  <a:lnTo>
                    <a:pt x="23" y="0"/>
                  </a:lnTo>
                  <a:lnTo>
                    <a:pt x="85" y="103"/>
                  </a:lnTo>
                  <a:lnTo>
                    <a:pt x="85" y="103"/>
                  </a:lnTo>
                  <a:lnTo>
                    <a:pt x="85" y="0"/>
                  </a:lnTo>
                  <a:lnTo>
                    <a:pt x="108" y="0"/>
                  </a:lnTo>
                  <a:lnTo>
                    <a:pt x="108" y="146"/>
                  </a:lnTo>
                  <a:lnTo>
                    <a:pt x="85" y="146"/>
                  </a:lnTo>
                  <a:lnTo>
                    <a:pt x="26" y="43"/>
                  </a:lnTo>
                  <a:lnTo>
                    <a:pt x="23" y="43"/>
                  </a:lnTo>
                  <a:lnTo>
                    <a:pt x="23" y="146"/>
                  </a:lnTo>
                  <a:lnTo>
                    <a:pt x="0" y="146"/>
                  </a:lnTo>
                  <a:lnTo>
                    <a:pt x="0" y="0"/>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89"/>
            <p:cNvSpPr>
              <a:spLocks/>
            </p:cNvSpPr>
            <p:nvPr/>
          </p:nvSpPr>
          <p:spPr bwMode="gray">
            <a:xfrm>
              <a:off x="5849938" y="3883025"/>
              <a:ext cx="198438" cy="238125"/>
            </a:xfrm>
            <a:custGeom>
              <a:avLst/>
              <a:gdLst>
                <a:gd name="T0" fmla="*/ 10 w 53"/>
                <a:gd name="T1" fmla="*/ 43 h 63"/>
                <a:gd name="T2" fmla="*/ 28 w 53"/>
                <a:gd name="T3" fmla="*/ 53 h 63"/>
                <a:gd name="T4" fmla="*/ 41 w 53"/>
                <a:gd name="T5" fmla="*/ 45 h 63"/>
                <a:gd name="T6" fmla="*/ 28 w 53"/>
                <a:gd name="T7" fmla="*/ 37 h 63"/>
                <a:gd name="T8" fmla="*/ 22 w 53"/>
                <a:gd name="T9" fmla="*/ 35 h 63"/>
                <a:gd name="T10" fmla="*/ 3 w 53"/>
                <a:gd name="T11" fmla="*/ 18 h 63"/>
                <a:gd name="T12" fmla="*/ 27 w 53"/>
                <a:gd name="T13" fmla="*/ 0 h 63"/>
                <a:gd name="T14" fmla="*/ 52 w 53"/>
                <a:gd name="T15" fmla="*/ 12 h 63"/>
                <a:gd name="T16" fmla="*/ 43 w 53"/>
                <a:gd name="T17" fmla="*/ 19 h 63"/>
                <a:gd name="T18" fmla="*/ 27 w 53"/>
                <a:gd name="T19" fmla="*/ 10 h 63"/>
                <a:gd name="T20" fmla="*/ 15 w 53"/>
                <a:gd name="T21" fmla="*/ 17 h 63"/>
                <a:gd name="T22" fmla="*/ 28 w 53"/>
                <a:gd name="T23" fmla="*/ 25 h 63"/>
                <a:gd name="T24" fmla="*/ 35 w 53"/>
                <a:gd name="T25" fmla="*/ 26 h 63"/>
                <a:gd name="T26" fmla="*/ 53 w 53"/>
                <a:gd name="T27" fmla="*/ 43 h 63"/>
                <a:gd name="T28" fmla="*/ 26 w 53"/>
                <a:gd name="T29" fmla="*/ 63 h 63"/>
                <a:gd name="T30" fmla="*/ 0 w 53"/>
                <a:gd name="T31" fmla="*/ 50 h 63"/>
                <a:gd name="T32" fmla="*/ 10 w 53"/>
                <a:gd name="T33" fmla="*/ 4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63">
                  <a:moveTo>
                    <a:pt x="10" y="43"/>
                  </a:moveTo>
                  <a:cubicBezTo>
                    <a:pt x="14" y="50"/>
                    <a:pt x="21" y="53"/>
                    <a:pt x="28" y="53"/>
                  </a:cubicBezTo>
                  <a:cubicBezTo>
                    <a:pt x="33" y="53"/>
                    <a:pt x="41" y="51"/>
                    <a:pt x="41" y="45"/>
                  </a:cubicBezTo>
                  <a:cubicBezTo>
                    <a:pt x="41" y="40"/>
                    <a:pt x="36" y="39"/>
                    <a:pt x="28" y="37"/>
                  </a:cubicBezTo>
                  <a:cubicBezTo>
                    <a:pt x="22" y="35"/>
                    <a:pt x="22" y="35"/>
                    <a:pt x="22" y="35"/>
                  </a:cubicBezTo>
                  <a:cubicBezTo>
                    <a:pt x="12" y="33"/>
                    <a:pt x="3" y="30"/>
                    <a:pt x="3" y="18"/>
                  </a:cubicBezTo>
                  <a:cubicBezTo>
                    <a:pt x="3" y="6"/>
                    <a:pt x="16" y="0"/>
                    <a:pt x="27" y="0"/>
                  </a:cubicBezTo>
                  <a:cubicBezTo>
                    <a:pt x="37" y="0"/>
                    <a:pt x="46" y="3"/>
                    <a:pt x="52" y="12"/>
                  </a:cubicBezTo>
                  <a:cubicBezTo>
                    <a:pt x="43" y="19"/>
                    <a:pt x="43" y="19"/>
                    <a:pt x="43" y="19"/>
                  </a:cubicBezTo>
                  <a:cubicBezTo>
                    <a:pt x="40" y="13"/>
                    <a:pt x="34" y="10"/>
                    <a:pt x="27" y="10"/>
                  </a:cubicBezTo>
                  <a:cubicBezTo>
                    <a:pt x="20" y="10"/>
                    <a:pt x="15" y="13"/>
                    <a:pt x="15" y="17"/>
                  </a:cubicBezTo>
                  <a:cubicBezTo>
                    <a:pt x="15" y="22"/>
                    <a:pt x="21" y="23"/>
                    <a:pt x="28" y="25"/>
                  </a:cubicBezTo>
                  <a:cubicBezTo>
                    <a:pt x="35" y="26"/>
                    <a:pt x="35" y="26"/>
                    <a:pt x="35" y="26"/>
                  </a:cubicBezTo>
                  <a:cubicBezTo>
                    <a:pt x="44" y="28"/>
                    <a:pt x="53" y="32"/>
                    <a:pt x="53" y="43"/>
                  </a:cubicBezTo>
                  <a:cubicBezTo>
                    <a:pt x="53" y="58"/>
                    <a:pt x="39" y="63"/>
                    <a:pt x="26" y="63"/>
                  </a:cubicBezTo>
                  <a:cubicBezTo>
                    <a:pt x="16" y="63"/>
                    <a:pt x="6" y="59"/>
                    <a:pt x="0" y="50"/>
                  </a:cubicBezTo>
                  <a:lnTo>
                    <a:pt x="10" y="43"/>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90"/>
            <p:cNvSpPr>
              <a:spLocks/>
            </p:cNvSpPr>
            <p:nvPr/>
          </p:nvSpPr>
          <p:spPr bwMode="gray">
            <a:xfrm>
              <a:off x="6157913" y="3886200"/>
              <a:ext cx="184150" cy="234950"/>
            </a:xfrm>
            <a:custGeom>
              <a:avLst/>
              <a:gdLst>
                <a:gd name="T0" fmla="*/ 49 w 49"/>
                <a:gd name="T1" fmla="*/ 42 h 62"/>
                <a:gd name="T2" fmla="*/ 24 w 49"/>
                <a:gd name="T3" fmla="*/ 62 h 62"/>
                <a:gd name="T4" fmla="*/ 0 w 49"/>
                <a:gd name="T5" fmla="*/ 42 h 62"/>
                <a:gd name="T6" fmla="*/ 0 w 49"/>
                <a:gd name="T7" fmla="*/ 0 h 62"/>
                <a:gd name="T8" fmla="*/ 11 w 49"/>
                <a:gd name="T9" fmla="*/ 0 h 62"/>
                <a:gd name="T10" fmla="*/ 11 w 49"/>
                <a:gd name="T11" fmla="*/ 39 h 62"/>
                <a:gd name="T12" fmla="*/ 24 w 49"/>
                <a:gd name="T13" fmla="*/ 51 h 62"/>
                <a:gd name="T14" fmla="*/ 37 w 49"/>
                <a:gd name="T15" fmla="*/ 39 h 62"/>
                <a:gd name="T16" fmla="*/ 37 w 49"/>
                <a:gd name="T17" fmla="*/ 0 h 62"/>
                <a:gd name="T18" fmla="*/ 49 w 49"/>
                <a:gd name="T19" fmla="*/ 0 h 62"/>
                <a:gd name="T20" fmla="*/ 49 w 49"/>
                <a:gd name="T21" fmla="*/ 4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62">
                  <a:moveTo>
                    <a:pt x="49" y="42"/>
                  </a:moveTo>
                  <a:cubicBezTo>
                    <a:pt x="49" y="54"/>
                    <a:pt x="39" y="62"/>
                    <a:pt x="24" y="62"/>
                  </a:cubicBezTo>
                  <a:cubicBezTo>
                    <a:pt x="10" y="62"/>
                    <a:pt x="0" y="54"/>
                    <a:pt x="0" y="42"/>
                  </a:cubicBezTo>
                  <a:cubicBezTo>
                    <a:pt x="0" y="0"/>
                    <a:pt x="0" y="0"/>
                    <a:pt x="0" y="0"/>
                  </a:cubicBezTo>
                  <a:cubicBezTo>
                    <a:pt x="11" y="0"/>
                    <a:pt x="11" y="0"/>
                    <a:pt x="11" y="0"/>
                  </a:cubicBezTo>
                  <a:cubicBezTo>
                    <a:pt x="11" y="39"/>
                    <a:pt x="11" y="39"/>
                    <a:pt x="11" y="39"/>
                  </a:cubicBezTo>
                  <a:cubicBezTo>
                    <a:pt x="11" y="46"/>
                    <a:pt x="14" y="51"/>
                    <a:pt x="24" y="51"/>
                  </a:cubicBezTo>
                  <a:cubicBezTo>
                    <a:pt x="34" y="51"/>
                    <a:pt x="37" y="46"/>
                    <a:pt x="37" y="39"/>
                  </a:cubicBezTo>
                  <a:cubicBezTo>
                    <a:pt x="37" y="0"/>
                    <a:pt x="37" y="0"/>
                    <a:pt x="37" y="0"/>
                  </a:cubicBezTo>
                  <a:cubicBezTo>
                    <a:pt x="49" y="0"/>
                    <a:pt x="49" y="0"/>
                    <a:pt x="49" y="0"/>
                  </a:cubicBezTo>
                  <a:lnTo>
                    <a:pt x="49" y="42"/>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91"/>
            <p:cNvSpPr>
              <a:spLocks noEditPoints="1"/>
            </p:cNvSpPr>
            <p:nvPr/>
          </p:nvSpPr>
          <p:spPr bwMode="gray">
            <a:xfrm>
              <a:off x="6462713" y="3886200"/>
              <a:ext cx="176213" cy="231775"/>
            </a:xfrm>
            <a:custGeom>
              <a:avLst/>
              <a:gdLst>
                <a:gd name="T0" fmla="*/ 0 w 47"/>
                <a:gd name="T1" fmla="*/ 0 h 61"/>
                <a:gd name="T2" fmla="*/ 25 w 47"/>
                <a:gd name="T3" fmla="*/ 0 h 61"/>
                <a:gd name="T4" fmla="*/ 46 w 47"/>
                <a:gd name="T5" fmla="*/ 18 h 61"/>
                <a:gd name="T6" fmla="*/ 34 w 47"/>
                <a:gd name="T7" fmla="*/ 36 h 61"/>
                <a:gd name="T8" fmla="*/ 47 w 47"/>
                <a:gd name="T9" fmla="*/ 61 h 61"/>
                <a:gd name="T10" fmla="*/ 34 w 47"/>
                <a:gd name="T11" fmla="*/ 61 h 61"/>
                <a:gd name="T12" fmla="*/ 22 w 47"/>
                <a:gd name="T13" fmla="*/ 38 h 61"/>
                <a:gd name="T14" fmla="*/ 11 w 47"/>
                <a:gd name="T15" fmla="*/ 38 h 61"/>
                <a:gd name="T16" fmla="*/ 11 w 47"/>
                <a:gd name="T17" fmla="*/ 61 h 61"/>
                <a:gd name="T18" fmla="*/ 0 w 47"/>
                <a:gd name="T19" fmla="*/ 61 h 61"/>
                <a:gd name="T20" fmla="*/ 0 w 47"/>
                <a:gd name="T21" fmla="*/ 0 h 61"/>
                <a:gd name="T22" fmla="*/ 11 w 47"/>
                <a:gd name="T23" fmla="*/ 28 h 61"/>
                <a:gd name="T24" fmla="*/ 24 w 47"/>
                <a:gd name="T25" fmla="*/ 28 h 61"/>
                <a:gd name="T26" fmla="*/ 34 w 47"/>
                <a:gd name="T27" fmla="*/ 19 h 61"/>
                <a:gd name="T28" fmla="*/ 22 w 47"/>
                <a:gd name="T29" fmla="*/ 10 h 61"/>
                <a:gd name="T30" fmla="*/ 11 w 47"/>
                <a:gd name="T31" fmla="*/ 10 h 61"/>
                <a:gd name="T32" fmla="*/ 11 w 47"/>
                <a:gd name="T33" fmla="*/ 2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61">
                  <a:moveTo>
                    <a:pt x="0" y="0"/>
                  </a:moveTo>
                  <a:cubicBezTo>
                    <a:pt x="25" y="0"/>
                    <a:pt x="25" y="0"/>
                    <a:pt x="25" y="0"/>
                  </a:cubicBezTo>
                  <a:cubicBezTo>
                    <a:pt x="38" y="0"/>
                    <a:pt x="46" y="8"/>
                    <a:pt x="46" y="18"/>
                  </a:cubicBezTo>
                  <a:cubicBezTo>
                    <a:pt x="46" y="32"/>
                    <a:pt x="37" y="35"/>
                    <a:pt x="34" y="36"/>
                  </a:cubicBezTo>
                  <a:cubicBezTo>
                    <a:pt x="47" y="61"/>
                    <a:pt x="47" y="61"/>
                    <a:pt x="47" y="61"/>
                  </a:cubicBezTo>
                  <a:cubicBezTo>
                    <a:pt x="34" y="61"/>
                    <a:pt x="34" y="61"/>
                    <a:pt x="34" y="61"/>
                  </a:cubicBezTo>
                  <a:cubicBezTo>
                    <a:pt x="22" y="38"/>
                    <a:pt x="22" y="38"/>
                    <a:pt x="22" y="38"/>
                  </a:cubicBezTo>
                  <a:cubicBezTo>
                    <a:pt x="11" y="38"/>
                    <a:pt x="11" y="38"/>
                    <a:pt x="11" y="38"/>
                  </a:cubicBezTo>
                  <a:cubicBezTo>
                    <a:pt x="11" y="61"/>
                    <a:pt x="11" y="61"/>
                    <a:pt x="11" y="61"/>
                  </a:cubicBezTo>
                  <a:cubicBezTo>
                    <a:pt x="0" y="61"/>
                    <a:pt x="0" y="61"/>
                    <a:pt x="0" y="61"/>
                  </a:cubicBezTo>
                  <a:lnTo>
                    <a:pt x="0" y="0"/>
                  </a:lnTo>
                  <a:close/>
                  <a:moveTo>
                    <a:pt x="11" y="28"/>
                  </a:moveTo>
                  <a:cubicBezTo>
                    <a:pt x="24" y="28"/>
                    <a:pt x="24" y="28"/>
                    <a:pt x="24" y="28"/>
                  </a:cubicBezTo>
                  <a:cubicBezTo>
                    <a:pt x="30" y="28"/>
                    <a:pt x="34" y="25"/>
                    <a:pt x="34" y="19"/>
                  </a:cubicBezTo>
                  <a:cubicBezTo>
                    <a:pt x="34" y="14"/>
                    <a:pt x="30" y="10"/>
                    <a:pt x="22" y="10"/>
                  </a:cubicBezTo>
                  <a:cubicBezTo>
                    <a:pt x="11" y="10"/>
                    <a:pt x="11" y="10"/>
                    <a:pt x="11" y="10"/>
                  </a:cubicBezTo>
                  <a:lnTo>
                    <a:pt x="11" y="28"/>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92"/>
            <p:cNvSpPr>
              <a:spLocks noEditPoints="1"/>
            </p:cNvSpPr>
            <p:nvPr/>
          </p:nvSpPr>
          <p:spPr bwMode="gray">
            <a:xfrm>
              <a:off x="6721476" y="3886200"/>
              <a:ext cx="203200" cy="231775"/>
            </a:xfrm>
            <a:custGeom>
              <a:avLst/>
              <a:gdLst>
                <a:gd name="T0" fmla="*/ 50 w 128"/>
                <a:gd name="T1" fmla="*/ 0 h 146"/>
                <a:gd name="T2" fmla="*/ 81 w 128"/>
                <a:gd name="T3" fmla="*/ 0 h 146"/>
                <a:gd name="T4" fmla="*/ 128 w 128"/>
                <a:gd name="T5" fmla="*/ 146 h 146"/>
                <a:gd name="T6" fmla="*/ 100 w 128"/>
                <a:gd name="T7" fmla="*/ 146 h 146"/>
                <a:gd name="T8" fmla="*/ 93 w 128"/>
                <a:gd name="T9" fmla="*/ 117 h 146"/>
                <a:gd name="T10" fmla="*/ 38 w 128"/>
                <a:gd name="T11" fmla="*/ 117 h 146"/>
                <a:gd name="T12" fmla="*/ 29 w 128"/>
                <a:gd name="T13" fmla="*/ 146 h 146"/>
                <a:gd name="T14" fmla="*/ 0 w 128"/>
                <a:gd name="T15" fmla="*/ 146 h 146"/>
                <a:gd name="T16" fmla="*/ 50 w 128"/>
                <a:gd name="T17" fmla="*/ 0 h 146"/>
                <a:gd name="T18" fmla="*/ 64 w 128"/>
                <a:gd name="T19" fmla="*/ 26 h 146"/>
                <a:gd name="T20" fmla="*/ 64 w 128"/>
                <a:gd name="T21" fmla="*/ 26 h 146"/>
                <a:gd name="T22" fmla="*/ 45 w 128"/>
                <a:gd name="T23" fmla="*/ 93 h 146"/>
                <a:gd name="T24" fmla="*/ 85 w 128"/>
                <a:gd name="T25" fmla="*/ 93 h 146"/>
                <a:gd name="T26" fmla="*/ 64 w 128"/>
                <a:gd name="T27" fmla="*/ 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146">
                  <a:moveTo>
                    <a:pt x="50" y="0"/>
                  </a:moveTo>
                  <a:lnTo>
                    <a:pt x="81" y="0"/>
                  </a:lnTo>
                  <a:lnTo>
                    <a:pt x="128" y="146"/>
                  </a:lnTo>
                  <a:lnTo>
                    <a:pt x="100" y="146"/>
                  </a:lnTo>
                  <a:lnTo>
                    <a:pt x="93" y="117"/>
                  </a:lnTo>
                  <a:lnTo>
                    <a:pt x="38" y="117"/>
                  </a:lnTo>
                  <a:lnTo>
                    <a:pt x="29" y="146"/>
                  </a:lnTo>
                  <a:lnTo>
                    <a:pt x="0" y="146"/>
                  </a:lnTo>
                  <a:lnTo>
                    <a:pt x="50" y="0"/>
                  </a:lnTo>
                  <a:close/>
                  <a:moveTo>
                    <a:pt x="64" y="26"/>
                  </a:moveTo>
                  <a:lnTo>
                    <a:pt x="64" y="26"/>
                  </a:lnTo>
                  <a:lnTo>
                    <a:pt x="45" y="93"/>
                  </a:lnTo>
                  <a:lnTo>
                    <a:pt x="85" y="93"/>
                  </a:lnTo>
                  <a:lnTo>
                    <a:pt x="64" y="26"/>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93"/>
            <p:cNvSpPr>
              <a:spLocks/>
            </p:cNvSpPr>
            <p:nvPr/>
          </p:nvSpPr>
          <p:spPr bwMode="gray">
            <a:xfrm>
              <a:off x="7023101" y="3886200"/>
              <a:ext cx="171450" cy="231775"/>
            </a:xfrm>
            <a:custGeom>
              <a:avLst/>
              <a:gdLst>
                <a:gd name="T0" fmla="*/ 0 w 108"/>
                <a:gd name="T1" fmla="*/ 0 h 146"/>
                <a:gd name="T2" fmla="*/ 23 w 108"/>
                <a:gd name="T3" fmla="*/ 0 h 146"/>
                <a:gd name="T4" fmla="*/ 82 w 108"/>
                <a:gd name="T5" fmla="*/ 103 h 146"/>
                <a:gd name="T6" fmla="*/ 85 w 108"/>
                <a:gd name="T7" fmla="*/ 103 h 146"/>
                <a:gd name="T8" fmla="*/ 85 w 108"/>
                <a:gd name="T9" fmla="*/ 0 h 146"/>
                <a:gd name="T10" fmla="*/ 108 w 108"/>
                <a:gd name="T11" fmla="*/ 0 h 146"/>
                <a:gd name="T12" fmla="*/ 108 w 108"/>
                <a:gd name="T13" fmla="*/ 146 h 146"/>
                <a:gd name="T14" fmla="*/ 82 w 108"/>
                <a:gd name="T15" fmla="*/ 146 h 146"/>
                <a:gd name="T16" fmla="*/ 23 w 108"/>
                <a:gd name="T17" fmla="*/ 43 h 146"/>
                <a:gd name="T18" fmla="*/ 23 w 108"/>
                <a:gd name="T19" fmla="*/ 43 h 146"/>
                <a:gd name="T20" fmla="*/ 23 w 108"/>
                <a:gd name="T21" fmla="*/ 146 h 146"/>
                <a:gd name="T22" fmla="*/ 0 w 108"/>
                <a:gd name="T23" fmla="*/ 146 h 146"/>
                <a:gd name="T24" fmla="*/ 0 w 108"/>
                <a:gd name="T2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8" h="146">
                  <a:moveTo>
                    <a:pt x="0" y="0"/>
                  </a:moveTo>
                  <a:lnTo>
                    <a:pt x="23" y="0"/>
                  </a:lnTo>
                  <a:lnTo>
                    <a:pt x="82" y="103"/>
                  </a:lnTo>
                  <a:lnTo>
                    <a:pt x="85" y="103"/>
                  </a:lnTo>
                  <a:lnTo>
                    <a:pt x="85" y="0"/>
                  </a:lnTo>
                  <a:lnTo>
                    <a:pt x="108" y="0"/>
                  </a:lnTo>
                  <a:lnTo>
                    <a:pt x="108" y="146"/>
                  </a:lnTo>
                  <a:lnTo>
                    <a:pt x="82" y="146"/>
                  </a:lnTo>
                  <a:lnTo>
                    <a:pt x="23" y="43"/>
                  </a:lnTo>
                  <a:lnTo>
                    <a:pt x="23" y="43"/>
                  </a:lnTo>
                  <a:lnTo>
                    <a:pt x="23" y="146"/>
                  </a:lnTo>
                  <a:lnTo>
                    <a:pt x="0" y="146"/>
                  </a:lnTo>
                  <a:lnTo>
                    <a:pt x="0" y="0"/>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94"/>
            <p:cNvSpPr>
              <a:spLocks/>
            </p:cNvSpPr>
            <p:nvPr/>
          </p:nvSpPr>
          <p:spPr bwMode="gray">
            <a:xfrm>
              <a:off x="7304088" y="3883025"/>
              <a:ext cx="203200" cy="238125"/>
            </a:xfrm>
            <a:custGeom>
              <a:avLst/>
              <a:gdLst>
                <a:gd name="T0" fmla="*/ 42 w 54"/>
                <a:gd name="T1" fmla="*/ 21 h 63"/>
                <a:gd name="T2" fmla="*/ 29 w 54"/>
                <a:gd name="T3" fmla="*/ 10 h 63"/>
                <a:gd name="T4" fmla="*/ 12 w 54"/>
                <a:gd name="T5" fmla="*/ 31 h 63"/>
                <a:gd name="T6" fmla="*/ 29 w 54"/>
                <a:gd name="T7" fmla="*/ 53 h 63"/>
                <a:gd name="T8" fmla="*/ 43 w 54"/>
                <a:gd name="T9" fmla="*/ 40 h 63"/>
                <a:gd name="T10" fmla="*/ 54 w 54"/>
                <a:gd name="T11" fmla="*/ 45 h 63"/>
                <a:gd name="T12" fmla="*/ 29 w 54"/>
                <a:gd name="T13" fmla="*/ 63 h 63"/>
                <a:gd name="T14" fmla="*/ 0 w 54"/>
                <a:gd name="T15" fmla="*/ 31 h 63"/>
                <a:gd name="T16" fmla="*/ 29 w 54"/>
                <a:gd name="T17" fmla="*/ 0 h 63"/>
                <a:gd name="T18" fmla="*/ 53 w 54"/>
                <a:gd name="T19" fmla="*/ 19 h 63"/>
                <a:gd name="T20" fmla="*/ 42 w 54"/>
                <a:gd name="T21" fmla="*/ 2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63">
                  <a:moveTo>
                    <a:pt x="42" y="21"/>
                  </a:moveTo>
                  <a:cubicBezTo>
                    <a:pt x="41" y="15"/>
                    <a:pt x="36" y="10"/>
                    <a:pt x="29" y="10"/>
                  </a:cubicBezTo>
                  <a:cubicBezTo>
                    <a:pt x="17" y="10"/>
                    <a:pt x="12" y="21"/>
                    <a:pt x="12" y="31"/>
                  </a:cubicBezTo>
                  <a:cubicBezTo>
                    <a:pt x="12" y="42"/>
                    <a:pt x="17" y="53"/>
                    <a:pt x="29" y="53"/>
                  </a:cubicBezTo>
                  <a:cubicBezTo>
                    <a:pt x="37" y="53"/>
                    <a:pt x="41" y="47"/>
                    <a:pt x="43" y="40"/>
                  </a:cubicBezTo>
                  <a:cubicBezTo>
                    <a:pt x="54" y="45"/>
                    <a:pt x="54" y="45"/>
                    <a:pt x="54" y="45"/>
                  </a:cubicBezTo>
                  <a:cubicBezTo>
                    <a:pt x="49" y="57"/>
                    <a:pt x="41" y="63"/>
                    <a:pt x="29" y="63"/>
                  </a:cubicBezTo>
                  <a:cubicBezTo>
                    <a:pt x="9" y="63"/>
                    <a:pt x="0" y="48"/>
                    <a:pt x="0" y="31"/>
                  </a:cubicBezTo>
                  <a:cubicBezTo>
                    <a:pt x="0" y="14"/>
                    <a:pt x="11" y="0"/>
                    <a:pt x="29" y="0"/>
                  </a:cubicBezTo>
                  <a:cubicBezTo>
                    <a:pt x="41" y="0"/>
                    <a:pt x="50" y="6"/>
                    <a:pt x="53" y="19"/>
                  </a:cubicBezTo>
                  <a:lnTo>
                    <a:pt x="42" y="21"/>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95"/>
            <p:cNvSpPr>
              <a:spLocks/>
            </p:cNvSpPr>
            <p:nvPr/>
          </p:nvSpPr>
          <p:spPr bwMode="gray">
            <a:xfrm>
              <a:off x="7597776" y="3886200"/>
              <a:ext cx="168275" cy="231775"/>
            </a:xfrm>
            <a:custGeom>
              <a:avLst/>
              <a:gdLst>
                <a:gd name="T0" fmla="*/ 0 w 106"/>
                <a:gd name="T1" fmla="*/ 0 h 146"/>
                <a:gd name="T2" fmla="*/ 102 w 106"/>
                <a:gd name="T3" fmla="*/ 0 h 146"/>
                <a:gd name="T4" fmla="*/ 102 w 106"/>
                <a:gd name="T5" fmla="*/ 26 h 146"/>
                <a:gd name="T6" fmla="*/ 28 w 106"/>
                <a:gd name="T7" fmla="*/ 26 h 146"/>
                <a:gd name="T8" fmla="*/ 28 w 106"/>
                <a:gd name="T9" fmla="*/ 57 h 146"/>
                <a:gd name="T10" fmla="*/ 95 w 106"/>
                <a:gd name="T11" fmla="*/ 57 h 146"/>
                <a:gd name="T12" fmla="*/ 95 w 106"/>
                <a:gd name="T13" fmla="*/ 81 h 146"/>
                <a:gd name="T14" fmla="*/ 28 w 106"/>
                <a:gd name="T15" fmla="*/ 81 h 146"/>
                <a:gd name="T16" fmla="*/ 28 w 106"/>
                <a:gd name="T17" fmla="*/ 119 h 146"/>
                <a:gd name="T18" fmla="*/ 106 w 106"/>
                <a:gd name="T19" fmla="*/ 119 h 146"/>
                <a:gd name="T20" fmla="*/ 106 w 106"/>
                <a:gd name="T21" fmla="*/ 146 h 146"/>
                <a:gd name="T22" fmla="*/ 0 w 106"/>
                <a:gd name="T23" fmla="*/ 146 h 146"/>
                <a:gd name="T24" fmla="*/ 0 w 106"/>
                <a:gd name="T2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46">
                  <a:moveTo>
                    <a:pt x="0" y="0"/>
                  </a:moveTo>
                  <a:lnTo>
                    <a:pt x="102" y="0"/>
                  </a:lnTo>
                  <a:lnTo>
                    <a:pt x="102" y="26"/>
                  </a:lnTo>
                  <a:lnTo>
                    <a:pt x="28" y="26"/>
                  </a:lnTo>
                  <a:lnTo>
                    <a:pt x="28" y="57"/>
                  </a:lnTo>
                  <a:lnTo>
                    <a:pt x="95" y="57"/>
                  </a:lnTo>
                  <a:lnTo>
                    <a:pt x="95" y="81"/>
                  </a:lnTo>
                  <a:lnTo>
                    <a:pt x="28" y="81"/>
                  </a:lnTo>
                  <a:lnTo>
                    <a:pt x="28" y="119"/>
                  </a:lnTo>
                  <a:lnTo>
                    <a:pt x="106" y="119"/>
                  </a:lnTo>
                  <a:lnTo>
                    <a:pt x="106" y="146"/>
                  </a:lnTo>
                  <a:lnTo>
                    <a:pt x="0" y="146"/>
                  </a:lnTo>
                  <a:lnTo>
                    <a:pt x="0" y="0"/>
                  </a:lnTo>
                  <a:close/>
                </a:path>
              </a:pathLst>
            </a:custGeom>
            <a:solidFill>
              <a:srgbClr val="1A14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35896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EC0F6CD-B68A-4B25-A96E-60C5E9421FBA}"/>
              </a:ext>
            </a:extLst>
          </p:cNvPr>
          <p:cNvGrpSpPr/>
          <p:nvPr userDrawn="1"/>
        </p:nvGrpSpPr>
        <p:grpSpPr>
          <a:xfrm>
            <a:off x="11595615" y="6272479"/>
            <a:ext cx="461773" cy="469521"/>
            <a:chOff x="11613545" y="6272479"/>
            <a:chExt cx="461773" cy="469521"/>
          </a:xfrm>
        </p:grpSpPr>
        <p:pic>
          <p:nvPicPr>
            <p:cNvPr id="15" name="Picture 14">
              <a:extLst>
                <a:ext uri="{FF2B5EF4-FFF2-40B4-BE49-F238E27FC236}">
                  <a16:creationId xmlns:a16="http://schemas.microsoft.com/office/drawing/2014/main" id="{5736DA99-4B25-47B5-BB1D-DF5F49F48010}"/>
                </a:ext>
              </a:extLst>
            </p:cNvPr>
            <p:cNvPicPr>
              <a:picLocks noChangeAspect="1"/>
            </p:cNvPicPr>
            <p:nvPr userDrawn="1"/>
          </p:nvPicPr>
          <p:blipFill>
            <a:blip r:embed="rId10"/>
            <a:stretch>
              <a:fillRect/>
            </a:stretch>
          </p:blipFill>
          <p:spPr>
            <a:xfrm>
              <a:off x="11613545" y="6272479"/>
              <a:ext cx="461773" cy="469521"/>
            </a:xfrm>
            <a:prstGeom prst="rect">
              <a:avLst/>
            </a:prstGeom>
          </p:spPr>
        </p:pic>
        <p:pic>
          <p:nvPicPr>
            <p:cNvPr id="16" name="Picture 15">
              <a:extLst>
                <a:ext uri="{FF2B5EF4-FFF2-40B4-BE49-F238E27FC236}">
                  <a16:creationId xmlns:a16="http://schemas.microsoft.com/office/drawing/2014/main" id="{94D7DAD4-4DD1-4954-AFF6-C923B2EE2EA8}"/>
                </a:ext>
              </a:extLst>
            </p:cNvPr>
            <p:cNvPicPr>
              <a:picLocks noChangeAspect="1"/>
            </p:cNvPicPr>
            <p:nvPr userDrawn="1"/>
          </p:nvPicPr>
          <p:blipFill rotWithShape="1">
            <a:blip r:embed="rId11"/>
            <a:srcRect b="2491"/>
            <a:stretch/>
          </p:blipFill>
          <p:spPr>
            <a:xfrm>
              <a:off x="11718819" y="6325130"/>
              <a:ext cx="277918" cy="363309"/>
            </a:xfrm>
            <a:prstGeom prst="rect">
              <a:avLst/>
            </a:prstGeom>
          </p:spPr>
        </p:pic>
      </p:grpSp>
      <p:sp>
        <p:nvSpPr>
          <p:cNvPr id="6" name="Footer Placeholder 5">
            <a:extLst>
              <a:ext uri="{FF2B5EF4-FFF2-40B4-BE49-F238E27FC236}">
                <a16:creationId xmlns:a16="http://schemas.microsoft.com/office/drawing/2014/main" id="{1E8DB5BD-5652-4CE6-AF15-1F1D286F3BEF}"/>
              </a:ext>
            </a:extLst>
          </p:cNvPr>
          <p:cNvSpPr>
            <a:spLocks noGrp="1"/>
          </p:cNvSpPr>
          <p:nvPr>
            <p:ph type="ftr" sz="quarter" idx="3"/>
          </p:nvPr>
        </p:nvSpPr>
        <p:spPr>
          <a:xfrm>
            <a:off x="3128682" y="6325035"/>
            <a:ext cx="5934636" cy="365125"/>
          </a:xfrm>
          <a:prstGeom prst="rect">
            <a:avLst/>
          </a:prstGeom>
        </p:spPr>
        <p:txBody>
          <a:bodyPr anchor="ctr">
            <a:noAutofit/>
          </a:bodyPr>
          <a:lstStyle>
            <a:lvl1pPr algn="ctr">
              <a:defRPr lang="en-US" sz="1400" dirty="0">
                <a:solidFill>
                  <a:schemeClr val="accent5"/>
                </a:solidFill>
              </a:defRPr>
            </a:lvl1pPr>
          </a:lstStyle>
          <a:p>
            <a:pPr>
              <a:lnSpc>
                <a:spcPct val="90000"/>
              </a:lnSpc>
              <a:spcBef>
                <a:spcPts val="1000"/>
              </a:spcBef>
            </a:pPr>
            <a:r>
              <a:rPr lang="en-US"/>
              <a:t>Confidential &amp; Proprietary – Not for Distribution</a:t>
            </a:r>
          </a:p>
        </p:txBody>
      </p:sp>
      <p:sp>
        <p:nvSpPr>
          <p:cNvPr id="5" name="Slide Number Placeholder 4">
            <a:extLst>
              <a:ext uri="{FF2B5EF4-FFF2-40B4-BE49-F238E27FC236}">
                <a16:creationId xmlns:a16="http://schemas.microsoft.com/office/drawing/2014/main" id="{FE237E5C-E878-46AB-9E8B-4290B755A61D}"/>
              </a:ext>
            </a:extLst>
          </p:cNvPr>
          <p:cNvSpPr>
            <a:spLocks noGrp="1"/>
          </p:cNvSpPr>
          <p:nvPr>
            <p:ph type="sldNum" sz="quarter" idx="4"/>
          </p:nvPr>
        </p:nvSpPr>
        <p:spPr>
          <a:xfrm>
            <a:off x="10858501" y="6370639"/>
            <a:ext cx="628656" cy="276999"/>
          </a:xfrm>
          <a:prstGeom prst="rect">
            <a:avLst/>
          </a:prstGeom>
          <a:noFill/>
        </p:spPr>
        <p:txBody>
          <a:bodyPr wrap="square" rtlCol="0">
            <a:spAutoFit/>
          </a:bodyPr>
          <a:lstStyle>
            <a:lvl1pPr algn="r">
              <a:defRPr lang="en-US" sz="1200" smtClean="0">
                <a:solidFill>
                  <a:schemeClr val="accent5"/>
                </a:solidFill>
              </a:defRPr>
            </a:lvl1pPr>
          </a:lstStyle>
          <a:p>
            <a:fld id="{8FB4CE90-470A-43E3-A052-3E8AD880B4A5}" type="slidenum">
              <a:rPr lang="en-US" smtClean="0"/>
              <a:pPr/>
              <a:t>‹#›</a:t>
            </a:fld>
            <a:endParaRPr lang="en-US"/>
          </a:p>
        </p:txBody>
      </p:sp>
      <p:sp>
        <p:nvSpPr>
          <p:cNvPr id="2" name="Title Placeholder 1"/>
          <p:cNvSpPr>
            <a:spLocks noGrp="1"/>
          </p:cNvSpPr>
          <p:nvPr>
            <p:ph type="title"/>
          </p:nvPr>
        </p:nvSpPr>
        <p:spPr>
          <a:xfrm>
            <a:off x="240631" y="168443"/>
            <a:ext cx="11730789" cy="120315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40631" y="1446122"/>
            <a:ext cx="11730789" cy="472345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19"/>
          <p:cNvSpPr txBox="1">
            <a:spLocks/>
          </p:cNvSpPr>
          <p:nvPr userDrawn="1"/>
        </p:nvSpPr>
        <p:spPr>
          <a:xfrm>
            <a:off x="180220" y="6314205"/>
            <a:ext cx="3995995" cy="385481"/>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2"/>
                </a:solidFill>
                <a:latin typeface="+mn-lt"/>
                <a:ea typeface="+mn-ea"/>
                <a:cs typeface="+mn-cs"/>
              </a:defRPr>
            </a:lvl1pPr>
            <a:lvl2pPr marL="396875" indent="-192088"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588963" indent="-168275"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769938" indent="-180975"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950913" indent="-157163"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a:solidFill>
                  <a:schemeClr val="tx2"/>
                </a:solidFill>
              </a:rPr>
              <a:t>GRM Product</a:t>
            </a:r>
          </a:p>
        </p:txBody>
      </p:sp>
      <p:cxnSp>
        <p:nvCxnSpPr>
          <p:cNvPr id="18" name="Straight Connector 17"/>
          <p:cNvCxnSpPr/>
          <p:nvPr userDrawn="1"/>
        </p:nvCxnSpPr>
        <p:spPr>
          <a:xfrm>
            <a:off x="132969" y="6223139"/>
            <a:ext cx="11926063"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696008"/>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0" r:id="rId3"/>
    <p:sldLayoutId id="2147483660" r:id="rId4"/>
    <p:sldLayoutId id="2147483671" r:id="rId5"/>
    <p:sldLayoutId id="2147483654" r:id="rId6"/>
    <p:sldLayoutId id="2147483655" r:id="rId7"/>
    <p:sldLayoutId id="2147483659" r:id="rId8"/>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66700" indent="-266700" algn="l" defTabSz="914400" rtl="0" eaLnBrk="1" latinLnBrk="0" hangingPunct="1">
        <a:lnSpc>
          <a:spcPct val="90000"/>
        </a:lnSpc>
        <a:spcBef>
          <a:spcPts val="1200"/>
        </a:spcBef>
        <a:buClr>
          <a:schemeClr val="accent5"/>
        </a:buClr>
        <a:buFont typeface="Wingdings 2" panose="05020102010507070707" pitchFamily="18" charset="2"/>
        <a:buChar char=""/>
        <a:tabLst/>
        <a:defRPr sz="2800" kern="1200">
          <a:solidFill>
            <a:schemeClr val="tx2"/>
          </a:solidFill>
          <a:latin typeface="+mn-lt"/>
          <a:ea typeface="+mn-ea"/>
          <a:cs typeface="+mn-cs"/>
        </a:defRPr>
      </a:lvl1pPr>
      <a:lvl2pPr marL="533400" indent="-266700" algn="l" defTabSz="914400" rtl="0" eaLnBrk="1" latinLnBrk="0" hangingPunct="1">
        <a:lnSpc>
          <a:spcPct val="90000"/>
        </a:lnSpc>
        <a:spcBef>
          <a:spcPts val="600"/>
        </a:spcBef>
        <a:buClr>
          <a:schemeClr val="accent5"/>
        </a:buClr>
        <a:buFont typeface="Arial" panose="020B0604020202020204" pitchFamily="34" charset="0"/>
        <a:buChar char="−"/>
        <a:defRPr sz="2400" kern="1200">
          <a:solidFill>
            <a:schemeClr val="tx2"/>
          </a:solidFill>
          <a:latin typeface="+mn-lt"/>
          <a:ea typeface="+mn-ea"/>
          <a:cs typeface="+mn-cs"/>
        </a:defRPr>
      </a:lvl2pPr>
      <a:lvl3pPr marL="647700" indent="-152400" algn="l" defTabSz="914400" rtl="0" eaLnBrk="1" latinLnBrk="0" hangingPunct="1">
        <a:lnSpc>
          <a:spcPct val="90000"/>
        </a:lnSpc>
        <a:spcBef>
          <a:spcPts val="600"/>
        </a:spcBef>
        <a:buClr>
          <a:schemeClr val="accent5"/>
        </a:buClr>
        <a:buFont typeface="Arial" panose="020B0604020202020204" pitchFamily="34" charset="0"/>
        <a:buChar char="•"/>
        <a:defRPr sz="2200" kern="1200">
          <a:solidFill>
            <a:schemeClr val="tx2"/>
          </a:solidFill>
          <a:latin typeface="+mn-lt"/>
          <a:ea typeface="+mn-ea"/>
          <a:cs typeface="+mn-cs"/>
        </a:defRPr>
      </a:lvl3pPr>
      <a:lvl4pPr marL="819150" indent="-230188" algn="l" defTabSz="914400" rtl="0" eaLnBrk="1" latinLnBrk="0" hangingPunct="1">
        <a:lnSpc>
          <a:spcPct val="90000"/>
        </a:lnSpc>
        <a:spcBef>
          <a:spcPts val="600"/>
        </a:spcBef>
        <a:buClr>
          <a:schemeClr val="accent5"/>
        </a:buClr>
        <a:buFont typeface="Arial" panose="020B0604020202020204" pitchFamily="34" charset="0"/>
        <a:buChar char="−"/>
        <a:defRPr sz="2000" kern="1200">
          <a:solidFill>
            <a:schemeClr val="tx2"/>
          </a:solidFill>
          <a:latin typeface="+mn-lt"/>
          <a:ea typeface="+mn-ea"/>
          <a:cs typeface="+mn-cs"/>
        </a:defRPr>
      </a:lvl4pPr>
      <a:lvl5pPr marL="950913" indent="-157163" algn="l" defTabSz="914400" rtl="0" eaLnBrk="1" latinLnBrk="0" hangingPunct="1">
        <a:lnSpc>
          <a:spcPct val="90000"/>
        </a:lnSpc>
        <a:spcBef>
          <a:spcPts val="600"/>
        </a:spcBef>
        <a:buClr>
          <a:schemeClr val="accent5"/>
        </a:buClr>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44" userDrawn="1">
          <p15:clr>
            <a:srgbClr val="F26B43"/>
          </p15:clr>
        </p15:guide>
        <p15:guide id="2" pos="754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1211" y="1722473"/>
            <a:ext cx="11036990" cy="2493267"/>
          </a:xfrm>
        </p:spPr>
        <p:txBody>
          <a:bodyPr>
            <a:normAutofit/>
          </a:bodyPr>
          <a:lstStyle/>
          <a:p>
            <a:r>
              <a:rPr lang="en-US" dirty="0"/>
              <a:t>Design Thinking: </a:t>
            </a:r>
            <a:br>
              <a:rPr lang="en-US" dirty="0"/>
            </a:br>
            <a:r>
              <a:rPr lang="en-US" dirty="0"/>
              <a:t>Project Name </a:t>
            </a:r>
            <a:br>
              <a:rPr lang="en-US" dirty="0"/>
            </a:br>
            <a:r>
              <a:rPr lang="en-US" dirty="0"/>
              <a:t>Interview Recaps</a:t>
            </a:r>
          </a:p>
        </p:txBody>
      </p:sp>
      <p:sp>
        <p:nvSpPr>
          <p:cNvPr id="3" name="Subtitle 2"/>
          <p:cNvSpPr>
            <a:spLocks noGrp="1"/>
          </p:cNvSpPr>
          <p:nvPr>
            <p:ph type="subTitle" idx="1"/>
          </p:nvPr>
        </p:nvSpPr>
        <p:spPr>
          <a:xfrm>
            <a:off x="541211" y="4343600"/>
            <a:ext cx="11036991" cy="397661"/>
          </a:xfrm>
        </p:spPr>
        <p:txBody>
          <a:bodyPr/>
          <a:lstStyle/>
          <a:p>
            <a:r>
              <a:rPr lang="en-US" dirty="0"/>
              <a:t>Working Team</a:t>
            </a:r>
          </a:p>
        </p:txBody>
      </p:sp>
    </p:spTree>
    <p:extLst>
      <p:ext uri="{BB962C8B-B14F-4D97-AF65-F5344CB8AC3E}">
        <p14:creationId xmlns:p14="http://schemas.microsoft.com/office/powerpoint/2010/main" val="2088961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6D52A6-97BD-479A-A5B0-7EBA04A640BF}"/>
              </a:ext>
            </a:extLst>
          </p:cNvPr>
          <p:cNvSpPr>
            <a:spLocks noGrp="1"/>
          </p:cNvSpPr>
          <p:nvPr>
            <p:ph type="title"/>
          </p:nvPr>
        </p:nvSpPr>
        <p:spPr/>
        <p:txBody>
          <a:bodyPr/>
          <a:lstStyle/>
          <a:p>
            <a:r>
              <a:rPr lang="en-US" dirty="0"/>
              <a:t>How to prep for learning Share-out</a:t>
            </a:r>
          </a:p>
        </p:txBody>
      </p:sp>
      <p:sp>
        <p:nvSpPr>
          <p:cNvPr id="6" name="Content Placeholder 5">
            <a:extLst>
              <a:ext uri="{FF2B5EF4-FFF2-40B4-BE49-F238E27FC236}">
                <a16:creationId xmlns:a16="http://schemas.microsoft.com/office/drawing/2014/main" id="{6CF6E362-1FE3-40A1-B239-D4D3C2F57CFD}"/>
              </a:ext>
            </a:extLst>
          </p:cNvPr>
          <p:cNvSpPr>
            <a:spLocks noGrp="1"/>
          </p:cNvSpPr>
          <p:nvPr>
            <p:ph sz="quarter" idx="12"/>
          </p:nvPr>
        </p:nvSpPr>
        <p:spPr/>
        <p:txBody>
          <a:bodyPr/>
          <a:lstStyle/>
          <a:p>
            <a:r>
              <a:rPr lang="en-US" dirty="0"/>
              <a:t>Review your assigned interviews (notes, recordings, etc.)</a:t>
            </a:r>
          </a:p>
          <a:p>
            <a:r>
              <a:rPr lang="en-US" dirty="0"/>
              <a:t>Prep one of the below slides for each interview </a:t>
            </a:r>
          </a:p>
          <a:p>
            <a:r>
              <a:rPr lang="en-US" dirty="0"/>
              <a:t>Be prepared to spend ~10 minutes presenting your slide to the team</a:t>
            </a:r>
          </a:p>
          <a:p>
            <a:pPr marL="0" indent="0" algn="ctr">
              <a:buNone/>
            </a:pPr>
            <a:endParaRPr lang="en-US" dirty="0"/>
          </a:p>
          <a:p>
            <a:pPr marL="0" indent="0" algn="ctr">
              <a:buNone/>
            </a:pPr>
            <a:r>
              <a:rPr lang="en-US" sz="2400" i="1" dirty="0">
                <a:solidFill>
                  <a:schemeClr val="bg2">
                    <a:lumMod val="50000"/>
                  </a:schemeClr>
                </a:solidFill>
              </a:rPr>
              <a:t>User Interviews give you so much information, but the really helpful and important pieces are hidden in small talk, tangents, and facts or observations. Don’t give up! Read through your notes thoroughly, review the recording. If a sentence jumps out at you, write it down.</a:t>
            </a:r>
          </a:p>
        </p:txBody>
      </p:sp>
    </p:spTree>
    <p:extLst>
      <p:ext uri="{BB962C8B-B14F-4D97-AF65-F5344CB8AC3E}">
        <p14:creationId xmlns:p14="http://schemas.microsoft.com/office/powerpoint/2010/main" val="2106273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5"/>
          <p:cNvSpPr>
            <a:spLocks noGrp="1" noChangeArrowheads="1"/>
          </p:cNvSpPr>
          <p:nvPr>
            <p:ph type="title"/>
          </p:nvPr>
        </p:nvSpPr>
        <p:spPr/>
        <p:txBody>
          <a:bodyPr/>
          <a:lstStyle/>
          <a:p>
            <a:r>
              <a:rPr lang="en-US"/>
              <a:t>Example</a:t>
            </a:r>
          </a:p>
        </p:txBody>
      </p:sp>
      <p:sp>
        <p:nvSpPr>
          <p:cNvPr id="28" name="Slide Number Placeholder 27">
            <a:extLst>
              <a:ext uri="{FF2B5EF4-FFF2-40B4-BE49-F238E27FC236}">
                <a16:creationId xmlns:a16="http://schemas.microsoft.com/office/drawing/2014/main" id="{A893D32A-765A-4697-9FFF-7E12A59DBE7F}"/>
              </a:ext>
            </a:extLst>
          </p:cNvPr>
          <p:cNvSpPr>
            <a:spLocks noGrp="1"/>
          </p:cNvSpPr>
          <p:nvPr>
            <p:ph type="sldNum" sz="quarter" idx="10"/>
          </p:nvPr>
        </p:nvSpPr>
        <p:spPr/>
        <p:txBody>
          <a:bodyPr/>
          <a:lstStyle/>
          <a:p>
            <a:fld id="{8FB4CE90-470A-43E3-A052-3E8AD880B4A5}" type="slidenum">
              <a:rPr lang="en-US" smtClean="0"/>
              <a:pPr/>
              <a:t>3</a:t>
            </a:fld>
            <a:endParaRPr lang="en-US"/>
          </a:p>
        </p:txBody>
      </p:sp>
      <p:sp>
        <p:nvSpPr>
          <p:cNvPr id="27" name="Footer Placeholder 26">
            <a:extLst>
              <a:ext uri="{FF2B5EF4-FFF2-40B4-BE49-F238E27FC236}">
                <a16:creationId xmlns:a16="http://schemas.microsoft.com/office/drawing/2014/main" id="{DD5E7667-6062-42CC-9A1B-1B2437B6822E}"/>
              </a:ext>
            </a:extLst>
          </p:cNvPr>
          <p:cNvSpPr>
            <a:spLocks noGrp="1"/>
          </p:cNvSpPr>
          <p:nvPr>
            <p:ph type="ftr" sz="quarter" idx="11"/>
          </p:nvPr>
        </p:nvSpPr>
        <p:spPr/>
        <p:txBody>
          <a:bodyPr/>
          <a:lstStyle/>
          <a:p>
            <a:r>
              <a:rPr lang="en-US"/>
              <a:t>Confidential &amp; Proprietary – Not for Distribution</a:t>
            </a:r>
          </a:p>
        </p:txBody>
      </p:sp>
      <p:sp>
        <p:nvSpPr>
          <p:cNvPr id="11" name="Rectangle 10">
            <a:extLst>
              <a:ext uri="{FF2B5EF4-FFF2-40B4-BE49-F238E27FC236}">
                <a16:creationId xmlns:a16="http://schemas.microsoft.com/office/drawing/2014/main" id="{DF449A74-CB49-4DA9-9F20-744874BE199F}"/>
              </a:ext>
            </a:extLst>
          </p:cNvPr>
          <p:cNvSpPr/>
          <p:nvPr/>
        </p:nvSpPr>
        <p:spPr>
          <a:xfrm>
            <a:off x="457201" y="1167788"/>
            <a:ext cx="4038600" cy="26530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a:solidFill>
                  <a:schemeClr val="accent5">
                    <a:lumMod val="50000"/>
                  </a:schemeClr>
                </a:solidFill>
                <a:latin typeface="+mj-lt"/>
                <a:cs typeface="Arial"/>
              </a:rPr>
              <a:t>Background: </a:t>
            </a:r>
          </a:p>
          <a:p>
            <a:pPr marL="171450" indent="-171450">
              <a:buFont typeface="Arial" panose="020B0604020202020204" pitchFamily="34" charset="0"/>
              <a:buChar char="•"/>
            </a:pPr>
            <a:r>
              <a:rPr lang="en-US" sz="1100">
                <a:solidFill>
                  <a:schemeClr val="accent5">
                    <a:lumMod val="50000"/>
                  </a:schemeClr>
                </a:solidFill>
                <a:latin typeface="+mj-lt"/>
                <a:cs typeface="Arial"/>
              </a:rPr>
              <a:t>Receptionist &gt; claims &gt; CI CSR &gt; CI Marketing focused on NB </a:t>
            </a:r>
          </a:p>
          <a:p>
            <a:pPr marL="171450" indent="-171450">
              <a:buFont typeface="Arial" panose="020B0604020202020204" pitchFamily="34" charset="0"/>
              <a:buChar char="•"/>
            </a:pPr>
            <a:r>
              <a:rPr lang="en-US" sz="1100">
                <a:solidFill>
                  <a:schemeClr val="accent5">
                    <a:lumMod val="50000"/>
                  </a:schemeClr>
                </a:solidFill>
                <a:latin typeface="+mj-lt"/>
                <a:cs typeface="Arial"/>
              </a:rPr>
              <a:t>Been with this agency for 29 years</a:t>
            </a:r>
          </a:p>
          <a:p>
            <a:br>
              <a:rPr lang="en-US" sz="1100" b="1">
                <a:solidFill>
                  <a:schemeClr val="accent5">
                    <a:lumMod val="50000"/>
                  </a:schemeClr>
                </a:solidFill>
                <a:latin typeface="+mj-lt"/>
                <a:cs typeface="Arial"/>
              </a:rPr>
            </a:br>
            <a:r>
              <a:rPr lang="en-US" sz="1200" b="1">
                <a:solidFill>
                  <a:schemeClr val="accent5">
                    <a:lumMod val="50000"/>
                  </a:schemeClr>
                </a:solidFill>
                <a:latin typeface="+mj-lt"/>
                <a:cs typeface="Arial"/>
              </a:rPr>
              <a:t>What do you enjoy about your job?:</a:t>
            </a:r>
          </a:p>
          <a:p>
            <a:pPr marL="171450" indent="-171450">
              <a:buFont typeface="Arial" panose="020B0604020202020204" pitchFamily="34" charset="0"/>
              <a:buChar char="•"/>
            </a:pPr>
            <a:r>
              <a:rPr lang="en-US" sz="1100">
                <a:solidFill>
                  <a:schemeClr val="accent5">
                    <a:lumMod val="50000"/>
                  </a:schemeClr>
                </a:solidFill>
                <a:latin typeface="+mj-lt"/>
                <a:cs typeface="Arial"/>
              </a:rPr>
              <a:t>Marketing &gt; getting the customer the best product upfront</a:t>
            </a:r>
          </a:p>
          <a:p>
            <a:endParaRPr lang="en-US" sz="1000" b="1">
              <a:solidFill>
                <a:schemeClr val="accent5">
                  <a:lumMod val="50000"/>
                </a:schemeClr>
              </a:solidFill>
              <a:latin typeface="+mj-lt"/>
              <a:cs typeface="Arial"/>
            </a:endParaRPr>
          </a:p>
          <a:p>
            <a:r>
              <a:rPr lang="en-US" sz="1200" b="1">
                <a:solidFill>
                  <a:schemeClr val="accent5">
                    <a:lumMod val="50000"/>
                  </a:schemeClr>
                </a:solidFill>
                <a:latin typeface="+mj-lt"/>
                <a:cs typeface="Arial"/>
              </a:rPr>
              <a:t>Obstacles/Dislike:</a:t>
            </a:r>
            <a:endParaRPr lang="en-US" sz="2800">
              <a:solidFill>
                <a:schemeClr val="accent5">
                  <a:lumMod val="50000"/>
                </a:schemeClr>
              </a:solidFill>
              <a:latin typeface="+mj-lt"/>
              <a:cs typeface="Arial"/>
            </a:endParaRPr>
          </a:p>
          <a:p>
            <a:pPr marL="171450" indent="-171450">
              <a:buFont typeface="Arial" panose="020B0604020202020204" pitchFamily="34" charset="0"/>
              <a:buChar char="•"/>
            </a:pPr>
            <a:r>
              <a:rPr lang="en-US" sz="1100">
                <a:solidFill>
                  <a:schemeClr val="accent5">
                    <a:lumMod val="50000"/>
                  </a:schemeClr>
                </a:solidFill>
                <a:latin typeface="+mj-lt"/>
                <a:cs typeface="Arial"/>
              </a:rPr>
              <a:t>“Not getting the information needed to move forward”</a:t>
            </a:r>
          </a:p>
        </p:txBody>
      </p:sp>
      <p:sp>
        <p:nvSpPr>
          <p:cNvPr id="12" name="Rectangle 11">
            <a:extLst>
              <a:ext uri="{FF2B5EF4-FFF2-40B4-BE49-F238E27FC236}">
                <a16:creationId xmlns:a16="http://schemas.microsoft.com/office/drawing/2014/main" id="{F171396D-CB77-4707-BDC8-044B3605E1ED}"/>
              </a:ext>
            </a:extLst>
          </p:cNvPr>
          <p:cNvSpPr/>
          <p:nvPr/>
        </p:nvSpPr>
        <p:spPr>
          <a:xfrm>
            <a:off x="4724400" y="1167788"/>
            <a:ext cx="7162800" cy="210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a:solidFill>
                  <a:schemeClr val="accent5">
                    <a:lumMod val="50000"/>
                  </a:schemeClr>
                </a:solidFill>
                <a:latin typeface="+mj-lt"/>
                <a:cs typeface="Arial" panose="020B0604020202020204" pitchFamily="34" charset="0"/>
              </a:rPr>
              <a:t>Quotes: </a:t>
            </a:r>
          </a:p>
          <a:p>
            <a:pPr marL="171450" indent="-171450">
              <a:spcAft>
                <a:spcPts val="600"/>
              </a:spcAft>
              <a:buFont typeface="Arial" panose="020B0604020202020204" pitchFamily="34" charset="0"/>
              <a:buChar char="•"/>
            </a:pPr>
            <a:r>
              <a:rPr lang="en-US" sz="1200">
                <a:solidFill>
                  <a:schemeClr val="accent5">
                    <a:lumMod val="50000"/>
                  </a:schemeClr>
                </a:solidFill>
                <a:latin typeface="+mj-lt"/>
                <a:cs typeface="Arial" panose="020B0604020202020204" pitchFamily="34" charset="0"/>
              </a:rPr>
              <a:t>"I like that they make agency visits and get to know the personnel in the agency. I think building the relationship is hugely important to the UW and we have that, so we're lucky!“</a:t>
            </a:r>
          </a:p>
          <a:p>
            <a:pPr marL="171450" indent="-171450">
              <a:spcAft>
                <a:spcPts val="600"/>
              </a:spcAft>
              <a:buFont typeface="Arial" panose="020B0604020202020204" pitchFamily="34" charset="0"/>
              <a:buChar char="•"/>
            </a:pPr>
            <a:r>
              <a:rPr lang="en-US" sz="1200">
                <a:solidFill>
                  <a:schemeClr val="accent5">
                    <a:lumMod val="50000"/>
                  </a:schemeClr>
                </a:solidFill>
                <a:latin typeface="+mj-lt"/>
                <a:cs typeface="Arial" panose="020B0604020202020204" pitchFamily="34" charset="0"/>
              </a:rPr>
              <a:t>"Email first then phone. I talked to my UW the other day, because I hadn’t talked to her in a while and I just wanted to say hey and check in and I needed her expertise to class something“</a:t>
            </a:r>
          </a:p>
          <a:p>
            <a:pPr marL="171450" indent="-171450">
              <a:spcAft>
                <a:spcPts val="600"/>
              </a:spcAft>
              <a:buFont typeface="Arial" panose="020B0604020202020204" pitchFamily="34" charset="0"/>
              <a:buChar char="•"/>
            </a:pPr>
            <a:r>
              <a:rPr lang="en-US" sz="1200">
                <a:solidFill>
                  <a:schemeClr val="accent5">
                    <a:lumMod val="50000"/>
                  </a:schemeClr>
                </a:solidFill>
                <a:latin typeface="+mj-lt"/>
                <a:cs typeface="Arial" panose="020B0604020202020204" pitchFamily="34" charset="0"/>
              </a:rPr>
              <a:t>"Not often. I really try to handle it myself“</a:t>
            </a:r>
          </a:p>
          <a:p>
            <a:pPr marL="171450" indent="-171450">
              <a:spcAft>
                <a:spcPts val="600"/>
              </a:spcAft>
              <a:buFont typeface="Arial" panose="020B0604020202020204" pitchFamily="34" charset="0"/>
              <a:buChar char="•"/>
            </a:pPr>
            <a:r>
              <a:rPr lang="en-US" sz="1200">
                <a:solidFill>
                  <a:schemeClr val="accent5">
                    <a:lumMod val="50000"/>
                  </a:schemeClr>
                </a:solidFill>
                <a:latin typeface="+mj-lt"/>
                <a:cs typeface="Arial" panose="020B0604020202020204" pitchFamily="34" charset="0"/>
              </a:rPr>
              <a:t>"They're very responsive, and it's usually a very quick turnaround… Within a couple hours… I've never really had to wait more than a couple hours"</a:t>
            </a:r>
          </a:p>
          <a:p>
            <a:pPr marL="171450" indent="-171450">
              <a:spcAft>
                <a:spcPts val="600"/>
              </a:spcAft>
              <a:buFont typeface="Arial" panose="020B0604020202020204" pitchFamily="34" charset="0"/>
              <a:buChar char="•"/>
            </a:pPr>
            <a:endParaRPr lang="en-US" sz="1200">
              <a:solidFill>
                <a:schemeClr val="accent5">
                  <a:lumMod val="50000"/>
                </a:schemeClr>
              </a:solidFill>
              <a:latin typeface="+mj-lt"/>
              <a:cs typeface="Arial" panose="020B0604020202020204" pitchFamily="34" charset="0"/>
            </a:endParaRPr>
          </a:p>
        </p:txBody>
      </p:sp>
      <p:sp>
        <p:nvSpPr>
          <p:cNvPr id="13" name="Rectangle 12">
            <a:extLst>
              <a:ext uri="{FF2B5EF4-FFF2-40B4-BE49-F238E27FC236}">
                <a16:creationId xmlns:a16="http://schemas.microsoft.com/office/drawing/2014/main" id="{E82A6D74-B660-4AF9-8F0C-CE77372F5A92}"/>
              </a:ext>
            </a:extLst>
          </p:cNvPr>
          <p:cNvSpPr/>
          <p:nvPr/>
        </p:nvSpPr>
        <p:spPr>
          <a:xfrm>
            <a:off x="4724400" y="3420609"/>
            <a:ext cx="7162800" cy="26530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a:solidFill>
                  <a:schemeClr val="accent5">
                    <a:lumMod val="50000"/>
                  </a:schemeClr>
                </a:solidFill>
                <a:latin typeface="+mj-lt"/>
                <a:cs typeface="Arial" panose="020B0604020202020204" pitchFamily="34" charset="0"/>
              </a:rPr>
              <a:t>Biggest UW connection points: </a:t>
            </a:r>
          </a:p>
          <a:p>
            <a:pPr marL="228600" indent="-228600">
              <a:buFont typeface="+mj-lt"/>
              <a:buAutoNum type="arabicPeriod"/>
            </a:pPr>
            <a:r>
              <a:rPr lang="en-US" sz="1200">
                <a:solidFill>
                  <a:schemeClr val="accent5">
                    <a:lumMod val="50000"/>
                  </a:schemeClr>
                </a:solidFill>
                <a:latin typeface="+mj-lt"/>
                <a:cs typeface="Arial" panose="020B0604020202020204" pitchFamily="34" charset="0"/>
              </a:rPr>
              <a:t>Clarify that the class is right</a:t>
            </a:r>
          </a:p>
          <a:p>
            <a:pPr marL="228600" indent="-228600">
              <a:buFont typeface="+mj-lt"/>
              <a:buAutoNum type="arabicPeriod"/>
            </a:pPr>
            <a:r>
              <a:rPr lang="en-US" sz="1200">
                <a:solidFill>
                  <a:schemeClr val="accent5">
                    <a:lumMod val="50000"/>
                  </a:schemeClr>
                </a:solidFill>
                <a:latin typeface="+mj-lt"/>
                <a:cs typeface="Arial" panose="020B0604020202020204" pitchFamily="34" charset="0"/>
              </a:rPr>
              <a:t>If I need credit or not credit</a:t>
            </a:r>
          </a:p>
          <a:p>
            <a:pPr marL="228600" indent="-228600">
              <a:buFont typeface="+mj-lt"/>
              <a:buAutoNum type="arabicPeriod"/>
            </a:pPr>
            <a:r>
              <a:rPr lang="en-US" sz="1200">
                <a:solidFill>
                  <a:schemeClr val="accent5">
                    <a:lumMod val="50000"/>
                  </a:schemeClr>
                </a:solidFill>
                <a:latin typeface="+mj-lt"/>
                <a:cs typeface="Arial" panose="020B0604020202020204" pitchFamily="34" charset="0"/>
              </a:rPr>
              <a:t>I may need to add notes after quoting to give expiration, ask for credit, something like that</a:t>
            </a:r>
          </a:p>
          <a:p>
            <a:pPr marL="228600" indent="-228600">
              <a:buFont typeface="+mj-lt"/>
              <a:buAutoNum type="arabicPeriod"/>
            </a:pPr>
            <a:endParaRPr lang="en-US" sz="1200">
              <a:solidFill>
                <a:schemeClr val="accent5">
                  <a:lumMod val="50000"/>
                </a:schemeClr>
              </a:solidFill>
              <a:latin typeface="+mj-lt"/>
              <a:cs typeface="Arial" panose="020B0604020202020204" pitchFamily="34" charset="0"/>
            </a:endParaRPr>
          </a:p>
          <a:p>
            <a:r>
              <a:rPr lang="en-US" sz="1200" b="1">
                <a:solidFill>
                  <a:schemeClr val="accent5">
                    <a:lumMod val="50000"/>
                  </a:schemeClr>
                </a:solidFill>
                <a:latin typeface="+mj-lt"/>
                <a:cs typeface="Arial" panose="020B0604020202020204" pitchFamily="34" charset="0"/>
              </a:rPr>
              <a:t>How determine where to quote: </a:t>
            </a:r>
          </a:p>
          <a:p>
            <a:pPr marL="171450" indent="-171450">
              <a:buFont typeface="Arial" panose="020B0604020202020204" pitchFamily="34" charset="0"/>
              <a:buChar char="•"/>
            </a:pPr>
            <a:r>
              <a:rPr lang="en-US" sz="1200">
                <a:solidFill>
                  <a:schemeClr val="accent5">
                    <a:lumMod val="50000"/>
                  </a:schemeClr>
                </a:solidFill>
                <a:latin typeface="+mj-lt"/>
                <a:cs typeface="Arial" panose="020B0604020202020204" pitchFamily="34" charset="0"/>
              </a:rPr>
              <a:t>“I think of the markets that we have and what market would be the best fit for that and then where we as the agency need to place business with that market. My number one would be the ease of doing business with a specific market"</a:t>
            </a:r>
          </a:p>
          <a:p>
            <a:pPr marL="171450" indent="-171450">
              <a:buFont typeface="Arial" panose="020B0604020202020204" pitchFamily="34" charset="0"/>
              <a:buChar char="•"/>
            </a:pPr>
            <a:endParaRPr lang="en-US" sz="1200">
              <a:solidFill>
                <a:schemeClr val="accent5">
                  <a:lumMod val="50000"/>
                </a:schemeClr>
              </a:solidFill>
              <a:latin typeface="+mj-lt"/>
              <a:cs typeface="Arial" panose="020B0604020202020204" pitchFamily="34" charset="0"/>
            </a:endParaRPr>
          </a:p>
          <a:p>
            <a:r>
              <a:rPr lang="en-US" sz="1200" b="1">
                <a:solidFill>
                  <a:schemeClr val="accent5">
                    <a:lumMod val="50000"/>
                  </a:schemeClr>
                </a:solidFill>
                <a:latin typeface="+mj-lt"/>
                <a:cs typeface="Arial" panose="020B0604020202020204" pitchFamily="34" charset="0"/>
              </a:rPr>
              <a:t>What makes a good UW experience: </a:t>
            </a:r>
            <a:endParaRPr lang="en-US" sz="1200">
              <a:solidFill>
                <a:schemeClr val="accent5">
                  <a:lumMod val="50000"/>
                </a:schemeClr>
              </a:solidFill>
              <a:latin typeface="+mj-lt"/>
              <a:cs typeface="Arial" panose="020B0604020202020204" pitchFamily="34" charset="0"/>
            </a:endParaRPr>
          </a:p>
          <a:p>
            <a:pPr marL="171450" indent="-171450">
              <a:buFont typeface="Arial" panose="020B0604020202020204" pitchFamily="34" charset="0"/>
              <a:buChar char="•"/>
            </a:pPr>
            <a:r>
              <a:rPr lang="en-US" sz="1200">
                <a:solidFill>
                  <a:schemeClr val="accent5">
                    <a:lumMod val="50000"/>
                  </a:schemeClr>
                </a:solidFill>
                <a:latin typeface="+mj-lt"/>
                <a:cs typeface="Arial" panose="020B0604020202020204" pitchFamily="34" charset="0"/>
              </a:rPr>
              <a:t>"The knowledge the UW has and that they can take the time and spend with you to help you get to the premium where you can sell an account and the overall knowledge and being helpful and trying to think outside the box to make the account fit in with the guidelines"</a:t>
            </a:r>
          </a:p>
          <a:p>
            <a:endParaRPr lang="en-US" sz="1400">
              <a:solidFill>
                <a:schemeClr val="accent5">
                  <a:lumMod val="50000"/>
                </a:schemeClr>
              </a:solidFill>
              <a:latin typeface="+mj-lt"/>
            </a:endParaRPr>
          </a:p>
          <a:p>
            <a:endParaRPr lang="en-US" sz="1400">
              <a:solidFill>
                <a:schemeClr val="accent5">
                  <a:lumMod val="50000"/>
                </a:schemeClr>
              </a:solidFill>
              <a:latin typeface="+mj-lt"/>
            </a:endParaRPr>
          </a:p>
        </p:txBody>
      </p:sp>
      <p:sp>
        <p:nvSpPr>
          <p:cNvPr id="14" name="Rectangle 13">
            <a:extLst>
              <a:ext uri="{FF2B5EF4-FFF2-40B4-BE49-F238E27FC236}">
                <a16:creationId xmlns:a16="http://schemas.microsoft.com/office/drawing/2014/main" id="{C2E04218-C581-4E66-896D-B95E2F287860}"/>
              </a:ext>
            </a:extLst>
          </p:cNvPr>
          <p:cNvSpPr/>
          <p:nvPr/>
        </p:nvSpPr>
        <p:spPr>
          <a:xfrm>
            <a:off x="457201" y="3899584"/>
            <a:ext cx="4038600" cy="22000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a:solidFill>
                  <a:schemeClr val="accent5">
                    <a:lumMod val="50000"/>
                  </a:schemeClr>
                </a:solidFill>
                <a:latin typeface="+mj-lt"/>
                <a:cs typeface="Arial" panose="020B0604020202020204" pitchFamily="34" charset="0"/>
              </a:rPr>
              <a:t>Biggest pain point: </a:t>
            </a:r>
            <a:endParaRPr lang="en-US" sz="1100">
              <a:solidFill>
                <a:schemeClr val="accent5">
                  <a:lumMod val="50000"/>
                </a:schemeClr>
              </a:solidFill>
              <a:latin typeface="+mj-lt"/>
              <a:cs typeface="Arial" panose="020B0604020202020204" pitchFamily="34" charset="0"/>
            </a:endParaRPr>
          </a:p>
          <a:p>
            <a:pPr marL="228600" indent="-228600">
              <a:buFont typeface="Arial" panose="020B0604020202020204" pitchFamily="34" charset="0"/>
              <a:buChar char="•"/>
            </a:pPr>
            <a:r>
              <a:rPr lang="en-US" sz="1100">
                <a:solidFill>
                  <a:schemeClr val="accent5">
                    <a:lumMod val="50000"/>
                  </a:schemeClr>
                </a:solidFill>
                <a:latin typeface="+mj-lt"/>
                <a:cs typeface="Arial" panose="020B0604020202020204" pitchFamily="34" charset="0"/>
              </a:rPr>
              <a:t>“If someone won't think outside the box a lot, trying to make the account work. Just be understanding of it. Or not being responsive (How do you fix it?) have a more knowledgeable UW"</a:t>
            </a:r>
          </a:p>
          <a:p>
            <a:endParaRPr lang="en-US" sz="1100" b="1">
              <a:solidFill>
                <a:schemeClr val="accent5">
                  <a:lumMod val="50000"/>
                </a:schemeClr>
              </a:solidFill>
              <a:latin typeface="+mj-lt"/>
              <a:cs typeface="Arial" panose="020B0604020202020204" pitchFamily="34" charset="0"/>
            </a:endParaRPr>
          </a:p>
          <a:p>
            <a:r>
              <a:rPr lang="en-US" sz="1100" b="1">
                <a:solidFill>
                  <a:schemeClr val="accent5">
                    <a:lumMod val="50000"/>
                  </a:schemeClr>
                </a:solidFill>
                <a:latin typeface="+mj-lt"/>
                <a:cs typeface="Arial" panose="020B0604020202020204" pitchFamily="34" charset="0"/>
              </a:rPr>
              <a:t>Get stuck mid quote: </a:t>
            </a:r>
          </a:p>
          <a:p>
            <a:pPr marL="171450" indent="-171450">
              <a:buFont typeface="Arial" panose="020B0604020202020204" pitchFamily="34" charset="0"/>
              <a:buChar char="•"/>
            </a:pPr>
            <a:r>
              <a:rPr lang="en-US" sz="1100">
                <a:solidFill>
                  <a:schemeClr val="accent5">
                    <a:lumMod val="50000"/>
                  </a:schemeClr>
                </a:solidFill>
                <a:latin typeface="+mj-lt"/>
                <a:cs typeface="Arial" panose="020B0604020202020204" pitchFamily="34" charset="0"/>
              </a:rPr>
              <a:t>“Not very often. The system is very user friendly, very easy to maneuver, I know (it) very well. I think if I got stuck it would be on an extra type coverage… like garage keepers" </a:t>
            </a:r>
          </a:p>
          <a:p>
            <a:endParaRPr lang="en-US" sz="1100">
              <a:solidFill>
                <a:schemeClr val="accent5">
                  <a:lumMod val="50000"/>
                </a:schemeClr>
              </a:solidFill>
              <a:latin typeface="+mj-lt"/>
            </a:endParaRPr>
          </a:p>
          <a:p>
            <a:endParaRPr lang="en-US" sz="1200">
              <a:solidFill>
                <a:schemeClr val="accent5">
                  <a:lumMod val="50000"/>
                </a:schemeClr>
              </a:solidFill>
              <a:latin typeface="+mj-lt"/>
            </a:endParaRPr>
          </a:p>
          <a:p>
            <a:endParaRPr lang="en-US" sz="1200">
              <a:solidFill>
                <a:schemeClr val="accent5">
                  <a:lumMod val="50000"/>
                </a:schemeClr>
              </a:solidFill>
              <a:latin typeface="+mj-lt"/>
            </a:endParaRPr>
          </a:p>
          <a:p>
            <a:endParaRPr lang="en-US" sz="1200">
              <a:solidFill>
                <a:schemeClr val="accent5">
                  <a:lumMod val="50000"/>
                </a:schemeClr>
              </a:solidFill>
              <a:latin typeface="+mj-lt"/>
            </a:endParaRPr>
          </a:p>
          <a:p>
            <a:endParaRPr lang="en-US" sz="1200">
              <a:solidFill>
                <a:schemeClr val="accent5">
                  <a:lumMod val="50000"/>
                </a:schemeClr>
              </a:solidFill>
              <a:latin typeface="+mj-lt"/>
            </a:endParaRPr>
          </a:p>
          <a:p>
            <a:endParaRPr lang="en-US" sz="1200">
              <a:solidFill>
                <a:schemeClr val="accent5">
                  <a:lumMod val="50000"/>
                </a:schemeClr>
              </a:solidFill>
              <a:latin typeface="+mj-lt"/>
            </a:endParaRPr>
          </a:p>
          <a:p>
            <a:endParaRPr lang="en-US" sz="1200">
              <a:solidFill>
                <a:schemeClr val="accent5">
                  <a:lumMod val="50000"/>
                </a:schemeClr>
              </a:solidFill>
              <a:latin typeface="+mj-lt"/>
            </a:endParaRPr>
          </a:p>
          <a:p>
            <a:endParaRPr lang="en-US" sz="1200">
              <a:solidFill>
                <a:schemeClr val="accent5">
                  <a:lumMod val="50000"/>
                </a:schemeClr>
              </a:solidFill>
              <a:latin typeface="+mj-lt"/>
            </a:endParaRPr>
          </a:p>
        </p:txBody>
      </p:sp>
    </p:spTree>
    <p:extLst>
      <p:ext uri="{BB962C8B-B14F-4D97-AF65-F5344CB8AC3E}">
        <p14:creationId xmlns:p14="http://schemas.microsoft.com/office/powerpoint/2010/main" val="1848799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38343-2E61-42F1-89F8-CD782E9FC4E1}"/>
              </a:ext>
            </a:extLst>
          </p:cNvPr>
          <p:cNvSpPr>
            <a:spLocks noGrp="1"/>
          </p:cNvSpPr>
          <p:nvPr>
            <p:ph type="title"/>
          </p:nvPr>
        </p:nvSpPr>
        <p:spPr/>
        <p:txBody>
          <a:bodyPr/>
          <a:lstStyle/>
          <a:p>
            <a:r>
              <a:rPr lang="en-US" dirty="0"/>
              <a:t>User Type 1</a:t>
            </a:r>
          </a:p>
        </p:txBody>
      </p:sp>
    </p:spTree>
    <p:extLst>
      <p:ext uri="{BB962C8B-B14F-4D97-AF65-F5344CB8AC3E}">
        <p14:creationId xmlns:p14="http://schemas.microsoft.com/office/powerpoint/2010/main" val="3522583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5"/>
          <p:cNvSpPr>
            <a:spLocks noGrp="1" noChangeArrowheads="1"/>
          </p:cNvSpPr>
          <p:nvPr>
            <p:ph type="title"/>
          </p:nvPr>
        </p:nvSpPr>
        <p:spPr/>
        <p:txBody>
          <a:bodyPr/>
          <a:lstStyle/>
          <a:p>
            <a:r>
              <a:rPr lang="en-US" dirty="0"/>
              <a:t>User 1:1</a:t>
            </a:r>
          </a:p>
        </p:txBody>
      </p:sp>
      <p:sp>
        <p:nvSpPr>
          <p:cNvPr id="28" name="Slide Number Placeholder 27">
            <a:extLst>
              <a:ext uri="{FF2B5EF4-FFF2-40B4-BE49-F238E27FC236}">
                <a16:creationId xmlns:a16="http://schemas.microsoft.com/office/drawing/2014/main" id="{A893D32A-765A-4697-9FFF-7E12A59DBE7F}"/>
              </a:ext>
            </a:extLst>
          </p:cNvPr>
          <p:cNvSpPr>
            <a:spLocks noGrp="1"/>
          </p:cNvSpPr>
          <p:nvPr>
            <p:ph type="sldNum" sz="quarter" idx="10"/>
          </p:nvPr>
        </p:nvSpPr>
        <p:spPr/>
        <p:txBody>
          <a:bodyPr/>
          <a:lstStyle/>
          <a:p>
            <a:fld id="{8FB4CE90-470A-43E3-A052-3E8AD880B4A5}" type="slidenum">
              <a:rPr lang="en-US" smtClean="0"/>
              <a:pPr/>
              <a:t>5</a:t>
            </a:fld>
            <a:endParaRPr lang="en-US"/>
          </a:p>
        </p:txBody>
      </p:sp>
      <p:sp>
        <p:nvSpPr>
          <p:cNvPr id="27" name="Footer Placeholder 26">
            <a:extLst>
              <a:ext uri="{FF2B5EF4-FFF2-40B4-BE49-F238E27FC236}">
                <a16:creationId xmlns:a16="http://schemas.microsoft.com/office/drawing/2014/main" id="{DD5E7667-6062-42CC-9A1B-1B2437B6822E}"/>
              </a:ext>
            </a:extLst>
          </p:cNvPr>
          <p:cNvSpPr>
            <a:spLocks noGrp="1"/>
          </p:cNvSpPr>
          <p:nvPr>
            <p:ph type="ftr" sz="quarter" idx="11"/>
          </p:nvPr>
        </p:nvSpPr>
        <p:spPr/>
        <p:txBody>
          <a:bodyPr/>
          <a:lstStyle/>
          <a:p>
            <a:r>
              <a:rPr lang="en-US"/>
              <a:t>Confidential &amp; Proprietary – Not for Distribution</a:t>
            </a:r>
          </a:p>
        </p:txBody>
      </p:sp>
      <p:sp>
        <p:nvSpPr>
          <p:cNvPr id="11" name="Rectangle 10">
            <a:extLst>
              <a:ext uri="{FF2B5EF4-FFF2-40B4-BE49-F238E27FC236}">
                <a16:creationId xmlns:a16="http://schemas.microsoft.com/office/drawing/2014/main" id="{DF449A74-CB49-4DA9-9F20-744874BE199F}"/>
              </a:ext>
            </a:extLst>
          </p:cNvPr>
          <p:cNvSpPr/>
          <p:nvPr/>
        </p:nvSpPr>
        <p:spPr>
          <a:xfrm>
            <a:off x="457201" y="1167788"/>
            <a:ext cx="4038600" cy="26530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accent5">
                    <a:lumMod val="50000"/>
                  </a:schemeClr>
                </a:solidFill>
                <a:latin typeface="+mj-lt"/>
                <a:cs typeface="Arial"/>
              </a:rPr>
              <a:t>Background: </a:t>
            </a:r>
          </a:p>
          <a:p>
            <a:pPr marL="171450" indent="-171450">
              <a:buFont typeface="Arial" panose="020B0604020202020204" pitchFamily="34" charset="0"/>
              <a:buChar char="•"/>
            </a:pPr>
            <a:r>
              <a:rPr lang="en-US" sz="1100" b="1" dirty="0">
                <a:solidFill>
                  <a:schemeClr val="accent5">
                    <a:lumMod val="50000"/>
                  </a:schemeClr>
                </a:solidFill>
                <a:latin typeface="+mj-lt"/>
                <a:cs typeface="Arial"/>
              </a:rPr>
              <a:t>1</a:t>
            </a:r>
          </a:p>
          <a:p>
            <a:pPr marL="171450" indent="-171450">
              <a:buFont typeface="Arial" panose="020B0604020202020204" pitchFamily="34" charset="0"/>
              <a:buChar char="•"/>
            </a:pPr>
            <a:r>
              <a:rPr lang="en-US" sz="1100" b="1" dirty="0">
                <a:solidFill>
                  <a:schemeClr val="accent5">
                    <a:lumMod val="50000"/>
                  </a:schemeClr>
                </a:solidFill>
                <a:latin typeface="+mj-lt"/>
                <a:cs typeface="Arial"/>
              </a:rPr>
              <a:t>2</a:t>
            </a:r>
          </a:p>
          <a:p>
            <a:pPr marL="171450" indent="-171450">
              <a:buFont typeface="Arial" panose="020B0604020202020204" pitchFamily="34" charset="0"/>
              <a:buChar char="•"/>
            </a:pPr>
            <a:r>
              <a:rPr lang="en-US" sz="1100" b="1" dirty="0">
                <a:solidFill>
                  <a:schemeClr val="accent5">
                    <a:lumMod val="50000"/>
                  </a:schemeClr>
                </a:solidFill>
                <a:latin typeface="+mj-lt"/>
                <a:cs typeface="Arial"/>
              </a:rPr>
              <a:t>3</a:t>
            </a:r>
          </a:p>
          <a:p>
            <a:pPr marL="171450" indent="-171450">
              <a:buFont typeface="Arial" panose="020B0604020202020204" pitchFamily="34" charset="0"/>
              <a:buChar char="•"/>
            </a:pPr>
            <a:br>
              <a:rPr lang="en-US" sz="1100" b="1" dirty="0">
                <a:solidFill>
                  <a:schemeClr val="accent5">
                    <a:lumMod val="50000"/>
                  </a:schemeClr>
                </a:solidFill>
                <a:latin typeface="+mj-lt"/>
                <a:cs typeface="Arial"/>
              </a:rPr>
            </a:br>
            <a:r>
              <a:rPr lang="en-US" sz="1200" b="1" dirty="0">
                <a:solidFill>
                  <a:schemeClr val="accent5">
                    <a:lumMod val="50000"/>
                  </a:schemeClr>
                </a:solidFill>
                <a:latin typeface="+mj-lt"/>
                <a:cs typeface="Arial"/>
              </a:rPr>
              <a:t>What do you enjoy about your job?:</a:t>
            </a:r>
          </a:p>
          <a:p>
            <a:pPr marL="171450" indent="-171450">
              <a:buFont typeface="Arial" panose="020B0604020202020204" pitchFamily="34" charset="0"/>
              <a:buChar char="•"/>
            </a:pPr>
            <a:r>
              <a:rPr lang="en-US" sz="1100" dirty="0">
                <a:solidFill>
                  <a:schemeClr val="accent5">
                    <a:lumMod val="50000"/>
                  </a:schemeClr>
                </a:solidFill>
                <a:latin typeface="+mj-lt"/>
                <a:cs typeface="Arial"/>
              </a:rPr>
              <a:t>1</a:t>
            </a:r>
          </a:p>
          <a:p>
            <a:pPr marL="171450" indent="-171450">
              <a:buFont typeface="Arial" panose="020B0604020202020204" pitchFamily="34" charset="0"/>
              <a:buChar char="•"/>
            </a:pPr>
            <a:r>
              <a:rPr lang="en-US" sz="1100" dirty="0">
                <a:solidFill>
                  <a:schemeClr val="accent5">
                    <a:lumMod val="50000"/>
                  </a:schemeClr>
                </a:solidFill>
                <a:latin typeface="+mj-lt"/>
                <a:cs typeface="Arial"/>
              </a:rPr>
              <a:t>2</a:t>
            </a:r>
          </a:p>
          <a:p>
            <a:pPr marL="171450" indent="-171450">
              <a:buFont typeface="Arial" panose="020B0604020202020204" pitchFamily="34" charset="0"/>
              <a:buChar char="•"/>
            </a:pPr>
            <a:r>
              <a:rPr lang="en-US" sz="1100" dirty="0">
                <a:solidFill>
                  <a:schemeClr val="accent5">
                    <a:lumMod val="50000"/>
                  </a:schemeClr>
                </a:solidFill>
                <a:latin typeface="+mj-lt"/>
                <a:cs typeface="Arial"/>
              </a:rPr>
              <a:t>3</a:t>
            </a:r>
          </a:p>
          <a:p>
            <a:pPr marL="171450" indent="-171450">
              <a:buFont typeface="Arial" panose="020B0604020202020204" pitchFamily="34" charset="0"/>
              <a:buChar char="•"/>
            </a:pPr>
            <a:endParaRPr lang="en-US" sz="1100" dirty="0">
              <a:solidFill>
                <a:schemeClr val="accent5">
                  <a:lumMod val="50000"/>
                </a:schemeClr>
              </a:solidFill>
              <a:latin typeface="+mj-lt"/>
              <a:cs typeface="Arial"/>
            </a:endParaRPr>
          </a:p>
          <a:p>
            <a:endParaRPr lang="en-US" sz="1000" b="1" dirty="0">
              <a:solidFill>
                <a:schemeClr val="accent5">
                  <a:lumMod val="50000"/>
                </a:schemeClr>
              </a:solidFill>
              <a:latin typeface="+mj-lt"/>
              <a:cs typeface="Arial"/>
            </a:endParaRPr>
          </a:p>
          <a:p>
            <a:r>
              <a:rPr lang="en-US" sz="1200" b="1" dirty="0">
                <a:solidFill>
                  <a:schemeClr val="accent5">
                    <a:lumMod val="50000"/>
                  </a:schemeClr>
                </a:solidFill>
                <a:latin typeface="+mj-lt"/>
                <a:cs typeface="Arial"/>
              </a:rPr>
              <a:t>Obstacles/Dislike:</a:t>
            </a:r>
            <a:endParaRPr lang="en-US" sz="2800" dirty="0">
              <a:solidFill>
                <a:schemeClr val="accent5">
                  <a:lumMod val="50000"/>
                </a:schemeClr>
              </a:solidFill>
              <a:latin typeface="+mj-lt"/>
              <a:cs typeface="Arial"/>
            </a:endParaRPr>
          </a:p>
          <a:p>
            <a:pPr marL="171450" indent="-171450">
              <a:buFont typeface="Arial" panose="020B0604020202020204" pitchFamily="34" charset="0"/>
              <a:buChar char="•"/>
            </a:pPr>
            <a:r>
              <a:rPr lang="en-US" sz="1100" dirty="0">
                <a:solidFill>
                  <a:schemeClr val="accent5">
                    <a:lumMod val="50000"/>
                  </a:schemeClr>
                </a:solidFill>
                <a:latin typeface="+mj-lt"/>
                <a:cs typeface="Arial"/>
              </a:rPr>
              <a:t>1</a:t>
            </a:r>
          </a:p>
          <a:p>
            <a:pPr marL="171450" indent="-171450">
              <a:buFont typeface="Arial" panose="020B0604020202020204" pitchFamily="34" charset="0"/>
              <a:buChar char="•"/>
            </a:pPr>
            <a:r>
              <a:rPr lang="en-US" sz="1100" dirty="0">
                <a:solidFill>
                  <a:schemeClr val="accent5">
                    <a:lumMod val="50000"/>
                  </a:schemeClr>
                </a:solidFill>
                <a:latin typeface="+mj-lt"/>
                <a:cs typeface="Arial"/>
              </a:rPr>
              <a:t>2</a:t>
            </a:r>
          </a:p>
          <a:p>
            <a:pPr marL="171450" indent="-171450">
              <a:buFont typeface="Arial" panose="020B0604020202020204" pitchFamily="34" charset="0"/>
              <a:buChar char="•"/>
            </a:pPr>
            <a:endParaRPr lang="en-US" sz="1100" dirty="0">
              <a:solidFill>
                <a:schemeClr val="accent5">
                  <a:lumMod val="50000"/>
                </a:schemeClr>
              </a:solidFill>
              <a:latin typeface="+mj-lt"/>
              <a:cs typeface="Arial"/>
            </a:endParaRPr>
          </a:p>
        </p:txBody>
      </p:sp>
      <p:sp>
        <p:nvSpPr>
          <p:cNvPr id="12" name="Rectangle 11">
            <a:extLst>
              <a:ext uri="{FF2B5EF4-FFF2-40B4-BE49-F238E27FC236}">
                <a16:creationId xmlns:a16="http://schemas.microsoft.com/office/drawing/2014/main" id="{F171396D-CB77-4707-BDC8-044B3605E1ED}"/>
              </a:ext>
            </a:extLst>
          </p:cNvPr>
          <p:cNvSpPr/>
          <p:nvPr/>
        </p:nvSpPr>
        <p:spPr>
          <a:xfrm>
            <a:off x="4724400" y="1167788"/>
            <a:ext cx="7162800" cy="210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accent5">
                    <a:lumMod val="50000"/>
                  </a:schemeClr>
                </a:solidFill>
                <a:latin typeface="+mj-lt"/>
                <a:cs typeface="Arial" panose="020B0604020202020204" pitchFamily="34" charset="0"/>
              </a:rPr>
              <a:t>Quotes: </a:t>
            </a:r>
          </a:p>
          <a:p>
            <a:pPr marL="171450" indent="-171450">
              <a:spcAft>
                <a:spcPts val="600"/>
              </a:spcAft>
              <a:buFont typeface="Arial" panose="020B0604020202020204" pitchFamily="34" charset="0"/>
              <a:buChar char="•"/>
            </a:pPr>
            <a:r>
              <a:rPr lang="en-US" sz="1200" dirty="0">
                <a:solidFill>
                  <a:schemeClr val="accent5">
                    <a:lumMod val="50000"/>
                  </a:schemeClr>
                </a:solidFill>
                <a:latin typeface="+mj-lt"/>
                <a:cs typeface="Arial" panose="020B0604020202020204" pitchFamily="34" charset="0"/>
              </a:rPr>
              <a:t>"I like that they make agency visits and get to know the personnel in the agency. I think building the relationship is hugely important to the UW and we have that, so we're lucky!“</a:t>
            </a:r>
          </a:p>
          <a:p>
            <a:pPr marL="171450" indent="-171450">
              <a:spcAft>
                <a:spcPts val="600"/>
              </a:spcAft>
              <a:buFont typeface="Arial" panose="020B0604020202020204" pitchFamily="34" charset="0"/>
              <a:buChar char="•"/>
            </a:pPr>
            <a:endParaRPr lang="en-US" sz="1200" dirty="0">
              <a:solidFill>
                <a:schemeClr val="accent5">
                  <a:lumMod val="50000"/>
                </a:schemeClr>
              </a:solidFill>
              <a:latin typeface="+mj-lt"/>
              <a:cs typeface="Arial" panose="020B0604020202020204" pitchFamily="34" charset="0"/>
            </a:endParaRPr>
          </a:p>
        </p:txBody>
      </p:sp>
      <p:sp>
        <p:nvSpPr>
          <p:cNvPr id="13" name="Rectangle 12">
            <a:extLst>
              <a:ext uri="{FF2B5EF4-FFF2-40B4-BE49-F238E27FC236}">
                <a16:creationId xmlns:a16="http://schemas.microsoft.com/office/drawing/2014/main" id="{E82A6D74-B660-4AF9-8F0C-CE77372F5A92}"/>
              </a:ext>
            </a:extLst>
          </p:cNvPr>
          <p:cNvSpPr/>
          <p:nvPr/>
        </p:nvSpPr>
        <p:spPr>
          <a:xfrm>
            <a:off x="4724400" y="3420609"/>
            <a:ext cx="7162800" cy="26530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accent5">
                    <a:lumMod val="50000"/>
                  </a:schemeClr>
                </a:solidFill>
                <a:latin typeface="+mj-lt"/>
                <a:cs typeface="Arial" panose="020B0604020202020204" pitchFamily="34" charset="0"/>
              </a:rPr>
              <a:t>Main point that came up 1: </a:t>
            </a:r>
          </a:p>
          <a:p>
            <a:pPr marL="228600" indent="-228600">
              <a:buFont typeface="+mj-lt"/>
              <a:buAutoNum type="arabicPeriod"/>
            </a:pPr>
            <a:r>
              <a:rPr lang="en-US" sz="1200" dirty="0">
                <a:solidFill>
                  <a:schemeClr val="accent5">
                    <a:lumMod val="50000"/>
                  </a:schemeClr>
                </a:solidFill>
                <a:latin typeface="+mj-lt"/>
                <a:cs typeface="Arial" panose="020B0604020202020204" pitchFamily="34" charset="0"/>
              </a:rPr>
              <a:t>Details</a:t>
            </a:r>
          </a:p>
          <a:p>
            <a:pPr marL="228600" indent="-228600">
              <a:buFont typeface="+mj-lt"/>
              <a:buAutoNum type="arabicPeriod"/>
            </a:pPr>
            <a:r>
              <a:rPr lang="en-US" sz="1200" dirty="0">
                <a:solidFill>
                  <a:schemeClr val="accent5">
                    <a:lumMod val="50000"/>
                  </a:schemeClr>
                </a:solidFill>
                <a:latin typeface="+mj-lt"/>
                <a:cs typeface="Arial" panose="020B0604020202020204" pitchFamily="34" charset="0"/>
              </a:rPr>
              <a:t>Details</a:t>
            </a:r>
          </a:p>
          <a:p>
            <a:pPr marL="228600" indent="-228600">
              <a:buFont typeface="+mj-lt"/>
              <a:buAutoNum type="arabicPeriod"/>
            </a:pPr>
            <a:r>
              <a:rPr lang="en-US" sz="1200" dirty="0">
                <a:solidFill>
                  <a:schemeClr val="accent5">
                    <a:lumMod val="50000"/>
                  </a:schemeClr>
                </a:solidFill>
                <a:latin typeface="+mj-lt"/>
                <a:cs typeface="Arial" panose="020B0604020202020204" pitchFamily="34" charset="0"/>
              </a:rPr>
              <a:t>Details</a:t>
            </a:r>
          </a:p>
          <a:p>
            <a:pPr marL="228600" indent="-228600">
              <a:buFont typeface="+mj-lt"/>
              <a:buAutoNum type="arabicPeriod"/>
            </a:pPr>
            <a:endParaRPr lang="en-US" sz="1200" dirty="0">
              <a:solidFill>
                <a:schemeClr val="accent5">
                  <a:lumMod val="50000"/>
                </a:schemeClr>
              </a:solidFill>
              <a:latin typeface="+mj-lt"/>
              <a:cs typeface="Arial" panose="020B0604020202020204" pitchFamily="34" charset="0"/>
            </a:endParaRPr>
          </a:p>
          <a:p>
            <a:r>
              <a:rPr lang="en-US" sz="1200" b="1" dirty="0">
                <a:solidFill>
                  <a:schemeClr val="accent5">
                    <a:lumMod val="50000"/>
                  </a:schemeClr>
                </a:solidFill>
                <a:cs typeface="Arial" panose="020B0604020202020204" pitchFamily="34" charset="0"/>
              </a:rPr>
              <a:t>Main point that came up 2: </a:t>
            </a:r>
          </a:p>
          <a:p>
            <a:pPr marL="228600" indent="-228600">
              <a:buFont typeface="+mj-lt"/>
              <a:buAutoNum type="arabicPeriod"/>
            </a:pPr>
            <a:r>
              <a:rPr lang="en-US" sz="1200" dirty="0">
                <a:solidFill>
                  <a:schemeClr val="accent5">
                    <a:lumMod val="50000"/>
                  </a:schemeClr>
                </a:solidFill>
                <a:cs typeface="Arial" panose="020B0604020202020204" pitchFamily="34" charset="0"/>
              </a:rPr>
              <a:t>Details</a:t>
            </a:r>
          </a:p>
          <a:p>
            <a:pPr marL="228600" indent="-228600">
              <a:buFont typeface="+mj-lt"/>
              <a:buAutoNum type="arabicPeriod"/>
            </a:pPr>
            <a:r>
              <a:rPr lang="en-US" sz="1200" dirty="0">
                <a:solidFill>
                  <a:schemeClr val="accent5">
                    <a:lumMod val="50000"/>
                  </a:schemeClr>
                </a:solidFill>
                <a:cs typeface="Arial" panose="020B0604020202020204" pitchFamily="34" charset="0"/>
              </a:rPr>
              <a:t>Details</a:t>
            </a:r>
          </a:p>
          <a:p>
            <a:pPr marL="228600" indent="-228600">
              <a:buFont typeface="+mj-lt"/>
              <a:buAutoNum type="arabicPeriod"/>
            </a:pPr>
            <a:r>
              <a:rPr lang="en-US" sz="1200" dirty="0">
                <a:solidFill>
                  <a:schemeClr val="accent5">
                    <a:lumMod val="50000"/>
                  </a:schemeClr>
                </a:solidFill>
                <a:cs typeface="Arial" panose="020B0604020202020204" pitchFamily="34" charset="0"/>
              </a:rPr>
              <a:t>Details</a:t>
            </a:r>
          </a:p>
          <a:p>
            <a:endParaRPr lang="en-US" sz="1200" b="1" dirty="0">
              <a:solidFill>
                <a:schemeClr val="accent5">
                  <a:lumMod val="50000"/>
                </a:schemeClr>
              </a:solidFill>
              <a:cs typeface="Arial" panose="020B0604020202020204" pitchFamily="34" charset="0"/>
            </a:endParaRPr>
          </a:p>
          <a:p>
            <a:r>
              <a:rPr lang="en-US" sz="1200" b="1" dirty="0">
                <a:solidFill>
                  <a:schemeClr val="accent5">
                    <a:lumMod val="50000"/>
                  </a:schemeClr>
                </a:solidFill>
                <a:cs typeface="Arial" panose="020B0604020202020204" pitchFamily="34" charset="0"/>
              </a:rPr>
              <a:t>Main point that came up 3: </a:t>
            </a:r>
          </a:p>
          <a:p>
            <a:pPr marL="228600" indent="-228600">
              <a:buFont typeface="+mj-lt"/>
              <a:buAutoNum type="arabicPeriod"/>
            </a:pPr>
            <a:r>
              <a:rPr lang="en-US" sz="1200" dirty="0">
                <a:solidFill>
                  <a:schemeClr val="accent5">
                    <a:lumMod val="50000"/>
                  </a:schemeClr>
                </a:solidFill>
                <a:cs typeface="Arial" panose="020B0604020202020204" pitchFamily="34" charset="0"/>
              </a:rPr>
              <a:t>Details</a:t>
            </a:r>
          </a:p>
          <a:p>
            <a:pPr marL="228600" indent="-228600">
              <a:buFont typeface="+mj-lt"/>
              <a:buAutoNum type="arabicPeriod"/>
            </a:pPr>
            <a:r>
              <a:rPr lang="en-US" sz="1200" dirty="0">
                <a:solidFill>
                  <a:schemeClr val="accent5">
                    <a:lumMod val="50000"/>
                  </a:schemeClr>
                </a:solidFill>
                <a:cs typeface="Arial" panose="020B0604020202020204" pitchFamily="34" charset="0"/>
              </a:rPr>
              <a:t>Details</a:t>
            </a:r>
          </a:p>
          <a:p>
            <a:pPr marL="228600" indent="-228600">
              <a:buFont typeface="+mj-lt"/>
              <a:buAutoNum type="arabicPeriod"/>
            </a:pPr>
            <a:r>
              <a:rPr lang="en-US" sz="1200" dirty="0">
                <a:solidFill>
                  <a:schemeClr val="accent5">
                    <a:lumMod val="50000"/>
                  </a:schemeClr>
                </a:solidFill>
                <a:cs typeface="Arial" panose="020B0604020202020204" pitchFamily="34" charset="0"/>
              </a:rPr>
              <a:t>Details</a:t>
            </a:r>
          </a:p>
          <a:p>
            <a:endParaRPr lang="en-US" sz="1400" dirty="0">
              <a:solidFill>
                <a:schemeClr val="accent5">
                  <a:lumMod val="50000"/>
                </a:schemeClr>
              </a:solidFill>
              <a:latin typeface="+mj-lt"/>
            </a:endParaRPr>
          </a:p>
          <a:p>
            <a:endParaRPr lang="en-US" sz="1400" dirty="0">
              <a:solidFill>
                <a:schemeClr val="accent5">
                  <a:lumMod val="50000"/>
                </a:schemeClr>
              </a:solidFill>
              <a:latin typeface="+mj-lt"/>
            </a:endParaRPr>
          </a:p>
        </p:txBody>
      </p:sp>
      <p:sp>
        <p:nvSpPr>
          <p:cNvPr id="14" name="Rectangle 13">
            <a:extLst>
              <a:ext uri="{FF2B5EF4-FFF2-40B4-BE49-F238E27FC236}">
                <a16:creationId xmlns:a16="http://schemas.microsoft.com/office/drawing/2014/main" id="{C2E04218-C581-4E66-896D-B95E2F287860}"/>
              </a:ext>
            </a:extLst>
          </p:cNvPr>
          <p:cNvSpPr/>
          <p:nvPr/>
        </p:nvSpPr>
        <p:spPr>
          <a:xfrm>
            <a:off x="457201" y="3899584"/>
            <a:ext cx="4038600" cy="22000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chemeClr val="accent5">
                    <a:lumMod val="50000"/>
                  </a:schemeClr>
                </a:solidFill>
                <a:latin typeface="+mj-lt"/>
                <a:cs typeface="Arial" panose="020B0604020202020204" pitchFamily="34" charset="0"/>
              </a:rPr>
              <a:t>Biggest pain points:</a:t>
            </a:r>
          </a:p>
          <a:p>
            <a:r>
              <a:rPr lang="en-US" sz="1100" b="1" dirty="0">
                <a:solidFill>
                  <a:schemeClr val="accent5">
                    <a:lumMod val="50000"/>
                  </a:schemeClr>
                </a:solidFill>
                <a:latin typeface="+mj-lt"/>
                <a:cs typeface="Arial" panose="020B0604020202020204" pitchFamily="34" charset="0"/>
              </a:rPr>
              <a:t> </a:t>
            </a:r>
            <a:endParaRPr lang="en-US" sz="1100" dirty="0">
              <a:solidFill>
                <a:schemeClr val="accent5">
                  <a:lumMod val="50000"/>
                </a:schemeClr>
              </a:solidFill>
              <a:latin typeface="+mj-lt"/>
              <a:cs typeface="Arial" panose="020B0604020202020204" pitchFamily="34" charset="0"/>
            </a:endParaRPr>
          </a:p>
          <a:p>
            <a:pPr marL="228600" indent="-228600">
              <a:buFont typeface="Arial" panose="020B0604020202020204" pitchFamily="34" charset="0"/>
              <a:buChar char="•"/>
            </a:pPr>
            <a:r>
              <a:rPr lang="en-US" sz="1100" dirty="0">
                <a:solidFill>
                  <a:schemeClr val="accent5">
                    <a:lumMod val="50000"/>
                  </a:schemeClr>
                </a:solidFill>
                <a:latin typeface="+mj-lt"/>
                <a:cs typeface="Arial" panose="020B0604020202020204" pitchFamily="34" charset="0"/>
              </a:rPr>
              <a:t>1</a:t>
            </a:r>
          </a:p>
          <a:p>
            <a:pPr marL="228600" indent="-228600">
              <a:buFont typeface="Arial" panose="020B0604020202020204" pitchFamily="34" charset="0"/>
              <a:buChar char="•"/>
            </a:pPr>
            <a:r>
              <a:rPr lang="en-US" sz="1100" dirty="0">
                <a:solidFill>
                  <a:schemeClr val="accent5">
                    <a:lumMod val="50000"/>
                  </a:schemeClr>
                </a:solidFill>
                <a:latin typeface="+mj-lt"/>
                <a:cs typeface="Arial" panose="020B0604020202020204" pitchFamily="34" charset="0"/>
              </a:rPr>
              <a:t>2</a:t>
            </a:r>
          </a:p>
          <a:p>
            <a:pPr marL="228600" indent="-228600">
              <a:buFont typeface="Arial" panose="020B0604020202020204" pitchFamily="34" charset="0"/>
              <a:buChar char="•"/>
            </a:pPr>
            <a:r>
              <a:rPr lang="en-US" sz="1100" dirty="0">
                <a:solidFill>
                  <a:schemeClr val="accent5">
                    <a:lumMod val="50000"/>
                  </a:schemeClr>
                </a:solidFill>
                <a:latin typeface="+mj-lt"/>
                <a:cs typeface="Arial" panose="020B0604020202020204" pitchFamily="34" charset="0"/>
              </a:rPr>
              <a:t>3</a:t>
            </a:r>
          </a:p>
          <a:p>
            <a:pPr marL="228600" indent="-228600">
              <a:buFont typeface="Arial" panose="020B0604020202020204" pitchFamily="34" charset="0"/>
              <a:buChar char="•"/>
            </a:pPr>
            <a:endParaRPr lang="en-US" sz="1100" dirty="0">
              <a:solidFill>
                <a:schemeClr val="accent5">
                  <a:lumMod val="50000"/>
                </a:schemeClr>
              </a:solidFill>
              <a:latin typeface="+mj-lt"/>
            </a:endParaRPr>
          </a:p>
          <a:p>
            <a:endParaRPr lang="en-US" sz="1200" dirty="0">
              <a:solidFill>
                <a:schemeClr val="accent5">
                  <a:lumMod val="50000"/>
                </a:schemeClr>
              </a:solidFill>
              <a:latin typeface="+mj-lt"/>
            </a:endParaRPr>
          </a:p>
          <a:p>
            <a:endParaRPr lang="en-US" sz="1200" dirty="0">
              <a:solidFill>
                <a:schemeClr val="accent5">
                  <a:lumMod val="50000"/>
                </a:schemeClr>
              </a:solidFill>
              <a:latin typeface="+mj-lt"/>
            </a:endParaRPr>
          </a:p>
          <a:p>
            <a:endParaRPr lang="en-US" sz="1200" dirty="0">
              <a:solidFill>
                <a:schemeClr val="accent5">
                  <a:lumMod val="50000"/>
                </a:schemeClr>
              </a:solidFill>
              <a:latin typeface="+mj-lt"/>
            </a:endParaRPr>
          </a:p>
          <a:p>
            <a:endParaRPr lang="en-US" sz="1200" dirty="0">
              <a:solidFill>
                <a:schemeClr val="accent5">
                  <a:lumMod val="50000"/>
                </a:schemeClr>
              </a:solidFill>
              <a:latin typeface="+mj-lt"/>
            </a:endParaRPr>
          </a:p>
          <a:p>
            <a:endParaRPr lang="en-US" sz="1200" dirty="0">
              <a:solidFill>
                <a:schemeClr val="accent5">
                  <a:lumMod val="50000"/>
                </a:schemeClr>
              </a:solidFill>
              <a:latin typeface="+mj-lt"/>
            </a:endParaRPr>
          </a:p>
          <a:p>
            <a:endParaRPr lang="en-US" sz="1200" dirty="0">
              <a:solidFill>
                <a:schemeClr val="accent5">
                  <a:lumMod val="50000"/>
                </a:schemeClr>
              </a:solidFill>
              <a:latin typeface="+mj-lt"/>
            </a:endParaRPr>
          </a:p>
          <a:p>
            <a:endParaRPr lang="en-US" sz="1200" dirty="0">
              <a:solidFill>
                <a:schemeClr val="accent5">
                  <a:lumMod val="50000"/>
                </a:schemeClr>
              </a:solidFill>
              <a:latin typeface="+mj-lt"/>
            </a:endParaRPr>
          </a:p>
        </p:txBody>
      </p:sp>
    </p:spTree>
    <p:extLst>
      <p:ext uri="{BB962C8B-B14F-4D97-AF65-F5344CB8AC3E}">
        <p14:creationId xmlns:p14="http://schemas.microsoft.com/office/powerpoint/2010/main" val="2539389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38343-2E61-42F1-89F8-CD782E9FC4E1}"/>
              </a:ext>
            </a:extLst>
          </p:cNvPr>
          <p:cNvSpPr>
            <a:spLocks noGrp="1"/>
          </p:cNvSpPr>
          <p:nvPr>
            <p:ph type="title"/>
          </p:nvPr>
        </p:nvSpPr>
        <p:spPr/>
        <p:txBody>
          <a:bodyPr/>
          <a:lstStyle/>
          <a:p>
            <a:r>
              <a:rPr lang="en-US" dirty="0"/>
              <a:t>User Type 2</a:t>
            </a:r>
          </a:p>
        </p:txBody>
      </p:sp>
    </p:spTree>
    <p:extLst>
      <p:ext uri="{BB962C8B-B14F-4D97-AF65-F5344CB8AC3E}">
        <p14:creationId xmlns:p14="http://schemas.microsoft.com/office/powerpoint/2010/main" val="1827255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5"/>
          <p:cNvSpPr>
            <a:spLocks noGrp="1" noChangeArrowheads="1"/>
          </p:cNvSpPr>
          <p:nvPr>
            <p:ph type="title"/>
          </p:nvPr>
        </p:nvSpPr>
        <p:spPr/>
        <p:txBody>
          <a:bodyPr/>
          <a:lstStyle/>
          <a:p>
            <a:r>
              <a:rPr lang="en-US" dirty="0"/>
              <a:t>User 2:1</a:t>
            </a:r>
          </a:p>
        </p:txBody>
      </p:sp>
      <p:sp>
        <p:nvSpPr>
          <p:cNvPr id="28" name="Slide Number Placeholder 27">
            <a:extLst>
              <a:ext uri="{FF2B5EF4-FFF2-40B4-BE49-F238E27FC236}">
                <a16:creationId xmlns:a16="http://schemas.microsoft.com/office/drawing/2014/main" id="{A893D32A-765A-4697-9FFF-7E12A59DBE7F}"/>
              </a:ext>
            </a:extLst>
          </p:cNvPr>
          <p:cNvSpPr>
            <a:spLocks noGrp="1"/>
          </p:cNvSpPr>
          <p:nvPr>
            <p:ph type="sldNum" sz="quarter" idx="10"/>
          </p:nvPr>
        </p:nvSpPr>
        <p:spPr/>
        <p:txBody>
          <a:bodyPr/>
          <a:lstStyle/>
          <a:p>
            <a:fld id="{8FB4CE90-470A-43E3-A052-3E8AD880B4A5}" type="slidenum">
              <a:rPr lang="en-US" smtClean="0"/>
              <a:pPr/>
              <a:t>7</a:t>
            </a:fld>
            <a:endParaRPr lang="en-US"/>
          </a:p>
        </p:txBody>
      </p:sp>
      <p:sp>
        <p:nvSpPr>
          <p:cNvPr id="27" name="Footer Placeholder 26">
            <a:extLst>
              <a:ext uri="{FF2B5EF4-FFF2-40B4-BE49-F238E27FC236}">
                <a16:creationId xmlns:a16="http://schemas.microsoft.com/office/drawing/2014/main" id="{DD5E7667-6062-42CC-9A1B-1B2437B6822E}"/>
              </a:ext>
            </a:extLst>
          </p:cNvPr>
          <p:cNvSpPr>
            <a:spLocks noGrp="1"/>
          </p:cNvSpPr>
          <p:nvPr>
            <p:ph type="ftr" sz="quarter" idx="11"/>
          </p:nvPr>
        </p:nvSpPr>
        <p:spPr/>
        <p:txBody>
          <a:bodyPr/>
          <a:lstStyle/>
          <a:p>
            <a:r>
              <a:rPr lang="en-US"/>
              <a:t>Confidential &amp; Proprietary – Not for Distribution</a:t>
            </a:r>
          </a:p>
        </p:txBody>
      </p:sp>
      <p:sp>
        <p:nvSpPr>
          <p:cNvPr id="11" name="Rectangle 10">
            <a:extLst>
              <a:ext uri="{FF2B5EF4-FFF2-40B4-BE49-F238E27FC236}">
                <a16:creationId xmlns:a16="http://schemas.microsoft.com/office/drawing/2014/main" id="{DF449A74-CB49-4DA9-9F20-744874BE199F}"/>
              </a:ext>
            </a:extLst>
          </p:cNvPr>
          <p:cNvSpPr/>
          <p:nvPr/>
        </p:nvSpPr>
        <p:spPr>
          <a:xfrm>
            <a:off x="457201" y="1167788"/>
            <a:ext cx="4038600" cy="26530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accent5">
                    <a:lumMod val="50000"/>
                  </a:schemeClr>
                </a:solidFill>
                <a:latin typeface="+mj-lt"/>
                <a:cs typeface="Arial"/>
              </a:rPr>
              <a:t>Background: </a:t>
            </a:r>
          </a:p>
          <a:p>
            <a:pPr marL="171450" indent="-171450">
              <a:buFont typeface="Arial" panose="020B0604020202020204" pitchFamily="34" charset="0"/>
              <a:buChar char="•"/>
            </a:pPr>
            <a:r>
              <a:rPr lang="en-US" sz="1100" b="1" dirty="0">
                <a:solidFill>
                  <a:schemeClr val="accent5">
                    <a:lumMod val="50000"/>
                  </a:schemeClr>
                </a:solidFill>
                <a:latin typeface="+mj-lt"/>
                <a:cs typeface="Arial"/>
              </a:rPr>
              <a:t>1</a:t>
            </a:r>
          </a:p>
          <a:p>
            <a:pPr marL="171450" indent="-171450">
              <a:buFont typeface="Arial" panose="020B0604020202020204" pitchFamily="34" charset="0"/>
              <a:buChar char="•"/>
            </a:pPr>
            <a:r>
              <a:rPr lang="en-US" sz="1100" b="1" dirty="0">
                <a:solidFill>
                  <a:schemeClr val="accent5">
                    <a:lumMod val="50000"/>
                  </a:schemeClr>
                </a:solidFill>
                <a:latin typeface="+mj-lt"/>
                <a:cs typeface="Arial"/>
              </a:rPr>
              <a:t>2</a:t>
            </a:r>
          </a:p>
          <a:p>
            <a:pPr marL="171450" indent="-171450">
              <a:buFont typeface="Arial" panose="020B0604020202020204" pitchFamily="34" charset="0"/>
              <a:buChar char="•"/>
            </a:pPr>
            <a:r>
              <a:rPr lang="en-US" sz="1100" b="1" dirty="0">
                <a:solidFill>
                  <a:schemeClr val="accent5">
                    <a:lumMod val="50000"/>
                  </a:schemeClr>
                </a:solidFill>
                <a:latin typeface="+mj-lt"/>
                <a:cs typeface="Arial"/>
              </a:rPr>
              <a:t>3</a:t>
            </a:r>
          </a:p>
          <a:p>
            <a:pPr marL="171450" indent="-171450">
              <a:buFont typeface="Arial" panose="020B0604020202020204" pitchFamily="34" charset="0"/>
              <a:buChar char="•"/>
            </a:pPr>
            <a:br>
              <a:rPr lang="en-US" sz="1100" b="1" dirty="0">
                <a:solidFill>
                  <a:schemeClr val="accent5">
                    <a:lumMod val="50000"/>
                  </a:schemeClr>
                </a:solidFill>
                <a:latin typeface="+mj-lt"/>
                <a:cs typeface="Arial"/>
              </a:rPr>
            </a:br>
            <a:r>
              <a:rPr lang="en-US" sz="1200" b="1" dirty="0">
                <a:solidFill>
                  <a:schemeClr val="accent5">
                    <a:lumMod val="50000"/>
                  </a:schemeClr>
                </a:solidFill>
                <a:latin typeface="+mj-lt"/>
                <a:cs typeface="Arial"/>
              </a:rPr>
              <a:t>What do you enjoy about your job?:</a:t>
            </a:r>
          </a:p>
          <a:p>
            <a:pPr marL="171450" indent="-171450">
              <a:buFont typeface="Arial" panose="020B0604020202020204" pitchFamily="34" charset="0"/>
              <a:buChar char="•"/>
            </a:pPr>
            <a:r>
              <a:rPr lang="en-US" sz="1100" dirty="0">
                <a:solidFill>
                  <a:schemeClr val="accent5">
                    <a:lumMod val="50000"/>
                  </a:schemeClr>
                </a:solidFill>
                <a:latin typeface="+mj-lt"/>
                <a:cs typeface="Arial"/>
              </a:rPr>
              <a:t>1</a:t>
            </a:r>
          </a:p>
          <a:p>
            <a:pPr marL="171450" indent="-171450">
              <a:buFont typeface="Arial" panose="020B0604020202020204" pitchFamily="34" charset="0"/>
              <a:buChar char="•"/>
            </a:pPr>
            <a:r>
              <a:rPr lang="en-US" sz="1100" dirty="0">
                <a:solidFill>
                  <a:schemeClr val="accent5">
                    <a:lumMod val="50000"/>
                  </a:schemeClr>
                </a:solidFill>
                <a:latin typeface="+mj-lt"/>
                <a:cs typeface="Arial"/>
              </a:rPr>
              <a:t>2</a:t>
            </a:r>
          </a:p>
          <a:p>
            <a:pPr marL="171450" indent="-171450">
              <a:buFont typeface="Arial" panose="020B0604020202020204" pitchFamily="34" charset="0"/>
              <a:buChar char="•"/>
            </a:pPr>
            <a:r>
              <a:rPr lang="en-US" sz="1100" dirty="0">
                <a:solidFill>
                  <a:schemeClr val="accent5">
                    <a:lumMod val="50000"/>
                  </a:schemeClr>
                </a:solidFill>
                <a:latin typeface="+mj-lt"/>
                <a:cs typeface="Arial"/>
              </a:rPr>
              <a:t>3</a:t>
            </a:r>
          </a:p>
          <a:p>
            <a:pPr marL="171450" indent="-171450">
              <a:buFont typeface="Arial" panose="020B0604020202020204" pitchFamily="34" charset="0"/>
              <a:buChar char="•"/>
            </a:pPr>
            <a:endParaRPr lang="en-US" sz="1100" dirty="0">
              <a:solidFill>
                <a:schemeClr val="accent5">
                  <a:lumMod val="50000"/>
                </a:schemeClr>
              </a:solidFill>
              <a:latin typeface="+mj-lt"/>
              <a:cs typeface="Arial"/>
            </a:endParaRPr>
          </a:p>
          <a:p>
            <a:endParaRPr lang="en-US" sz="1000" b="1" dirty="0">
              <a:solidFill>
                <a:schemeClr val="accent5">
                  <a:lumMod val="50000"/>
                </a:schemeClr>
              </a:solidFill>
              <a:latin typeface="+mj-lt"/>
              <a:cs typeface="Arial"/>
            </a:endParaRPr>
          </a:p>
          <a:p>
            <a:r>
              <a:rPr lang="en-US" sz="1200" b="1" dirty="0">
                <a:solidFill>
                  <a:schemeClr val="accent5">
                    <a:lumMod val="50000"/>
                  </a:schemeClr>
                </a:solidFill>
                <a:latin typeface="+mj-lt"/>
                <a:cs typeface="Arial"/>
              </a:rPr>
              <a:t>Obstacles/Dislike:</a:t>
            </a:r>
            <a:endParaRPr lang="en-US" sz="2800" dirty="0">
              <a:solidFill>
                <a:schemeClr val="accent5">
                  <a:lumMod val="50000"/>
                </a:schemeClr>
              </a:solidFill>
              <a:latin typeface="+mj-lt"/>
              <a:cs typeface="Arial"/>
            </a:endParaRPr>
          </a:p>
          <a:p>
            <a:pPr marL="171450" indent="-171450">
              <a:buFont typeface="Arial" panose="020B0604020202020204" pitchFamily="34" charset="0"/>
              <a:buChar char="•"/>
            </a:pPr>
            <a:r>
              <a:rPr lang="en-US" sz="1100" dirty="0">
                <a:solidFill>
                  <a:schemeClr val="accent5">
                    <a:lumMod val="50000"/>
                  </a:schemeClr>
                </a:solidFill>
                <a:latin typeface="+mj-lt"/>
                <a:cs typeface="Arial"/>
              </a:rPr>
              <a:t>1</a:t>
            </a:r>
          </a:p>
          <a:p>
            <a:pPr marL="171450" indent="-171450">
              <a:buFont typeface="Arial" panose="020B0604020202020204" pitchFamily="34" charset="0"/>
              <a:buChar char="•"/>
            </a:pPr>
            <a:r>
              <a:rPr lang="en-US" sz="1100" dirty="0">
                <a:solidFill>
                  <a:schemeClr val="accent5">
                    <a:lumMod val="50000"/>
                  </a:schemeClr>
                </a:solidFill>
                <a:latin typeface="+mj-lt"/>
                <a:cs typeface="Arial"/>
              </a:rPr>
              <a:t>2</a:t>
            </a:r>
          </a:p>
          <a:p>
            <a:pPr marL="171450" indent="-171450">
              <a:buFont typeface="Arial" panose="020B0604020202020204" pitchFamily="34" charset="0"/>
              <a:buChar char="•"/>
            </a:pPr>
            <a:endParaRPr lang="en-US" sz="1100" dirty="0">
              <a:solidFill>
                <a:schemeClr val="accent5">
                  <a:lumMod val="50000"/>
                </a:schemeClr>
              </a:solidFill>
              <a:latin typeface="+mj-lt"/>
              <a:cs typeface="Arial"/>
            </a:endParaRPr>
          </a:p>
        </p:txBody>
      </p:sp>
      <p:sp>
        <p:nvSpPr>
          <p:cNvPr id="12" name="Rectangle 11">
            <a:extLst>
              <a:ext uri="{FF2B5EF4-FFF2-40B4-BE49-F238E27FC236}">
                <a16:creationId xmlns:a16="http://schemas.microsoft.com/office/drawing/2014/main" id="{F171396D-CB77-4707-BDC8-044B3605E1ED}"/>
              </a:ext>
            </a:extLst>
          </p:cNvPr>
          <p:cNvSpPr/>
          <p:nvPr/>
        </p:nvSpPr>
        <p:spPr>
          <a:xfrm>
            <a:off x="4724400" y="1167788"/>
            <a:ext cx="7162800" cy="210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accent5">
                    <a:lumMod val="50000"/>
                  </a:schemeClr>
                </a:solidFill>
                <a:latin typeface="+mj-lt"/>
                <a:cs typeface="Arial" panose="020B0604020202020204" pitchFamily="34" charset="0"/>
              </a:rPr>
              <a:t>Quotes: </a:t>
            </a:r>
          </a:p>
          <a:p>
            <a:pPr marL="171450" indent="-171450">
              <a:spcAft>
                <a:spcPts val="600"/>
              </a:spcAft>
              <a:buFont typeface="Arial" panose="020B0604020202020204" pitchFamily="34" charset="0"/>
              <a:buChar char="•"/>
            </a:pPr>
            <a:r>
              <a:rPr lang="en-US" sz="1200" dirty="0">
                <a:solidFill>
                  <a:schemeClr val="accent5">
                    <a:lumMod val="50000"/>
                  </a:schemeClr>
                </a:solidFill>
                <a:latin typeface="+mj-lt"/>
                <a:cs typeface="Arial" panose="020B0604020202020204" pitchFamily="34" charset="0"/>
              </a:rPr>
              <a:t>"I like that they make agency visits and get to know the personnel in the agency. I think building the relationship is hugely important to the UW and we have that, so we're lucky!“</a:t>
            </a:r>
          </a:p>
          <a:p>
            <a:pPr marL="171450" indent="-171450">
              <a:spcAft>
                <a:spcPts val="600"/>
              </a:spcAft>
              <a:buFont typeface="Arial" panose="020B0604020202020204" pitchFamily="34" charset="0"/>
              <a:buChar char="•"/>
            </a:pPr>
            <a:endParaRPr lang="en-US" sz="1200" dirty="0">
              <a:solidFill>
                <a:schemeClr val="accent5">
                  <a:lumMod val="50000"/>
                </a:schemeClr>
              </a:solidFill>
              <a:latin typeface="+mj-lt"/>
              <a:cs typeface="Arial" panose="020B0604020202020204" pitchFamily="34" charset="0"/>
            </a:endParaRPr>
          </a:p>
        </p:txBody>
      </p:sp>
      <p:sp>
        <p:nvSpPr>
          <p:cNvPr id="13" name="Rectangle 12">
            <a:extLst>
              <a:ext uri="{FF2B5EF4-FFF2-40B4-BE49-F238E27FC236}">
                <a16:creationId xmlns:a16="http://schemas.microsoft.com/office/drawing/2014/main" id="{E82A6D74-B660-4AF9-8F0C-CE77372F5A92}"/>
              </a:ext>
            </a:extLst>
          </p:cNvPr>
          <p:cNvSpPr/>
          <p:nvPr/>
        </p:nvSpPr>
        <p:spPr>
          <a:xfrm>
            <a:off x="4724400" y="3420609"/>
            <a:ext cx="7162800" cy="26530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accent5">
                    <a:lumMod val="50000"/>
                  </a:schemeClr>
                </a:solidFill>
                <a:latin typeface="+mj-lt"/>
                <a:cs typeface="Arial" panose="020B0604020202020204" pitchFamily="34" charset="0"/>
              </a:rPr>
              <a:t>Main point that came up 1: </a:t>
            </a:r>
          </a:p>
          <a:p>
            <a:pPr marL="228600" indent="-228600">
              <a:buFont typeface="+mj-lt"/>
              <a:buAutoNum type="arabicPeriod"/>
            </a:pPr>
            <a:r>
              <a:rPr lang="en-US" sz="1200" dirty="0">
                <a:solidFill>
                  <a:schemeClr val="accent5">
                    <a:lumMod val="50000"/>
                  </a:schemeClr>
                </a:solidFill>
                <a:latin typeface="+mj-lt"/>
                <a:cs typeface="Arial" panose="020B0604020202020204" pitchFamily="34" charset="0"/>
              </a:rPr>
              <a:t>Details</a:t>
            </a:r>
          </a:p>
          <a:p>
            <a:pPr marL="228600" indent="-228600">
              <a:buFont typeface="+mj-lt"/>
              <a:buAutoNum type="arabicPeriod"/>
            </a:pPr>
            <a:r>
              <a:rPr lang="en-US" sz="1200" dirty="0">
                <a:solidFill>
                  <a:schemeClr val="accent5">
                    <a:lumMod val="50000"/>
                  </a:schemeClr>
                </a:solidFill>
                <a:latin typeface="+mj-lt"/>
                <a:cs typeface="Arial" panose="020B0604020202020204" pitchFamily="34" charset="0"/>
              </a:rPr>
              <a:t>Details</a:t>
            </a:r>
          </a:p>
          <a:p>
            <a:pPr marL="228600" indent="-228600">
              <a:buFont typeface="+mj-lt"/>
              <a:buAutoNum type="arabicPeriod"/>
            </a:pPr>
            <a:r>
              <a:rPr lang="en-US" sz="1200" dirty="0">
                <a:solidFill>
                  <a:schemeClr val="accent5">
                    <a:lumMod val="50000"/>
                  </a:schemeClr>
                </a:solidFill>
                <a:latin typeface="+mj-lt"/>
                <a:cs typeface="Arial" panose="020B0604020202020204" pitchFamily="34" charset="0"/>
              </a:rPr>
              <a:t>Details</a:t>
            </a:r>
          </a:p>
          <a:p>
            <a:pPr marL="228600" indent="-228600">
              <a:buFont typeface="+mj-lt"/>
              <a:buAutoNum type="arabicPeriod"/>
            </a:pPr>
            <a:endParaRPr lang="en-US" sz="1200" dirty="0">
              <a:solidFill>
                <a:schemeClr val="accent5">
                  <a:lumMod val="50000"/>
                </a:schemeClr>
              </a:solidFill>
              <a:latin typeface="+mj-lt"/>
              <a:cs typeface="Arial" panose="020B0604020202020204" pitchFamily="34" charset="0"/>
            </a:endParaRPr>
          </a:p>
          <a:p>
            <a:r>
              <a:rPr lang="en-US" sz="1200" b="1" dirty="0">
                <a:solidFill>
                  <a:schemeClr val="accent5">
                    <a:lumMod val="50000"/>
                  </a:schemeClr>
                </a:solidFill>
                <a:cs typeface="Arial" panose="020B0604020202020204" pitchFamily="34" charset="0"/>
              </a:rPr>
              <a:t>Main point that came up 2: </a:t>
            </a:r>
          </a:p>
          <a:p>
            <a:pPr marL="228600" indent="-228600">
              <a:buFont typeface="+mj-lt"/>
              <a:buAutoNum type="arabicPeriod"/>
            </a:pPr>
            <a:r>
              <a:rPr lang="en-US" sz="1200" dirty="0">
                <a:solidFill>
                  <a:schemeClr val="accent5">
                    <a:lumMod val="50000"/>
                  </a:schemeClr>
                </a:solidFill>
                <a:cs typeface="Arial" panose="020B0604020202020204" pitchFamily="34" charset="0"/>
              </a:rPr>
              <a:t>Details</a:t>
            </a:r>
          </a:p>
          <a:p>
            <a:pPr marL="228600" indent="-228600">
              <a:buFont typeface="+mj-lt"/>
              <a:buAutoNum type="arabicPeriod"/>
            </a:pPr>
            <a:r>
              <a:rPr lang="en-US" sz="1200" dirty="0">
                <a:solidFill>
                  <a:schemeClr val="accent5">
                    <a:lumMod val="50000"/>
                  </a:schemeClr>
                </a:solidFill>
                <a:cs typeface="Arial" panose="020B0604020202020204" pitchFamily="34" charset="0"/>
              </a:rPr>
              <a:t>Details</a:t>
            </a:r>
          </a:p>
          <a:p>
            <a:pPr marL="228600" indent="-228600">
              <a:buFont typeface="+mj-lt"/>
              <a:buAutoNum type="arabicPeriod"/>
            </a:pPr>
            <a:r>
              <a:rPr lang="en-US" sz="1200" dirty="0">
                <a:solidFill>
                  <a:schemeClr val="accent5">
                    <a:lumMod val="50000"/>
                  </a:schemeClr>
                </a:solidFill>
                <a:cs typeface="Arial" panose="020B0604020202020204" pitchFamily="34" charset="0"/>
              </a:rPr>
              <a:t>Details</a:t>
            </a:r>
          </a:p>
          <a:p>
            <a:endParaRPr lang="en-US" sz="1200" b="1" dirty="0">
              <a:solidFill>
                <a:schemeClr val="accent5">
                  <a:lumMod val="50000"/>
                </a:schemeClr>
              </a:solidFill>
              <a:cs typeface="Arial" panose="020B0604020202020204" pitchFamily="34" charset="0"/>
            </a:endParaRPr>
          </a:p>
          <a:p>
            <a:r>
              <a:rPr lang="en-US" sz="1200" b="1" dirty="0">
                <a:solidFill>
                  <a:schemeClr val="accent5">
                    <a:lumMod val="50000"/>
                  </a:schemeClr>
                </a:solidFill>
                <a:cs typeface="Arial" panose="020B0604020202020204" pitchFamily="34" charset="0"/>
              </a:rPr>
              <a:t>Main point that came up 3: </a:t>
            </a:r>
          </a:p>
          <a:p>
            <a:pPr marL="228600" indent="-228600">
              <a:buFont typeface="+mj-lt"/>
              <a:buAutoNum type="arabicPeriod"/>
            </a:pPr>
            <a:r>
              <a:rPr lang="en-US" sz="1200" dirty="0">
                <a:solidFill>
                  <a:schemeClr val="accent5">
                    <a:lumMod val="50000"/>
                  </a:schemeClr>
                </a:solidFill>
                <a:cs typeface="Arial" panose="020B0604020202020204" pitchFamily="34" charset="0"/>
              </a:rPr>
              <a:t>Details</a:t>
            </a:r>
          </a:p>
          <a:p>
            <a:pPr marL="228600" indent="-228600">
              <a:buFont typeface="+mj-lt"/>
              <a:buAutoNum type="arabicPeriod"/>
            </a:pPr>
            <a:r>
              <a:rPr lang="en-US" sz="1200" dirty="0">
                <a:solidFill>
                  <a:schemeClr val="accent5">
                    <a:lumMod val="50000"/>
                  </a:schemeClr>
                </a:solidFill>
                <a:cs typeface="Arial" panose="020B0604020202020204" pitchFamily="34" charset="0"/>
              </a:rPr>
              <a:t>Details</a:t>
            </a:r>
          </a:p>
          <a:p>
            <a:pPr marL="228600" indent="-228600">
              <a:buFont typeface="+mj-lt"/>
              <a:buAutoNum type="arabicPeriod"/>
            </a:pPr>
            <a:r>
              <a:rPr lang="en-US" sz="1200" dirty="0">
                <a:solidFill>
                  <a:schemeClr val="accent5">
                    <a:lumMod val="50000"/>
                  </a:schemeClr>
                </a:solidFill>
                <a:cs typeface="Arial" panose="020B0604020202020204" pitchFamily="34" charset="0"/>
              </a:rPr>
              <a:t>Details</a:t>
            </a:r>
          </a:p>
          <a:p>
            <a:endParaRPr lang="en-US" sz="1400" dirty="0">
              <a:solidFill>
                <a:schemeClr val="accent5">
                  <a:lumMod val="50000"/>
                </a:schemeClr>
              </a:solidFill>
              <a:latin typeface="+mj-lt"/>
            </a:endParaRPr>
          </a:p>
          <a:p>
            <a:endParaRPr lang="en-US" sz="1400" dirty="0">
              <a:solidFill>
                <a:schemeClr val="accent5">
                  <a:lumMod val="50000"/>
                </a:schemeClr>
              </a:solidFill>
              <a:latin typeface="+mj-lt"/>
            </a:endParaRPr>
          </a:p>
        </p:txBody>
      </p:sp>
      <p:sp>
        <p:nvSpPr>
          <p:cNvPr id="14" name="Rectangle 13">
            <a:extLst>
              <a:ext uri="{FF2B5EF4-FFF2-40B4-BE49-F238E27FC236}">
                <a16:creationId xmlns:a16="http://schemas.microsoft.com/office/drawing/2014/main" id="{C2E04218-C581-4E66-896D-B95E2F287860}"/>
              </a:ext>
            </a:extLst>
          </p:cNvPr>
          <p:cNvSpPr/>
          <p:nvPr/>
        </p:nvSpPr>
        <p:spPr>
          <a:xfrm>
            <a:off x="457201" y="3899584"/>
            <a:ext cx="4038600" cy="22000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chemeClr val="accent5">
                    <a:lumMod val="50000"/>
                  </a:schemeClr>
                </a:solidFill>
                <a:latin typeface="+mj-lt"/>
                <a:cs typeface="Arial" panose="020B0604020202020204" pitchFamily="34" charset="0"/>
              </a:rPr>
              <a:t>Biggest pain points:</a:t>
            </a:r>
          </a:p>
          <a:p>
            <a:r>
              <a:rPr lang="en-US" sz="1100" b="1" dirty="0">
                <a:solidFill>
                  <a:schemeClr val="accent5">
                    <a:lumMod val="50000"/>
                  </a:schemeClr>
                </a:solidFill>
                <a:latin typeface="+mj-lt"/>
                <a:cs typeface="Arial" panose="020B0604020202020204" pitchFamily="34" charset="0"/>
              </a:rPr>
              <a:t> </a:t>
            </a:r>
            <a:endParaRPr lang="en-US" sz="1100" dirty="0">
              <a:solidFill>
                <a:schemeClr val="accent5">
                  <a:lumMod val="50000"/>
                </a:schemeClr>
              </a:solidFill>
              <a:latin typeface="+mj-lt"/>
              <a:cs typeface="Arial" panose="020B0604020202020204" pitchFamily="34" charset="0"/>
            </a:endParaRPr>
          </a:p>
          <a:p>
            <a:pPr marL="228600" indent="-228600">
              <a:buFont typeface="Arial" panose="020B0604020202020204" pitchFamily="34" charset="0"/>
              <a:buChar char="•"/>
            </a:pPr>
            <a:r>
              <a:rPr lang="en-US" sz="1100" dirty="0">
                <a:solidFill>
                  <a:schemeClr val="accent5">
                    <a:lumMod val="50000"/>
                  </a:schemeClr>
                </a:solidFill>
                <a:latin typeface="+mj-lt"/>
                <a:cs typeface="Arial" panose="020B0604020202020204" pitchFamily="34" charset="0"/>
              </a:rPr>
              <a:t>1</a:t>
            </a:r>
          </a:p>
          <a:p>
            <a:pPr marL="228600" indent="-228600">
              <a:buFont typeface="Arial" panose="020B0604020202020204" pitchFamily="34" charset="0"/>
              <a:buChar char="•"/>
            </a:pPr>
            <a:r>
              <a:rPr lang="en-US" sz="1100" dirty="0">
                <a:solidFill>
                  <a:schemeClr val="accent5">
                    <a:lumMod val="50000"/>
                  </a:schemeClr>
                </a:solidFill>
                <a:latin typeface="+mj-lt"/>
                <a:cs typeface="Arial" panose="020B0604020202020204" pitchFamily="34" charset="0"/>
              </a:rPr>
              <a:t>2</a:t>
            </a:r>
          </a:p>
          <a:p>
            <a:pPr marL="228600" indent="-228600">
              <a:buFont typeface="Arial" panose="020B0604020202020204" pitchFamily="34" charset="0"/>
              <a:buChar char="•"/>
            </a:pPr>
            <a:r>
              <a:rPr lang="en-US" sz="1100" dirty="0">
                <a:solidFill>
                  <a:schemeClr val="accent5">
                    <a:lumMod val="50000"/>
                  </a:schemeClr>
                </a:solidFill>
                <a:latin typeface="+mj-lt"/>
                <a:cs typeface="Arial" panose="020B0604020202020204" pitchFamily="34" charset="0"/>
              </a:rPr>
              <a:t>3</a:t>
            </a:r>
          </a:p>
          <a:p>
            <a:pPr marL="228600" indent="-228600">
              <a:buFont typeface="Arial" panose="020B0604020202020204" pitchFamily="34" charset="0"/>
              <a:buChar char="•"/>
            </a:pPr>
            <a:endParaRPr lang="en-US" sz="1100" dirty="0">
              <a:solidFill>
                <a:schemeClr val="accent5">
                  <a:lumMod val="50000"/>
                </a:schemeClr>
              </a:solidFill>
              <a:latin typeface="+mj-lt"/>
            </a:endParaRPr>
          </a:p>
          <a:p>
            <a:endParaRPr lang="en-US" sz="1200" dirty="0">
              <a:solidFill>
                <a:schemeClr val="accent5">
                  <a:lumMod val="50000"/>
                </a:schemeClr>
              </a:solidFill>
              <a:latin typeface="+mj-lt"/>
            </a:endParaRPr>
          </a:p>
          <a:p>
            <a:endParaRPr lang="en-US" sz="1200" dirty="0">
              <a:solidFill>
                <a:schemeClr val="accent5">
                  <a:lumMod val="50000"/>
                </a:schemeClr>
              </a:solidFill>
              <a:latin typeface="+mj-lt"/>
            </a:endParaRPr>
          </a:p>
          <a:p>
            <a:endParaRPr lang="en-US" sz="1200" dirty="0">
              <a:solidFill>
                <a:schemeClr val="accent5">
                  <a:lumMod val="50000"/>
                </a:schemeClr>
              </a:solidFill>
              <a:latin typeface="+mj-lt"/>
            </a:endParaRPr>
          </a:p>
          <a:p>
            <a:endParaRPr lang="en-US" sz="1200" dirty="0">
              <a:solidFill>
                <a:schemeClr val="accent5">
                  <a:lumMod val="50000"/>
                </a:schemeClr>
              </a:solidFill>
              <a:latin typeface="+mj-lt"/>
            </a:endParaRPr>
          </a:p>
          <a:p>
            <a:endParaRPr lang="en-US" sz="1200" dirty="0">
              <a:solidFill>
                <a:schemeClr val="accent5">
                  <a:lumMod val="50000"/>
                </a:schemeClr>
              </a:solidFill>
              <a:latin typeface="+mj-lt"/>
            </a:endParaRPr>
          </a:p>
          <a:p>
            <a:endParaRPr lang="en-US" sz="1200" dirty="0">
              <a:solidFill>
                <a:schemeClr val="accent5">
                  <a:lumMod val="50000"/>
                </a:schemeClr>
              </a:solidFill>
              <a:latin typeface="+mj-lt"/>
            </a:endParaRPr>
          </a:p>
          <a:p>
            <a:endParaRPr lang="en-US" sz="1200" dirty="0">
              <a:solidFill>
                <a:schemeClr val="accent5">
                  <a:lumMod val="50000"/>
                </a:schemeClr>
              </a:solidFill>
              <a:latin typeface="+mj-lt"/>
            </a:endParaRPr>
          </a:p>
        </p:txBody>
      </p:sp>
    </p:spTree>
    <p:extLst>
      <p:ext uri="{BB962C8B-B14F-4D97-AF65-F5344CB8AC3E}">
        <p14:creationId xmlns:p14="http://schemas.microsoft.com/office/powerpoint/2010/main" val="3909204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3017759"/>
      </p:ext>
    </p:extLst>
  </p:cSld>
  <p:clrMapOvr>
    <a:masterClrMapping/>
  </p:clrMapOvr>
</p:sld>
</file>

<file path=ppt/theme/theme1.xml><?xml version="1.0" encoding="utf-8"?>
<a:theme xmlns:a="http://schemas.openxmlformats.org/drawingml/2006/main" name="LM Brand Template 2018 Print">
  <a:themeElements>
    <a:clrScheme name="LM PRINT COLORS 2018">
      <a:dk1>
        <a:srgbClr val="343741"/>
      </a:dk1>
      <a:lt1>
        <a:srgbClr val="F5F5F5"/>
      </a:lt1>
      <a:dk2>
        <a:srgbClr val="1A1446"/>
      </a:dk2>
      <a:lt2>
        <a:srgbClr val="FFFFFF"/>
      </a:lt2>
      <a:accent1>
        <a:srgbClr val="FFD000"/>
      </a:accent1>
      <a:accent2>
        <a:srgbClr val="1A1446"/>
      </a:accent2>
      <a:accent3>
        <a:srgbClr val="78E1E1"/>
      </a:accent3>
      <a:accent4>
        <a:srgbClr val="06748C"/>
      </a:accent4>
      <a:accent5>
        <a:srgbClr val="B0B0B0"/>
      </a:accent5>
      <a:accent6>
        <a:srgbClr val="343741"/>
      </a:accent6>
      <a:hlink>
        <a:srgbClr val="06748C"/>
      </a:hlink>
      <a:folHlink>
        <a:srgbClr val="000000"/>
      </a:folHlink>
    </a:clrScheme>
    <a:fontScheme name="LM 2018 corpora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000" dirty="0"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LMI_white_template" id="{195C841A-2B45-4A24-BBC4-6560885976FD}" vid="{D2554FDF-170C-4266-85BD-8D09C672023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512469A9CEE74EBBC26FF4DDD41879" ma:contentTypeVersion="5" ma:contentTypeDescription="Create a new document." ma:contentTypeScope="" ma:versionID="ff444cf9d1146392e3e2708aebecd384">
  <xsd:schema xmlns:xsd="http://www.w3.org/2001/XMLSchema" xmlns:xs="http://www.w3.org/2001/XMLSchema" xmlns:p="http://schemas.microsoft.com/office/2006/metadata/properties" xmlns:ns2="0a65161c-3990-4adf-9322-8bb0a3febc2a" targetNamespace="http://schemas.microsoft.com/office/2006/metadata/properties" ma:root="true" ma:fieldsID="7d1c10f0eba5673f9fa64c9c591c4b56" ns2:_="">
    <xsd:import namespace="0a65161c-3990-4adf-9322-8bb0a3febc2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65161c-3990-4adf-9322-8bb0a3febc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7942EE-AB84-4633-9D2E-0499F0D0A237}">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0a65161c-3990-4adf-9322-8bb0a3febc2a"/>
    <ds:schemaRef ds:uri="http://www.w3.org/XML/1998/namespace"/>
    <ds:schemaRef ds:uri="http://purl.org/dc/dcmitype/"/>
  </ds:schemaRefs>
</ds:datastoreItem>
</file>

<file path=customXml/itemProps2.xml><?xml version="1.0" encoding="utf-8"?>
<ds:datastoreItem xmlns:ds="http://schemas.openxmlformats.org/officeDocument/2006/customXml" ds:itemID="{15EB2402-6BD8-4518-B957-4B56A3B1AF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65161c-3990-4adf-9322-8bb0a3febc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31F9721-5D7F-4C0E-9647-8A9D129291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LMI_white_template (1)</Template>
  <TotalTime>24</TotalTime>
  <Words>670</Words>
  <Application>Microsoft Office PowerPoint</Application>
  <PresentationFormat>Widescreen</PresentationFormat>
  <Paragraphs>136</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 2</vt:lpstr>
      <vt:lpstr>LM Brand Template 2018 Print</vt:lpstr>
      <vt:lpstr>Design Thinking:  Project Name  Interview Recaps</vt:lpstr>
      <vt:lpstr>How to prep for learning Share-out</vt:lpstr>
      <vt:lpstr>Example</vt:lpstr>
      <vt:lpstr>User Type 1</vt:lpstr>
      <vt:lpstr>User 1:1</vt:lpstr>
      <vt:lpstr>User Type 2</vt:lpstr>
      <vt:lpstr>User 2:1</vt:lpstr>
      <vt:lpstr>PowerPoint Presentation</vt:lpstr>
    </vt:vector>
  </TitlesOfParts>
  <Company>Liberty Mutual Insurance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Here (This template can be used for both print and projection)</dc:title>
  <dc:creator>Margaret Kelleher</dc:creator>
  <cp:lastModifiedBy>Kelleher, Margaret</cp:lastModifiedBy>
  <cp:revision>3</cp:revision>
  <dcterms:created xsi:type="dcterms:W3CDTF">2018-10-16T17:33:44Z</dcterms:created>
  <dcterms:modified xsi:type="dcterms:W3CDTF">2019-05-02T08:36:06Z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 Updated By">
    <vt:lpwstr>169774</vt:lpwstr>
  </property>
  <property fmtid="{D5CDD505-2E9C-101B-9397-08002B2CF9AE}" pid="3" name="ContentTypeId">
    <vt:lpwstr>0x010100A0512469A9CEE74EBBC26FF4DDD41879</vt:lpwstr>
  </property>
</Properties>
</file>