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Prison Break Connection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Co-op Stealth </a:t>
            </a:r>
            <a:r>
              <a:rPr lang="en-US" dirty="0" smtClean="0"/>
              <a:t>Game</a:t>
            </a:r>
          </a:p>
          <a:p>
            <a:r>
              <a:rPr lang="en-US" sz="1600" dirty="0" smtClean="0"/>
              <a:t>By Anuj </a:t>
            </a:r>
            <a:r>
              <a:rPr lang="en-US" sz="1600" dirty="0" err="1" smtClean="0"/>
              <a:t>Patwari</a:t>
            </a:r>
            <a:endParaRPr lang="en-US" sz="1600" dirty="0" smtClean="0"/>
          </a:p>
          <a:p>
            <a:r>
              <a:rPr lang="en-US" sz="1600" dirty="0" smtClean="0"/>
              <a:t>K1840581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57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Genre – Stealth, Third Person, Co-op</a:t>
            </a:r>
          </a:p>
          <a:p>
            <a:r>
              <a:rPr lang="en-US" dirty="0" smtClean="0"/>
              <a:t>Target Audience – 15+ Years</a:t>
            </a:r>
          </a:p>
          <a:p>
            <a:r>
              <a:rPr lang="en-US" dirty="0" smtClean="0"/>
              <a:t>Platform – PC</a:t>
            </a:r>
          </a:p>
          <a:p>
            <a:r>
              <a:rPr lang="en-US" dirty="0" smtClean="0"/>
              <a:t>Game Engine – Unreal Engine</a:t>
            </a:r>
          </a:p>
        </p:txBody>
      </p:sp>
    </p:spTree>
    <p:extLst>
      <p:ext uri="{BB962C8B-B14F-4D97-AF65-F5344CB8AC3E}">
        <p14:creationId xmlns:p14="http://schemas.microsoft.com/office/powerpoint/2010/main" val="332947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Descriptions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Lewis </a:t>
            </a:r>
            <a:r>
              <a:rPr lang="en-US" dirty="0" smtClean="0"/>
              <a:t>Huber</a:t>
            </a:r>
          </a:p>
          <a:p>
            <a:pPr lvl="1"/>
            <a:r>
              <a:rPr lang="en-US" dirty="0" smtClean="0"/>
              <a:t>Criminal – Burglar</a:t>
            </a:r>
          </a:p>
          <a:p>
            <a:pPr lvl="1"/>
            <a:r>
              <a:rPr lang="en-US" dirty="0" smtClean="0"/>
              <a:t>Mist</a:t>
            </a:r>
          </a:p>
          <a:p>
            <a:pPr lvl="1"/>
            <a:r>
              <a:rPr lang="en-US" dirty="0" smtClean="0"/>
              <a:t>Mental </a:t>
            </a:r>
            <a:r>
              <a:rPr lang="en-US" dirty="0"/>
              <a:t>Issue</a:t>
            </a:r>
          </a:p>
          <a:p>
            <a:pPr lvl="1"/>
            <a:r>
              <a:rPr lang="en-US" dirty="0"/>
              <a:t>Loving husband</a:t>
            </a:r>
          </a:p>
          <a:p>
            <a:r>
              <a:rPr lang="en-US" dirty="0" smtClean="0"/>
              <a:t>Daisy Huber</a:t>
            </a:r>
          </a:p>
          <a:p>
            <a:pPr lvl="1"/>
            <a:r>
              <a:rPr lang="en-US" dirty="0" smtClean="0"/>
              <a:t>Lewis’ wife</a:t>
            </a:r>
          </a:p>
          <a:p>
            <a:pPr lvl="1"/>
            <a:r>
              <a:rPr lang="en-US" dirty="0" smtClean="0"/>
              <a:t>Read Lewis’ mind</a:t>
            </a:r>
          </a:p>
          <a:p>
            <a:pPr lvl="1"/>
            <a:r>
              <a:rPr lang="en-US" dirty="0" smtClean="0"/>
              <a:t>Make marks on Lewis’ body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1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Carlos Mendez</a:t>
            </a:r>
          </a:p>
          <a:p>
            <a:r>
              <a:rPr lang="en-IN" dirty="0" smtClean="0"/>
              <a:t>Frame Lewis</a:t>
            </a:r>
          </a:p>
          <a:p>
            <a:r>
              <a:rPr lang="en-IN" dirty="0" smtClean="0"/>
              <a:t>Lewis goes to talk to Mendez        Murder in mysterious circumstances</a:t>
            </a:r>
          </a:p>
          <a:p>
            <a:r>
              <a:rPr lang="en-IN" dirty="0" smtClean="0"/>
              <a:t>Confession</a:t>
            </a:r>
          </a:p>
          <a:p>
            <a:r>
              <a:rPr lang="en-IN" dirty="0" smtClean="0"/>
              <a:t>Arrested and taken to interrogation room</a:t>
            </a:r>
          </a:p>
          <a:p>
            <a:r>
              <a:rPr lang="en-IN" dirty="0" smtClean="0"/>
              <a:t>Refuses to talk        Cops leave room</a:t>
            </a:r>
          </a:p>
          <a:p>
            <a:r>
              <a:rPr lang="en-IN" dirty="0" smtClean="0"/>
              <a:t>After a while: Lewis moved to another interrogation room and made to wait</a:t>
            </a:r>
          </a:p>
          <a:p>
            <a:r>
              <a:rPr lang="en-IN" dirty="0" smtClean="0"/>
              <a:t>Told that wife is taken into custody</a:t>
            </a:r>
          </a:p>
          <a:p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31027" y="3352800"/>
            <a:ext cx="403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37005" y="4658498"/>
            <a:ext cx="403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Gameplay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</a:t>
            </a:r>
            <a:r>
              <a:rPr lang="en-IN" baseline="30000" dirty="0" smtClean="0"/>
              <a:t>st</a:t>
            </a:r>
            <a:r>
              <a:rPr lang="en-IN" dirty="0" smtClean="0"/>
              <a:t> Interrogation room – Lewis observing in intervals</a:t>
            </a:r>
          </a:p>
          <a:p>
            <a:r>
              <a:rPr lang="en-IN" dirty="0" smtClean="0"/>
              <a:t>Mind reading – Single way mic</a:t>
            </a:r>
          </a:p>
          <a:p>
            <a:r>
              <a:rPr lang="en-IN" dirty="0" smtClean="0"/>
              <a:t>Lewis guiding Daisy – Coordination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46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283</TotalTime>
  <Words>133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The Prison Break Connection</vt:lpstr>
      <vt:lpstr>Overview</vt:lpstr>
      <vt:lpstr>Character Descriptions</vt:lpstr>
      <vt:lpstr>Story</vt:lpstr>
      <vt:lpstr>Gameplay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Prison Break Connection</dc:title>
  <dc:creator>Anuj Patwari</dc:creator>
  <cp:lastModifiedBy>Anuj Patwari</cp:lastModifiedBy>
  <cp:revision>12</cp:revision>
  <dcterms:created xsi:type="dcterms:W3CDTF">2019-11-06T19:52:12Z</dcterms:created>
  <dcterms:modified xsi:type="dcterms:W3CDTF">2019-11-13T10:18:10Z</dcterms:modified>
</cp:coreProperties>
</file>