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5:04:38.1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83 295 24575,'0'3'0,"0"0"0,1 0 0,-1 0 0,1-1 0,0 1 0,0 0 0,0 0 0,0 0 0,1-1 0,-1 1 0,1-1 0,-1 1 0,1-1 0,0 1 0,0-1 0,0 0 0,0 0 0,1 0 0,-1 0 0,0 0 0,1-1 0,-1 1 0,1-1 0,0 0 0,4 2 0,8 3 0,1-1 0,-1-1 0,26 4 0,-31-6 0,107 16 0,1-6 0,171-3 0,-70-8 0,149-4 0,-309-3 0,83-19 0,-86 13 0,98-8 0,-96 15 0,0-3 0,85-24 0,-74 16 0,72-9 0,-63 16 0,0-3 0,138-41 0,-188 45 0,1 1 0,0 2 0,0 0 0,33 0 0,121 7 0,-68 1 0,-53 1 0,0 1 0,0 4 0,86 23 0,-114-26 0,0-2 0,0-1 0,59-3 0,22 2 0,-111-2 0,0 0 0,-1 0 0,1 1 0,0 0 0,0 0 0,0 0 0,-1 0 0,1 0 0,0 1 0,-1 0 0,1-1 0,-1 1 0,0 1 0,0-1 0,0 0 0,0 1 0,0-1 0,0 1 0,0 0 0,-1 0 0,0 0 0,1 1 0,2 4 0,-2 1 0,0 0 0,0 1 0,-1-1 0,0 1 0,0-1 0,-1 1 0,-1-1 0,0 16 0,-3 45 0,1 43 0,2-110 0,0 0 0,0 0 0,0-1 0,1 1 0,-1 0 0,0 0 0,1 0 0,0-1 0,0 1 0,0 0 0,0-1 0,0 1 0,0-1 0,1 1 0,-1-1 0,1 0 0,0 0 0,0 0 0,0 1 0,0-1 0,0-1 0,0 1 0,0 0 0,0-1 0,1 1 0,-1-1 0,1 1 0,-1-1 0,1 0 0,0 0 0,-1-1 0,1 1 0,0 0 0,-1-1 0,1 1 0,0-1 0,0 0 0,0 0 0,4-1 0,9-1 0,0-1 0,-1-1 0,1 0 0,-1-1 0,23-10 0,1 0 0,-27 11 0,-1 0 0,1-1 0,-1 0 0,0-1 0,0 0 0,0 0 0,-1-2 0,0 1 0,13-13 0,14-19 0,-18 20 0,25-34 0,-35 47 0,-6 15 0,-4 19 0,-27 104 0,18-94 0,1 1 0,-5 77 0,14-109 0,-1-1 0,1 1 0,-1 0 0,0 0 0,-1 0 0,1-1 0,-4 7 0,4-11 0,0 0 0,0 0 0,0 0 0,0-1 0,0 1 0,0-1 0,-1 1 0,1-1 0,-1 1 0,1-1 0,-1 0 0,0 0 0,1 0 0,-1 0 0,0 0 0,0 0 0,0 0 0,1 0 0,-1-1 0,0 1 0,0-1 0,0 0 0,0 1 0,0-1 0,0 0 0,0 0 0,0 0 0,-3-1 0,-12-2 0,1-1 0,0 0 0,0-2 0,0 0 0,0 0 0,-28-18 0,0 1 0,42 22 0,-12-6 0,-1 0 0,0 0 0,-1 1 0,1 1 0,-1 1 0,0 0 0,-1 1 0,-15-1 0,10 4 0,1 1 0,0 1 0,-1 0 0,-31 10 0,-81 30 0,100-30 0,-19 8 0,36-13 0,1 0 0,-1-1 0,0-2 0,0 1 0,-35 3 0,-14-7 0,43-2 0,1 1 0,-1 2 0,1 0 0,-1 1 0,1 1 0,-23 8 0,-160 51 0,103-32 0,63-18 0,-49 10 0,37-11 0,-52 19 0,69-19 0,0-1 0,-1-2 0,-1-2 0,-49 5 0,42-11 0,17-1 0,0 1 0,-47 9 0,29-2 0,0-2 0,-57 1 0,-93-8 0,68-2 0,15 5 0,-117-5 0,116-14 0,38 4 0,0 1 0,37 4 0,-69-3 0,82 9 0,0-2 0,0 0 0,1-1 0,-37-13 0,-35-9 0,-87-6 0,165 30 0,0-1 0,1 0 0,0-1 0,0-1 0,0-1 0,0-1 0,1 0 0,0 0 0,1-2 0,0 0 0,1 0 0,0-1 0,0-1 0,-17-21 0,8 6 0,2-2 0,1 1 0,1-2 0,2-1 0,1 0 0,-14-40 0,26 64 0,1 0 0,0 0 0,0-1 0,1 1 0,0-1 0,0 1 0,0-1 0,1 0 0,0 1 0,1-1 0,0 1 0,0-1 0,1 1 0,4-15 0,-4 17 0,1 0 0,0 0 0,0 0 0,0 1 0,0-1 0,1 1 0,0 0 0,0 0 0,0 0 0,0 0 0,1 1 0,-1-1 0,1 1 0,0 0 0,0 1 0,0-1 0,0 1 0,0 0 0,1 0 0,8-1 0,-2 0 0,1 1 0,-1 0 0,1 0 0,-1 2 0,1-1 0,-1 2 0,1 0 0,-1 0 0,0 1 0,21 6 0,-30-6 0,0-1 0,-1 1 0,1 0 0,0 1 0,-1-1 0,0 0 0,1 1 0,-1-1 0,0 1 0,0 0 0,0 0 0,-1-1 0,1 1 0,-1 0 0,0 1 0,1-1 0,-2 0 0,1 0 0,0 0 0,0 5 0,1 9 0,0-1 0,-2 31 0,0-32 0,-3 121 0,3-135 0,0 0 0,0-1 0,0 1 0,0 0 0,0 0 0,-1-1 0,1 1 0,1 0 0,-1 0 0,0-1 0,0 1 0,0 0 0,0 0 0,0-1 0,1 1 0,-1 0 0,0-1 0,1 1 0,-1 0 0,0-1 0,1 1 0,-1 0 0,1-1 0,-1 1 0,1-1 0,-1 1 0,1-1 0,-1 1 0,1-1 0,0 1 0,-1-1 0,1 0 0,0 1 0,-1-1 0,1 0 0,0 0 0,-1 1 0,1-1 0,0 0 0,0 0 0,1 0 0,2-1 0,0 0 0,0-1 0,0 0 0,-1 1 0,1-1 0,6-5 0,-6 5 0,70-42 0,106-47 0,-142 76 0,0 1 0,1 1 0,0 3 0,1 1 0,42-4 0,-60 15 0,-22-2 0,0 0 0,0 0 0,1 0 0,-1 1 0,0-1 0,0 0 0,0 0 0,0 0 0,0 1 0,0-1 0,1 0 0,-1 0 0,0 1 0,0-1 0,0 0 0,0 0 0,0 0 0,0 1 0,0-1 0,0 0 0,0 0 0,0 1 0,0-1 0,0 0 0,0 0 0,0 1 0,0-1 0,-1 0 0,1 0 0,0 1 0,0-1 0,0 0 0,0 0 0,0 0 0,0 1 0,-1-1 0,1 0 0,0 0 0,0 0 0,0 1 0,-4 2 0,1 0 0,0-1 0,-1 1 0,1 0 0,-1-1 0,-6 3 0,-8 4 0,0-1 0,0-1 0,-1 0 0,0-1 0,0-2 0,-1 0 0,1-1 0,-1 0 0,-30-1 0,47-3 0,1 1 0,-1 0 0,0-1 0,1 1 0,-1-1 0,1 0 0,-1 0 0,0 0 0,1 0 0,0 0 0,-1 0 0,1-1 0,0 1 0,0-1 0,0 0 0,0 0 0,-3-3 0,4 3 0,0 1 0,0-1 0,1 0 0,-1 1 0,1-1 0,-1 0 0,1 1 0,0-1 0,-1 0 0,1 0 0,0 0 0,0 1 0,0-1 0,1 0 0,-1 0 0,0 1 0,1-1 0,-1 0 0,1 1 0,-1-1 0,1 0 0,0 1 0,0-1 0,0 1 0,0-1 0,0 1 0,2-2 0,2-4 0,2 0 0,-1 1 0,1 0 0,0 0 0,0 0 0,0 1 0,1 0 0,0 1 0,0 0 0,0 0 0,16-5 0,8 0 0,60-10 0,-90 18 0,9-1 0,1-1 0,0 2 0,0 0 0,0 0 0,0 1 0,0 0 0,-1 1 0,1 0 0,18 5 0,-30-6 0,0 0 0,0 0 0,-1 0 0,1 0 0,0 1 0,0-1 0,-1 0 0,1 0 0,0 0 0,0 0 0,-1 0 0,1 0 0,0 1 0,0-1 0,0 0 0,-1 0 0,1 0 0,0 1 0,0-1 0,0 0 0,0 0 0,0 1 0,-1-1 0,1 0 0,0 0 0,0 1 0,0-1 0,0 0 0,0 0 0,0 1 0,0-1 0,0 0 0,0 0 0,0 1 0,0-1 0,0 0 0,0 0 0,0 1 0,0-1 0,0 0 0,0 0 0,1 1 0,-1-1 0,0 0 0,0 0 0,0 1 0,0-1 0,0 0 0,1 0 0,-1 0 0,0 1 0,0-1 0,0 0 0,0 0 0,1 0 0,-1 0 0,0 0 0,0 1 0,1-1 0,-1 0 0,0 0 0,-1 0 0,0 0 0,0 1 0,0-1 0,0 0 0,0 0 0,0 0 0,0 0 0,0 0 0,0 0 0,0 0 0,0-1 0,0 1 0,0 0 0,0-1 0,0 1 0,0 0 0,0-1 0,0 1 0,0-1 0,0 0 0,0 1 0,1-1 0,-1 0 0,0 1 0,-1-2 0,1 0 0,1-1 0,-1 1 0,0 0 0,1 0 0,0 0 0,-1 0 0,1 0 0,0-1 0,0 1 0,0 0 0,0 0 0,1 0 0,-1-1 0,1 1 0,-1 0 0,1 0 0,0 0 0,-1 0 0,1 0 0,0 0 0,1 0 0,1-3 0,32-40 0,-24 33 0,1 2 0,1-1 0,0 2 0,0 0 0,1 0 0,0 1 0,0 1 0,1 0 0,0 1 0,0 1 0,0 0 0,18-2 0,24-4 0,112-4 0,-153 14 0,46-2 0,94 7 0,-146-4 0,-1 2 0,1-1 0,-1 1 0,0 1 0,15 5 0,-22-7 0,-1-1 0,1 1 0,-1 0 0,1 0 0,-1 0 0,1 0 0,-1 0 0,1 0 0,-1 0 0,0 1 0,0-1 0,0 0 0,0 1 0,0-1 0,0 1 0,0-1 0,0 1 0,0-1 0,-1 1 0,1 0 0,-1-1 0,1 1 0,-1 0 0,1 0 0,-1-1 0,0 1 0,0 0 0,0 0 0,0-1 0,0 1 0,-1 0 0,1 0 0,0-1 0,-1 1 0,1 0 0,-2 2 0,-2 4 0,1-1 0,-1 0 0,-1 0 0,1 0 0,-1 0 0,-1-1 0,-7 8 0,-49 40 0,43-38 0,-8 5 0,0 0 0,-2-2 0,0-1 0,0-2 0,-47 19 0,293-53 0,-207 18 0,0 0 0,-1 0 0,1 1 0,0 0 0,-1 1 0,19 6 0,-26-8 0,-1 1 0,1 0 0,0 0 0,-1 0 0,1 0 0,-1 0 0,1 0 0,-1 0 0,0 1 0,1-1 0,-1 0 0,0 1 0,0-1 0,0 1 0,0-1 0,0 1 0,1 2 0,-2-2 0,1 1 0,-1-1 0,0 1 0,0-1 0,0 0 0,0 1 0,0-1 0,-1 1 0,1-1 0,-1 1 0,0-1 0,1 0 0,-1 0 0,0 1 0,0-1 0,-3 4 0,-8 13 0,0 0 0,-2-1 0,0 0 0,-21 19 0,-74 59 0,86-78 0,-33 21 0,50-35 0,-1 0 0,0 0 0,1-1 0,-2 0 0,1-1 0,0 1 0,-1-1 0,1-1 0,-1 0 0,-9 1 0,16-2 0,-1 0 0,1 0 0,-1 0 0,1 0 0,-1 0 0,0 0 0,1-1 0,-1 1 0,1-1 0,-1 1 0,1-1 0,-1 1 0,1-1 0,0 0 0,-1 0 0,1 0 0,-2-1 0,2 1 0,1 0 0,-1 0 0,1 0 0,-1 0 0,1 0 0,-1 0 0,1 0 0,0 0 0,0 0 0,-1 0 0,1 0 0,0-1 0,0 1 0,0 0 0,0 0 0,0 0 0,0 0 0,1 0 0,-1-2 0,2-2 0,0-1 0,0 1 0,1 0 0,0 0 0,0-1 0,0 2 0,0-1 0,6-6 0,18-16 0,1 0 0,1 2 0,1 1 0,62-37 0,-28 25 0,109-44 0,-124 62 0,-31 16 0,-22 11 0,-23 16 0,13-13 0,-1-1 0,-1-1 0,0 0 0,0-1 0,-1 0 0,-24 8 0,39-16 0,0-1 0,1 1 0,-1-1 0,0 0 0,0 1 0,1-1 0,-1 0 0,0 0 0,0 0 0,0 0 0,0-1 0,1 1 0,-1 0 0,0-1 0,0 1 0,1-1 0,-1 1 0,0-1 0,1 0 0,-1 0 0,-2-2 0,3 2 0,0-1 0,0 1 0,0-1 0,0 0 0,0 1 0,0-1 0,1 0 0,-1 0 0,1 1 0,-1-1 0,1 0 0,0 0 0,-1 0 0,1 0 0,0 0 0,0 0 0,1-2 0,0-5 0,1 0 0,0-1 0,0 1 0,1 0 0,1 0 0,-1 0 0,6-9 0,8-10 0,2 1 0,0 0 0,2 2 0,24-25 0,-27 33 0,1 0 0,0 0 0,1 2 0,1 1 0,44-23 0,-59 34 0,0 0 0,1 1 0,-1 0 0,0 0 0,1 0 0,-1 1 0,1 0 0,0 0 0,7 1 0,-12 0 0,1 0 0,-1 1 0,1-1 0,-1 1 0,0 0 0,1-1 0,-1 1 0,0 0 0,0 0 0,0 1 0,1-1 0,-1 0 0,-1 1 0,1-1 0,0 1 0,0-1 0,0 1 0,-1 0 0,1 0 0,-1 0 0,0 0 0,1 0 0,-1 0 0,0 0 0,0 1 0,0-1 0,0 0 0,0 3 0,0 2 0,1 0 0,-2 0 0,1 0 0,-1 0 0,0 0 0,0 0 0,-1 0 0,0-1 0,0 1 0,-1 0 0,1 0 0,-6 10 0,1-2 0,-1 1 0,-1-2 0,0 1 0,-11 13 0,-3-4 0,22-24 0,0 0 0,0 0 0,0 0 0,-1 1 0,1-1 0,0 0 0,0 0 0,0 0 0,0 1 0,-1-1 0,1 0 0,0 0 0,0 0 0,0 0 0,-1 1 0,1-1 0,0 0 0,0 0 0,0 0 0,-1 0 0,1 0 0,0 0 0,0 0 0,-1 0 0,1 0 0,0 0 0,0 0 0,-1 0 0,1 0 0,0 0 0,0 0 0,-1 0 0,1 0 0,0 0 0,0 0 0,-1 0 0,1 0 0,0 0 0,0 0 0,0-1 0,-1 1 0,1 0 0,0 0 0,0 0 0,0 0 0,-1-1 0,1 1 0,0 0 0,0 0 0,0 0 0,0-1 0,0 1 0,-1 0 0,1 0 0,0 0 0,0-1 0,0 1 0,0 0 0,0 0 0,0-1 0,0 1 0,0 0 0,0 0 0,0-1 0,0 1 0,0 0 0,0 0 0,0-1 0,6-19 0,5 2 0,0 1 0,2 0 0,-1 0 0,20-17 0,-2 0 0,-1 1 0,38-34 0,-53 55 0,0 0 0,1 1 0,0 1 0,0 1 0,27-12 0,-40 19 0,1 1 0,0 0 0,0 0 0,0 0 0,0 0 0,0 0 0,0 1 0,0-1 0,0 1 0,0 0 0,0 0 0,0 0 0,0 0 0,0 1 0,0-1 0,0 1 0,0 0 0,0-1 0,0 2 0,0-1 0,4 2 0,-5-1 0,0 0 0,-1 0 0,1 0 0,0 0 0,-1 0 0,1 1 0,-1-1 0,0 1 0,1-1 0,-1 1 0,0-1 0,-1 1 0,1 0 0,0-1 0,-1 1 0,0 0 0,1 0 0,-1-1 0,0 1 0,-1 0 0,1 0 0,0-1 0,-2 6 0,-12 46 0,15-48 0,8-10 0,18-18 0,-18 15 0,-3 2 0,-1 1 0,1 1 0,-1-1 0,1 1 0,0 0 0,0 0 0,1 1 0,6-2 0,-11 3 0,1 1 0,-1 0 0,0-1 0,0 1 0,0 0 0,1 1 0,-1-1 0,0 0 0,0 0 0,0 1 0,0 0 0,1-1 0,-1 1 0,0 0 0,0 0 0,0 0 0,0 0 0,-1 0 0,1 0 0,0 1 0,0-1 0,-1 1 0,1-1 0,-1 1 0,1 0 0,-1-1 0,2 5 0,2 3 0,-1 0 0,0 0 0,0 1 0,-1-1 0,0 1 0,2 19 0,3 10 0,-8-39 0,0 1 0,1-1 0,-1 1 0,0-1 0,0 0 0,0 1 0,0-1 0,0 1 0,1-1 0,-1 0 0,0 1 0,0-1 0,0 0 0,1 1 0,-1-1 0,0 0 0,1 1 0,-1-1 0,0 0 0,1 0 0,-1 1 0,0-1 0,1 0 0,-1 0 0,0 0 0,1 1 0,-1-1 0,1 0 0,-1 0 0,1 0 0,-1 0 0,0 0 0,1 0 0,-1 0 0,1 0 0,-1 0 0,0 0 0,1 0 0,-1 0 0,1 0 0,-1 0 0,0-1 0,1 1 0,-1 0 0,1 0 0,-1 0 0,0-1 0,1 1 0,-1 0 0,0 0 0,1-1 0,-1 1 0,0 0 0,0-1 0,1 1 0,-1 0 0,1-1 0,20-25 0,-18 22 0,57-76 0,60-76 0,-116 151 0,0 0 0,0 1 0,1-1 0,-1 1 0,1 1 0,0-1 0,10-5 0,-14 8 0,0 1 0,0 0 0,0-1 0,-1 1 0,1 0 0,0 0 0,0 0 0,0 0 0,0 0 0,0 0 0,0 0 0,0 0 0,0 0 0,0 0 0,0 0 0,0 0 0,0 1 0,0-1 0,0 0 0,1 2 0,0-1 0,-1 0 0,0 0 0,1 1 0,-1-1 0,0 1 0,0-1 0,0 1 0,0-1 0,0 1 0,-1-1 0,1 1 0,0 0 0,-1 0 0,1-1 0,-1 3 0,4 15 0,-1 0 0,0 1 0,-2-1 0,0 0 0,-2 1 0,0-1 0,-1 1 0,-1-1 0,0 0 0,-2 0 0,0-1 0,-1 1 0,-11 21 0,3-11 0,-2 0 0,0-1 0,-2-1 0,-1-1 0,-1-1 0,-1-1 0,-32 29 0,7-10 0,2 2 0,-64 83 0,98-114 0,-24 31 0,32-42 0,-1 0 0,0-1 0,0 1 0,0 0 0,0-1 0,0 0 0,0 0 0,-1 0 0,1 0 0,-1-1 0,-4 2 0,6-2 0,1-1 0,0 0 0,0 0 0,-1 0 0,1 0 0,0 0 0,0 0 0,-1 0 0,1 0 0,0 0 0,0-1 0,-1 1 0,1-1 0,0 1 0,0-1 0,0 1 0,0-1 0,0 1 0,0-1 0,0 0 0,0 0 0,-2-1 0,1-1 0,0 1 0,-1-1 0,1 0 0,0-1 0,1 1 0,-1 0 0,-2-7 0,1-2 0,-1 1 0,2-1 0,-3-24 0,5 21 0,1-1 0,0 1 0,1 0 0,1 0 0,0 0 0,1 0 0,1 1 0,0-1 0,1 1 0,0 0 0,1 1 0,1-1 0,0 1 0,16-18 0,-21 28 0,0 0 0,0 0 0,1 1 0,-1-1 0,1 1 0,0 0 0,-1 0 0,1 0 0,0 0 0,0 1 0,9-2 0,-12 2 0,0 1 0,0 0 0,0 0 0,0 0 0,1 0 0,-1 0 0,0 0 0,0 1 0,0-1 0,0 0 0,0 1 0,1-1 0,-1 0 0,0 1 0,0 0 0,0-1 0,0 1 0,1 1 0,0-1 0,-1 1 0,0-1 0,0 1 0,-1-1 0,1 1 0,0-1 0,0 1 0,-1 0 0,1-1 0,-1 1 0,0 0 0,1 0 0,-1-1 0,0 1 0,0 0 0,0 2 0,-1 5 0,0-1 0,0 1 0,-1-1 0,-1 1 0,1-1 0,-1 0 0,-1 0 0,1 0 0,-1 0 0,-1-1 0,1 0 0,-7 8 0,-4 4 0,-2 0 0,-36 34 0,36-38 0,0-1 0,0-1 0,-2 0 0,1-1 0,-2-1 0,1-1 0,-1-1 0,-1-1 0,-26 8 0,44-15 0,0-1 0,0 1 0,0 0 0,1-1 0,-1 0 0,0 0 0,0 0 0,0 0 0,0 0 0,0-1 0,0 1 0,0-1 0,0 0 0,0 1 0,0-2 0,1 1 0,-6-3 0,8 4 0,-1 0 0,1-1 0,0 1 0,0-1 0,0 1 0,-1 0 0,1-1 0,0 1 0,0-1 0,0 1 0,0-1 0,0 1 0,0 0 0,0-1 0,0 1 0,0-1 0,0 1 0,0-1 0,0 1 0,0-1 0,0 1 0,0 0 0,0-1 0,0 1 0,0-1 0,1 1 0,-1-1 0,0 1 0,0 0 0,1-1 0,-1 1 0,0 0 0,1-1 0,-1 1 0,0 0 0,1-1 0,-1 1 0,0 0 0,1 0 0,-1-1 0,1 1 0,-1 0 0,21-11 0,-8 7 0,-1 0 0,1 1 0,0 0 0,0 1 0,21-1 0,-28 2 0,1 1 0,0 1 0,0-1 0,-1 1 0,1 1 0,-1-1 0,1 1 0,-1 0 0,1 0 0,-1 1 0,0 0 0,10 7 0,-14-9 0,0 0 0,0 1 0,0-1 0,0 0 0,0 0 0,0 0 0,0-1 0,1 1 0,-1 0 0,0-1 0,0 1 0,1-1 0,-1 0 0,0 0 0,1 0 0,-1 0 0,0 0 0,0 0 0,1-1 0,-1 1 0,0-1 0,0 0 0,0 1 0,4-3 0,2-2 0,0 0 0,0-1 0,0 0 0,12-13 0,-13 12 0,-1 1 0,1 0 0,1 0 0,10-6 0,-7 7 0,0 0 0,1 1 0,0 1 0,0 0 0,0 0 0,0 1 0,0 0 0,1 1 0,-1 1 0,22 1 0,-29 0 0,0-1 0,0 1 0,0 0 0,0 0 0,0 1 0,0-1 0,0 1 0,-1 0 0,1 0 0,-1 1 0,0-1 0,1 1 0,-1 0 0,0 0 0,-1 1 0,1-1 0,0 1 0,-1 0 0,0-1 0,0 2 0,0-1 0,0 0 0,-1 1 0,0-1 0,0 1 0,0-1 0,0 1 0,1 7 0,0 7 0,0 0 0,-1 33 0,-2-44 0,0 0 0,-1 1 0,0-1 0,-1 0 0,1 0 0,-1 0 0,-1 0 0,-4 11 0,7-19 0,0 0 0,0 0 0,0 1 0,0-1 0,0 0 0,0 0 0,0 0 0,0 1 0,0-1 0,-1 0 0,1 0 0,0 0 0,0 1 0,0-1 0,0 0 0,0 0 0,0 0 0,0 0 0,-1 1 0,1-1 0,0 0 0,0 0 0,0 0 0,0 0 0,0 0 0,-1 1 0,1-1 0,0 0 0,0 0 0,0 0 0,-1 0 0,1 0 0,0 0 0,0 0 0,0 0 0,-1 0 0,1 0 0,0 0 0,0 0 0,0 0 0,-1 0 0,1 0 0,0 0 0,0 0 0,-1 0 0,1 0 0,0 0 0,0 0 0,0 0 0,0-1 0,-1 1 0,1 0 0,0 0 0,0 0 0,0 0 0,0 0 0,-1 0 0,1-1 0,0 1 0,0 0 0,0 0 0,0 0 0,0-1 0,-4-13 0,4 7 0,0 0 0,0 0 0,1 0 0,0 0 0,1 0 0,-1 0 0,1 0 0,1 0 0,-1 1 0,1-1 0,7-10 0,3-5 0,31-38 0,-32 45 0,1 1 0,1 0 0,0 1 0,1 1 0,0 0 0,1 1 0,0 0 0,24-10 0,-34 18 0,0 1 0,0 0 0,0 0 0,0 0 0,0 1 0,0 0 0,1 0 0,-1 1 0,0 0 0,1 0 0,-1 0 0,9 2 0,-10 0 0,0-1 0,0 1 0,0 0 0,-1 1 0,1-1 0,-1 1 0,0 0 0,0 0 0,0 0 0,0 0 0,-1 1 0,1 0 0,-1-1 0,0 1 0,0 1 0,0-1 0,4 8 0,-2-2 0,0 1 0,-1 0 0,0 1 0,-1-1 0,0 0 0,-1 1 0,0 0 0,-1 0 0,0 12 0,1-34 0,1-1 0,0 1 0,0 1 0,1-1 0,0 0 0,1 1 0,0 0 0,0 0 0,12-13 0,-12 14 0,1 1 0,0 1 0,0-1 0,0 1 0,1 0 0,0 0 0,0 1 0,1 0 0,0 0 0,0 1 0,15-6 0,-20 9 0,-1 0 0,1 1 0,-1-1 0,1 1 0,0 0 0,-1-1 0,1 1 0,0 1 0,-1-1 0,1 0 0,0 1 0,-1-1 0,1 1 0,0 0 0,-1 0 0,1 0 0,-1 0 0,0 0 0,1 0 0,-1 1 0,0-1 0,0 1 0,0 0 0,0-1 0,0 1 0,0 0 0,0 0 0,-1 0 0,1 1 0,-1-1 0,3 4 0,-2-1 0,0 0 0,0 0 0,0 0 0,-1 0 0,1 1 0,-1-1 0,-1 0 0,1 0 0,-1 1 0,0-1 0,0 0 0,0 1 0,-1-1 0,-2 9 0,3-14 0,0 1 0,0-1 0,1 0 0,-1 0 0,0 0 0,0 0 0,0 0 0,0 1 0,0-1 0,0 0 0,0 0 0,0 0 0,0 0 0,0 0 0,0 1 0,0-1 0,-1 0 0,1 0 0,0 0 0,0 0 0,0 0 0,0 0 0,0 1 0,0-1 0,0 0 0,0 0 0,0 0 0,0 0 0,0 0 0,-1 0 0,1 0 0,0 1 0,0-1 0,0 0 0,0 0 0,0 0 0,0 0 0,-1 0 0,1 0 0,0 0 0,0 0 0,0 0 0,0 0 0,0 0 0,-1 0 0,1 0 0,0 0 0,0 0 0,0 0 0,0 0 0,0 0 0,-1 0 0,1 0 0,0 0 0,0 0 0,0 0 0,0 0 0,0 0 0,-1-1 0,-4-11 0,0-20 0,6 19 0,1 0 0,0 0 0,1 1 0,0-1 0,1 0 0,6-15 0,-6 20 0,0 0 0,0-1 0,0 2 0,1-1 0,0 0 0,1 1 0,0 0 0,0 0 0,13-11 0,-18 17 0,0 0 0,0 1 0,0-1 0,0 0 0,0 1 0,0-1 0,0 0 0,0 1 0,0-1 0,0 1 0,0 0 0,0-1 0,0 1 0,1 0 0,-1 0 0,0 0 0,0 0 0,0 0 0,0 0 0,0 0 0,1 0 0,-1 0 0,0 0 0,0 1 0,0-1 0,0 0 0,0 1 0,0-1 0,0 1 0,0-1 0,0 1 0,0-1 0,0 1 0,0 0 0,0 0 0,0 0 0,0-1 0,-1 1 0,1 0 0,0 0 0,-1 0 0,1 0 0,0 0 0,-1 0 0,0 0 0,2 2 0,0 5 0,1-1 0,-1 0 0,-1 0 0,1 1 0,0 14 0,-2-8 0,0 0 0,0-1 0,-2 1 0,0 0 0,0 0 0,-1 0 0,-7 17 0,10-30 0,0 0 0,-1 1 0,1-1 0,0 0 0,-1 0 0,1 1 0,-1-1 0,0 0 0,1 0 0,-1 0 0,0 0 0,0 0 0,0 0 0,1 0 0,-1 0 0,0 0 0,0 0 0,0-1 0,-1 1 0,0 1 0,1-3 0,0 1 0,1 0 0,-1-1 0,0 1 0,1-1 0,-1 1 0,0-1 0,1 1 0,-1-1 0,1 1 0,-1-1 0,1 0 0,-1 1 0,1-1 0,-1 0 0,1 1 0,0-1 0,-1 0 0,1 1 0,0-1 0,0 0 0,0 0 0,-1-1 0,-2-9 0,1-1 0,0 1 0,-1-18 0,3 7 0,1 0 0,1 0 0,0 0 0,2 1 0,0-1 0,12-31 0,-12 41 0,0 1 0,2-1 0,-1 1 0,1 0 0,1 0 0,0 0 0,0 1 0,1 0 0,0 1 0,1 0 0,0 0 0,20-14 0,-26 21 0,0 0 0,-1 1 0,1-1 0,0 1 0,0 0 0,0 0 0,0 0 0,0 0 0,0 0 0,1 0 0,-1 1 0,0 0 0,0 0 0,1 0 0,-1 0 0,0 0 0,0 0 0,0 1 0,4 1 0,-3-1 0,-1 1 0,1 0 0,-1 0 0,0 0 0,0 0 0,0 0 0,0 1 0,0-1 0,-1 1 0,1 0 0,-1 0 0,0 0 0,1 0 0,-1 0 0,-1 1 0,3 3 0,2 7 0,-1 0 0,-1 0 0,1 0 0,-2 1 0,0 0 0,-1 0 0,-1 0 0,0 17 0,-1-23 0,0 0 0,-1 0 0,0 0 0,0 0 0,-1 0 0,0 0 0,-1 0 0,0-1 0,0 1 0,-1-1 0,0 0 0,0 0 0,-1 0 0,-9 12 0,11-17 0,0 0 0,-1-1 0,1 1 0,0-1 0,-1 1 0,0-1 0,1 0 0,-1 0 0,0 0 0,0-1 0,0 0 0,0 1 0,-1-1 0,1-1 0,-5 1 0,6 0 0,0-1 0,1-1 0,-1 1 0,0 0 0,1-1 0,-1 1 0,0-1 0,1 0 0,-1 0 0,1 0 0,-1 0 0,1 0 0,-1-1 0,1 1 0,0-1 0,0 1 0,0-1 0,0 0 0,0 0 0,0 0 0,0 0 0,1 0 0,-1 0 0,1 0 0,-2-3 0,-1-6 0,0 1 0,1-1 0,0 0 0,0 1 0,1-1 0,1-1 0,0 1 0,1-14 0,-1 11 0,1 1 0,-2-1 0,0 1 0,-4-17 0,6 30 0,0-1 0,-1 0 0,1 0 0,0 1 0,0-1 0,-1 0 0,1 1 0,0-1 0,-1 0 0,1 1 0,-1-1 0,1 1 0,-1-1 0,1 1 0,-1-1 0,1 1 0,-1-1 0,0 1 0,1-1 0,-1 1 0,1 0 0,-1-1 0,0 1 0,0 0 0,1-1 0,-1 1 0,0 0 0,1 0 0,-1 0 0,0 0 0,0 0 0,1 0 0,-1 0 0,0 0 0,0 0 0,0 0 0,-28 14 0,19-8 0,-17 8 0,-1-1 0,-1-2 0,0-1 0,-49 11 0,-128 11 0,113-21 0,-1-5 0,0-4 0,-1-4 0,-140-21 0,209 19 0,0-2 0,0 0 0,-39-16 0,57 18 0,0 1 0,1-1 0,0-1 0,-1 1 0,1-1 0,1 0 0,-1-1 0,1 0 0,0 0 0,0 0 0,1-1 0,0 0 0,0 0 0,-6-10 0,11 16 0,0 1 0,0 0 0,0-1 0,-1 1 0,1 0 0,0-1 0,0 1 0,-1 0 0,1-1 0,0 1 0,-1 0 0,1 0 0,0-1 0,-1 1 0,1 0 0,0 0 0,-1 0 0,1-1 0,-1 1 0,1 0 0,0 0 0,-1 0 0,1 0 0,-1 0 0,1 0 0,0 0 0,-1 0 0,1 0 0,-1 0 0,1 0 0,0 0 0,-1 0 0,1 0 0,-1 0 0,1 1 0,0-1 0,-1 0 0,1 0 0,0 0 0,-1 1 0,1-1 0,0 0 0,-1 0 0,1 1 0,-1-1 0,-18 19 0,11-10 0,-3 2-124,-2-1 0,1 0 0,-1-1 0,-1 0 0,1-1 0,-1-1-1,-1 0 1,0-1 0,0 0 0,-26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5:06:35.2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1057 279 24575,'5'2'0,"1"0"0,-1 0 0,0 1 0,-1-1 0,1 1 0,0 0 0,-1 0 0,1 1 0,-1-1 0,0 1 0,6 7 0,-2-3 0,26 23 0,1-2 0,2-2 0,1-1 0,67 34 0,-102-58 0,37 20 0,-38-20 0,0 0 0,1-1 0,-1 1 0,0 0 0,0 0 0,-1 0 0,1 0 0,0 1 0,-1-1 0,1 0 0,-1 1 0,0-1 0,2 5 0,-3-6 0,0 0 0,0 0 0,0 0 0,0 0 0,0 0 0,0 0 0,0 0 0,0 0 0,-1 0 0,1 0 0,0 0 0,-1 0 0,1 0 0,-1 0 0,1 0 0,-1-1 0,1 1 0,-1 0 0,0 0 0,1 0 0,-1-1 0,0 1 0,0 0 0,0-1 0,0 1 0,1-1 0,-1 1 0,0-1 0,0 1 0,0-1 0,0 1 0,0-1 0,0 0 0,0 0 0,0 0 0,0 1 0,-1-1 0,-44 5 0,42-4 0,-23-1 0,1-1 0,-1 0 0,-47-11 0,-73-27 0,52 11 0,32 16 0,48 10 0,0 0 0,1-1 0,-1-1 0,-19-8 0,29 10 0,0-1 0,1 1 0,0-1 0,0 0 0,0 0 0,0 0 0,0-1 0,0 0 0,1 0 0,0 1 0,-1-2 0,2 1 0,-1 0 0,0-1 0,1 1 0,0-1 0,-2-5 0,2 2 0,0 1 0,0-1 0,1 0 0,0 1 0,1-1 0,0 0 0,0 0 0,0 1 0,1-1 0,0 0 0,1 0 0,-1 1 0,2-1 0,-1 1 0,1 0 0,0 0 0,0 0 0,8-11 0,6-7 0,1 0 0,1 2 0,30-30 0,-43 46 0,-2 4 0,15-17 0,1 0 0,31-23 0,-46 40 0,0-1 0,0 0 0,1 1 0,-1 0 0,1 1 0,-1-1 0,1 1 0,0 0 0,0 0 0,0 1 0,0 0 0,0 0 0,0 0 0,1 1 0,-1-1 0,12 3 0,-15-2 0,-1 0 0,0 1 0,0-1 0,1 1 0,-1 0 0,0 0 0,0 0 0,0 0 0,0 0 0,0 0 0,0 1 0,0-1 0,0 0 0,-1 1 0,1 0 0,0-1 0,-1 1 0,3 3 0,-3-3 0,-1 0 0,1 0 0,-1 0 0,1 0 0,-1 0 0,0 0 0,0 0 0,0 1 0,0-1 0,0 0 0,0 0 0,0 0 0,-1 0 0,1 0 0,-1 0 0,-1 3 0,-2 4 0,-1 0 0,0-1 0,0 0 0,-1 0 0,0 0 0,0-1 0,-11 10 0,3-4 0,1 1 0,0 0 0,1 1 0,-11 16 0,17-21 0,1 0 0,0 1 0,1-1 0,0 1 0,0 0 0,1 0 0,1 0 0,-2 13 0,0 26 0,3-1 0,5 56 0,-1-53 0,-6 93 0,1-129 0,-1 0 0,-1-1 0,-1 1 0,0-1 0,-1 0 0,0 0 0,-1-1 0,-15 22 0,-7 6 0,-49 52 0,49-61 0,1 2 0,-28 44 0,52-73 0,1-1 0,0 1 0,0 0 0,1 0 0,-1 0 0,1 1 0,1-1 0,-1 1 0,1-1 0,0 1 0,0 12 0,2-15 0,0 1 0,0-1 0,0 0 0,0 1 0,1-1 0,0 0 0,-1 0 0,2 0 0,-1 0 0,0 0 0,1-1 0,0 1 0,-1-1 0,1 1 0,1-1 0,-1 0 0,8 5 0,0 0 0,1-1 0,0 0 0,1-1 0,0 0 0,0-1 0,0-1 0,1 0 0,-1 0 0,1-1 0,0-1 0,0-1 0,0 0 0,0 0 0,0-2 0,0 1 0,0-2 0,0 0 0,-1-1 0,24-7 0,-15 3 0,-1-1 0,0 0 0,0-2 0,0-1 0,-1 0 0,-1-2 0,0 0 0,-1-1 0,0-1 0,-1 0 0,19-24 0,-16 14 0,-1 0 0,-1-2 0,-1 0 0,-2-1 0,13-31 0,-19 36 0,-2-1 0,0 1 0,-1-1 0,-2-1 0,0 1 0,-2-1 0,0-27 0,-2 35 0,-1 1 0,0-1 0,-6-27 0,5 36 0,-1 0 0,0 0 0,0 1 0,-1-1 0,0 1 0,0 0 0,-1 0 0,0 1 0,-10-12 0,-17-16 0,-2 2 0,-1 1 0,-2 2 0,0 1 0,-2 2 0,-75-37 0,93 54 0,0 0 0,-1 2 0,0 1 0,0 0 0,-26-2 0,39 7 0,-1 0 0,1 1 0,0 0 0,0 1 0,0-1 0,0 2 0,0 0 0,0 0 0,0 0 0,0 1 0,0 0 0,1 1 0,0 0 0,0 0 0,-13 10 0,-12 13 0,0 3 0,2 0 0,-45 60 0,33-33 0,-51 95 0,-36 117 0,111-218 0,2 0 0,2 2 0,-12 77 0,25-122 0,1 1 0,1-1 0,0 1 0,0-1 0,0 0 0,3 12 0,-3-18 0,1 0 0,-1 0 0,1 0 0,-1-1 0,1 1 0,0 0 0,0-1 0,0 1 0,0 0 0,0-1 0,0 0 0,0 1 0,1-1 0,-1 1 0,1-1 0,-1 0 0,0 0 0,1 0 0,0 0 0,-1 0 0,1 0 0,0-1 0,-1 1 0,1 0 0,0-1 0,0 1 0,0-1 0,0 0 0,-1 0 0,1 1 0,0-1 0,0 0 0,0-1 0,2 1 0,7-3 0,1 0 0,-1 0 0,0-1 0,0-1 0,0 0 0,-1 0 0,1-1 0,-1 0 0,0-1 0,10-10 0,2 2 0,59-44 0,-3-3 0,122-125 0,-189 175 0,0-1 0,0-1 0,-1 0 0,-1 0 0,-1-1 0,0 0 0,-1 0 0,0-1 0,6-23 0,-11 29 0,1-1 0,-2 0 0,0 0 0,0 0 0,-1 0 0,0 0 0,-1 0 0,0 0 0,0 0 0,-2 1 0,1-1 0,-1 0 0,-1 1 0,0 0 0,-8-16 0,-3 1 0,-1 2 0,-1-1 0,-33-33 0,-71-59 0,66 65 0,39 36 0,0 0 0,0 1 0,-1 2 0,-1-1 0,-28-13 0,40 23 0,0 0 0,-1 1 0,0-1 0,0 2 0,0-1 0,0 1 0,0 0 0,0 0 0,0 1 0,0 0 0,0 0 0,0 1 0,0-1 0,0 2 0,0-1 0,0 1 0,0 0 0,1 1 0,-1-1 0,-8 6 0,4-1 0,-1 1 0,1 0 0,1 1 0,0 0 0,0 1 0,1 0 0,0 1 0,-8 12 0,-8 14 0,-22 46 0,25-41 0,-21 59 0,36-81 0,1-1 0,1 1 0,1 0 0,1 1 0,-2 33 0,5-51-34,0 1 0,0 0 0,0 0 0,0-1 0,1 1-1,-1 0 1,1-1 0,0 1 0,0 0 0,1-1 0,-1 1 0,1-1 0,-1 0-1,1 0 1,0 1 0,0-1 0,1 0 0,-1 0 0,1-1 0,-1 1-1,1 0 1,0-1 0,0 0 0,0 0 0,0 0 0,0 0 0,1 0 0,-1 0-1,0-1 1,1 0 0,0 0 0,-1 0 0,1 0 0,-1 0 0,1-1 0,0 1-1,0-1 1,-1 0 0,6-1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5:06:47.1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434 1921 24575,'35'-61'0,"67"-86"0,-96 134 0,-15 18 0,-24 23 0,28-24 0,-31 25 0,18-15 0,0 1 0,2 0 0,-25 28 0,37-36 0,6-5 0,13-9 0,21-17 0,-16 9 0,34-33 0,-40 30 0,-13 18 0,-1 0 0,0 0 0,0 0 0,0-1 0,0 1 0,0 0 0,0 0 0,0 0 0,0 0 0,0 0 0,0 0 0,1 0 0,-1 0 0,0-1 0,0 1 0,0 0 0,0 0 0,0 0 0,0 0 0,0 0 0,0-1 0,0 1 0,0 0 0,0 0 0,0 0 0,0 0 0,0 0 0,0 0 0,0-1 0,0 1 0,0 0 0,0 0 0,0 0 0,0 0 0,-1 0 0,1 0 0,0 0 0,0-1 0,0 1 0,0 0 0,0 0 0,0 0 0,0 0 0,0 0 0,0 0 0,-1 0 0,1 0 0,0 0 0,0 0 0,0-1 0,0 1 0,0 0 0,0 0 0,-1 0 0,1 0 0,-3 1 0,0 0 0,0 0 0,0 1 0,1-1 0,-1 1 0,0-1 0,1 1 0,-1 0 0,-2 2 0,-92 78 0,99-83 0,35-16 0,-16 14 0,-21 3 0,1 1 0,0-1 0,-1 0 0,1 0 0,-1 0 0,1 1 0,-1-1 0,1 0 0,-1 1 0,1-1 0,-1 0 0,1 1 0,-1-1 0,0 1 0,1-1 0,-1 0 0,0 1 0,1-1 0,-1 1 0,0-1 0,0 1 0,1-1 0,-1 1 0,0 0 0,0-1 0,0 1 0,0-1 0,1 1 0,-1 0 0,0 4 0,-1 0 0,1 0 0,-1 0 0,1 0 0,-2-1 0,1 1 0,0 0 0,-1-1 0,0 1 0,0-1 0,-5 9 0,-37 48 0,33-46 0,-128 149 0,111-131 0,22-22 0,10-7 0,17-11 0,15-12 0,-1-3 0,39-31 0,7-4 0,-58 45 0,-23 12 0,0 0 0,1 0 0,-1 0 0,0 0 0,0 0 0,0 0 0,0 0 0,0 0 0,0 0 0,0 0 0,1 0 0,-1 0 0,0 0 0,0 0 0,0 0 0,0 0 0,0 0 0,0 0 0,1 0 0,-1 0 0,0 0 0,0 0 0,0 0 0,0 0 0,0 0 0,0 0 0,0 0 0,1 0 0,-1 0 0,0 1 0,0-1 0,0 0 0,0 0 0,0 0 0,0 0 0,0 0 0,0 0 0,0 0 0,0 0 0,0 1 0,0-1 0,0 0 0,0 0 0,0 0 0,0 0 0,0 0 0,0 0 0,0 1 0,0-1 0,0 0 0,0 0 0,0 0 0,0 0 0,0 0 0,0 0 0,0 1 0,0-1 0,0 0 0,0 0 0,0 0 0,0 0 0,0 0 0,0 0 0,0 0 0,0 0 0,0 1 0,-1-1 0,1 0 0,-27 35 0,-24 18 0,-29 35 0,55-51 0,25-36 0,0-1 0,-1 0 0,1 1 0,0-1 0,0 0 0,0 1 0,0-1 0,0 1 0,0-1 0,0 0 0,0 1 0,0-1 0,0 1 0,0-1 0,0 0 0,0 1 0,0-1 0,0 0 0,0 1 0,0-1 0,0 1 0,1-1 0,-1 0 0,0 1 0,0-1 0,0 0 0,1 1 0,-1-1 0,0 0 0,1 0 0,-1 1 0,0-1 0,0 0 0,1 0 0,-1 1 0,0-1 0,1 0 0,-1 0 0,0 0 0,1 0 0,-1 1 0,1-1 0,-1 0 0,0 0 0,1 0 0,-1 0 0,1 0 0,-1 0 0,0 0 0,1 0 0,-1 0 0,0 0 0,1 0 0,-1 0 0,1-1 0,-1 1 0,1 0 0,20-5 0,-1 0 0,1-2 0,-1 0 0,34-18 0,-48 22 0,254-146 0,-235 133 0,-10 10 0,-29 23 0,-314 328 0,312-327 0,4-4 0,-1 0 0,2 1 0,-11 19 0,22-30 0,11-9 0,86-65 0,-4-4 0,102-102 0,-154 134 0,-34 31 0,-11 10 0,-19 12 0,19-9 0,-56 35 0,-68 53 0,11-7 0,91-70 0,18-12 0,13-9 0,29-20 0,1 2 0,70-39 0,-32 21 0,321-231 0,-226 157 0,-303 215 0,-87 57 0,177-134 0,30-19 0,11-6 0,16-16 0,15-11 0,2 1 0,0 1 0,2 2 0,57-41 0,-81 65 0,0-1 0,0 1 0,0 0 0,1 1 0,9-3 0,-17 5 0,1 1 0,-1 0 0,1 0 0,0 0 0,-1 0 0,1 0 0,0 0 0,-1-1 0,1 2 0,0-1 0,-1 0 0,1 0 0,0 0 0,-1 0 0,1 0 0,-1 0 0,1 1 0,0-1 0,-1 0 0,1 0 0,-1 1 0,1-1 0,-1 0 0,1 1 0,-1-1 0,2 2 0,-2-1 0,1 1 0,-1-1 0,0 1 0,0-1 0,1 1 0,-1-1 0,0 1 0,-1 0 0,1-1 0,0 1 0,0-1 0,-1 1 0,1-1 0,0 1 0,-1-1 0,-1 3 0,-6 15 0,-1 0 0,-1 0 0,0-1 0,-20 25 0,-61 67 0,39-50 0,44-51 0,1 0 0,0 1 0,-9 18 0,15-28 0,1 0 0,0 1 0,-1-1 0,1 1 0,0 0 0,-1-1 0,1 1 0,0-1 0,0 1 0,-1-1 0,1 1 0,0 0 0,0-1 0,0 1 0,0 0 0,0-1 0,0 1 0,0-1 0,0 1 0,0 0 0,0-1 0,0 1 0,1 0 0,-1-1 0,0 1 0,0-1 0,0 1 0,1-1 0,-1 1 0,0-1 0,1 1 0,-1-1 0,1 1 0,-1-1 0,0 1 0,1-1 0,-1 1 0,1-1 0,-1 0 0,1 1 0,0-1 0,-1 0 0,1 1 0,-1-1 0,1 0 0,-1 0 0,1 0 0,1 1 0,6-1 0,0-1 0,0 1 0,0-1 0,-1-1 0,1 1 0,12-5 0,363-136 0,-278 98 0,30-12 0,204-74 0,-331 127 0,-1 1 0,0 0 0,1 0 0,0 0 0,13 0 0,-21 2 0,0 0 0,1 0 0,-1 0 0,0 0 0,0 0 0,1 0 0,-1 1 0,0-1 0,0 0 0,1 0 0,-1 0 0,0 0 0,1 0 0,-1 0 0,0 1 0,0-1 0,0 0 0,1 0 0,-1 0 0,0 0 0,0 1 0,0-1 0,1 0 0,-1 0 0,0 1 0,0-1 0,0 0 0,0 0 0,0 1 0,0-1 0,1 0 0,-1 1 0,0-1 0,0 0 0,0 1 0,-8 14 0,-14 7 0,-1-1 0,-1-1 0,-43 28 0,30-22 0,-116 75-211,-5-6-1,-3-8 0,-319 123 1,462-202 211,-1-2 0,-1 0 0,1-1 0,-22 2 0,39-7 0,1 1 0,-1-1 0,1 0 0,-1 0 0,1-1 0,-1 1 0,1 0 0,-1 0 0,1-1 0,-1 1 0,1-1 0,-1 1 0,1-1 0,0 0 0,-3-1 0,4 1 0,-1 1 0,0-1 0,1 0 0,-1 0 0,1 1 0,0-1 0,-1 0 0,1 0 0,0 0 0,-1 0 0,1 1 0,0-1 0,0 0 0,0 0 0,0 0 0,0 0 0,0 0 0,0 0 0,0 0 0,0 0 0,0 1 0,1-3 0,2-5 0,1-1 0,0 1 0,0 0 0,1 0 0,0 0 0,0 1 0,10-11 0,27-30 0,2 3 0,51-41 0,110-75 0,-114 90 0,-59 46-9,-10 7 187,1 0 1,1 1 0,42-22-1,-50 36-54,-16 3-124,0 0 1,1 0-1,-1 1 1,0-1-1,0 0 0,1 0 1,-1 0-1,0 1 1,0-1-1,0 0 1,0 0-1,1 1 1,-1-1-1,0 0 1,0 0-1,0 1 1,0-1-1,0 0 1,0 0-1,1 1 1,-1-1-1,0 0 1,0 0-1,0 1 1,0-1-1,0 0 0,0 1 1,0-1-1,0 0 1,0 0-1,-1 1 1,1-1-1,0 0 1,0 1-1,0-1 1,0 0-1,-3 8 0,1-1 0,-1-1 0,-1 1 0,1 0 0,-1-1 0,0 1 0,-6 5 0,-44 51 0,28-34 0,-267 274 0,149-160 0,139-138 0,0 0 0,0 0 0,0 0 0,1 1 0,-5 7 0,9-13 0,0 1 0,0-1 0,0 0 0,0 0 0,0 0 0,0 0 0,0 1 0,0-1 0,0 0 0,0 0 0,0 0 0,1 1 0,-1-1 0,0 0 0,0 0 0,0 0 0,0 0 0,0 1 0,0-1 0,0 0 0,1 0 0,-1 0 0,0 0 0,0 0 0,0 0 0,0 1 0,0-1 0,1 0 0,-1 0 0,0 0 0,0 0 0,0 0 0,1 0 0,-1 0 0,0 0 0,0 0 0,0 0 0,0 0 0,1 0 0,-1 0 0,0 0 0,0 0 0,0 0 0,1 0 0,-1 0 0,0 0 0,0 0 0,0 0 0,1 0 0,-1 0 0,0-1 0,0 1 0,0 0 0,1 0 0,30-12 0,427-207 0,-116 64 0,-321 146 0,-1 1 0,37-9 0,-56 16 0,1 1 0,-1 0 0,1-1 0,-1 1 0,1 0 0,-1 0 0,1 0 0,-1 0 0,1 0 0,-1 0 0,0 1 0,1-1 0,-1 0 0,1 1 0,-1-1 0,0 1 0,3 1 0,-3-2 0,-1 1 0,0 0 0,1-1 0,-1 1 0,0-1 0,1 1 0,-1 0 0,0 0 0,0-1 0,1 1 0,-1 0 0,0-1 0,0 1 0,0 0 0,0 0 0,0-1 0,0 1 0,0 0 0,0 0 0,-1-1 0,1 1 0,0 0 0,0-1 0,-1 2 0,-3 6 0,1-1 0,-2 0 0,1 0 0,-10 12 0,-38 39 0,-3-2 0,-86 68 0,92-83 0,3 0 0,16-13 0,-36 24 0,92-79 0,335-270-577,34 14-413,-244 177 733,-62 43 103,331-225 32,-408 280 107,-8 4 32,0 1-1,0 1 0,0-1 0,1 0 0,-1 1 1,1 0-1,-1 0 0,1 0 0,0 1 0,6-2 0,-11 3 4,0 1 0,0-1 0,1 0 0,-1 1 0,0-1 0,1 0 0,-1 1 0,0-1 0,0 0 0,0 1 0,1-1 0,-1 1 0,0-1 0,0 0 0,0 1 0,0-1 0,0 1 0,0-1 0,0 0 0,0 1 0,0-1 0,0 1 0,0-1 0,0 0 0,0 1 0,0-1 0,0 1 0,0-1 0,0 1 0,0-1 0,-1 0 0,1 1 0,0-1 0,0 0 0,-1 1 0,1-1 0,0 0 0,0 1 0,-1-1 0,0 1 0,-8 14 134,0 1 1,-2-1-1,0-1 1,-1 0 0,0-1-1,-14 12 1,19-18-142,-125 113-1,-181 126 0,211-170-14,79-56 2,51-34 0,-8 3 0,606-317 0,-498 265 0,-117 58 0,0 1 0,23-6 0,-34 10 0,0 0 0,0 0 0,1-1 0,-1 1 0,0 0 0,0 0 0,1 0 0,-1 0 0,0 0 0,0 0 0,1 0 0,-1 0 0,0 0 0,0 0 0,1 0 0,-1 0 0,0 0 0,0 0 0,1 0 0,-1 0 0,0 0 0,0 0 0,1 0 0,-1 0 0,0 1 0,0-1 0,1 0 0,-1 0 0,0 0 0,0 0 0,0 0 0,1 1 0,-1-1 0,0 0 0,0 0 0,0 0 0,0 1 0,1-1 0,-1 0 0,0 0 0,0 1 0,0-1 0,0 0 0,0 0 0,0 1 0,0-1 0,0 0 0,0 0 0,0 1 0,-1 1 0,-1 1 0,1 0 0,-1-1 0,0 1 0,0-1 0,0 0 0,0 0 0,-4 3 0,-65 57-112,-141 92 0,-102 39-340,237-147 340,49-29 54,-254 143-41,235-139 99,50-27 0,22-12 0,324-184-35,-109 68 858,-208 115-682,-9 4-136,1 1 1,44-18-1,-51 29-5,-17 3 0,1 1 0,-1-1 0,0 0 0,0 0 0,1 0 0,-1 0 0,0 0 0,0 0 0,1 0 0,-1 0 0,0 1 0,0-1 0,0 0 0,1 0 0,-1 0 0,0 1 0,0-1 0,0 0 0,0 0 0,1 0 0,-1 1 0,0-1 0,0 0 0,0 0 0,0 1 0,0-1 0,0 0 0,0 0 0,0 1 0,0-1 0,0 0 0,0 1 0,0 1 0,-1 1 0,0-1 0,1 1 0,-1-1 0,0 1 0,-1-1 0,1 1 0,0-1 0,-2 2 0,-18 23 0,0 0 0,-44 40 0,31-34 0,34-33 0,-17 20 0,39-30 0,521-295 0,-302 168 0,-227 130 0,-14 10 0,-26 18 0,-112 65 0,-188 87 0,270-146 0,2 0 0,-32 18 0,-182 64 0,258-106 0,0 0 0,0 0 0,0-2 0,-1 1 0,1-1 0,-1-1 0,1 0 0,0 0 0,-1-1 0,-16-3 0,19 1 0,1 1 0,-1-1 0,0-1 0,1 1 0,0-1 0,0-1 0,0 1 0,0-1 0,1-1 0,0 1 0,0-1 0,0 0 0,-6-10 0,-4-8 0,2 0 0,0-2 0,2 0 0,1 0 0,1-1 0,-9-39 0,7 25 0,-34-77 0,38 101 0,-1 0 0,-1 1 0,0 0 0,-1 1 0,-1 0 0,0 1 0,-1 0 0,0 1 0,-1 0 0,-1 1 0,0 1 0,-1 0 0,-31-15 0,-116-69 0,70 38 0,43 26 0,29 16 0,-2 2 0,-36-16 0,26 15 0,9 3 0,1 2 0,-2 1 0,1 0 0,-1 2 0,-40-5 0,-103 9 0,32 1 0,130 1 0,1-1 0,-1 1 0,0-1 0,1-1 0,0 1 0,-1-1 0,1 0 0,-8-4 0,13 6 0,-1 0 0,0-1 0,1 1 0,-1-1 0,1 1 0,-1 0 0,1-1 0,-1 1 0,1-1 0,-1 0 0,1 1 0,-1-1 0,1 1 0,0-1 0,-1 0 0,1 1 0,0-1 0,-1 0 0,1 1 0,0-1 0,0 0 0,0 1 0,0-1 0,0 0 0,0 0 0,0 0 0,0-1 0,1 1 0,0-1 0,0 1 0,0-1 0,0 1 0,0 0 0,0-1 0,0 1 0,0 0 0,1 0 0,-1 0 0,0-1 0,1 1 0,-1 1 0,1-1 0,2-1 0,10-4 0,2 0 0,-1 1 0,0 0 0,1 1 0,0 1 0,0 1 0,0 0 0,29 1 0,-15 0 0,189-5 0,-67 4 0,-110-1 0,75-16 0,-19 2 0,31 5 0,198 4 0,-267 13 0,-50-1 0,-21 0 0,-38 2 0,-364-8-255,-11-34-302,388 33 504,-4-1-4,-372-41-246,12-32 270,377 70 33,-36-14 0,58 21 0,-1-1 0,1 0 0,-1 1 0,1-1 0,-1 0 0,1 0 0,-1 0 0,1 0 0,0 0 0,0 0 0,0-1 0,-2-1 0,3 3 0,0-1 0,0 1 0,0 0 0,0-1 0,0 1 0,0 0 0,0-1 0,0 1 0,0 0 0,0-1 0,0 1 0,0 0 0,0-1 0,0 1 0,1 0 0,-1-1 0,0 1 0,0 0 0,0-1 0,0 1 0,1 0 0,-1 0 0,0-1 0,0 1 0,1 0 0,-1 0 0,0 0 0,1-1 0,-1 1 0,0 0 0,1 0 0,-1 0 0,0 0 0,0 0 0,1-1 0,7-1 0,0 0 0,0 0 0,0 1 0,9-1 0,49-4 11,112 6 0,70 22-96,-220-19 58,120 12-115,254 59-1,-390-71 282,0 0 0,0 1 0,-1 1 0,16 7 0,-26-11-134,-1-1 0,0 0 0,0 0 0,1 0 0,-1 0 0,0 0 0,0 0 0,1 0 0,-1 1 0,0-1 0,0 0 0,0 0 0,1 0 0,-1 0 0,0 1 0,0-1 0,0 0 0,0 0 0,0 0 0,1 1 0,-1-1 0,0 0 0,0 0 0,0 1-1,0-1 1,0 0 0,0 0 0,0 1 0,0-1 0,0 0 0,0 0 0,0 1 0,0-1 0,0 0 0,0 0 0,0 1 0,0-1 0,0 0 0,0 0 0,0 1 0,-1-1 0,1 0 0,0 0 0,0 1 0,-21 4 95,-5-5-86,0-2-1,-35-6 0,-44-12-218,1-4 0,-173-65 0,-187-122-515,383 168 790,2-3 1,-111-84 0,173 117-59,2-1-1,-1 0 1,2-1 0,-23-29 0,34 40-12,0-1 0,0 1 0,1-1 0,0 1 0,-1-1-1,2 0 1,-1 0 0,0 0 0,1 0 0,0 0 0,0 0 0,1 0 0,-1-1-1,1 1 1,0 0 0,0 0 0,1 0 0,0 0 0,0-1 0,0 1 0,0 0-1,1 0 1,3-6 0,-1 4 7,0 0-1,1 1 0,-1-1 1,2 1-1,-1 0 0,1 1 1,0-1-1,0 1 0,0 0 1,1 0-1,0 1 0,0 0 1,0 0-1,0 1 0,9-3 1,11-3 191,0 1 0,1 1 0,29-3 0,-2 3-106,-1 3 0,1 3 0,0 1 0,-1 3 1,77 14-1,-60-3-44,0 3 1,-2 3 0,107 47-1,-146-54-48,-2 1 0,1 1 0,41 32 0,-62-42 0,0 2 0,-1-1 0,0 1 0,0 0 0,0 0 0,-1 1 0,0 0 0,-1 0 0,0 0 0,0 1 0,-1-1 0,0 1 0,0 0 0,-1 1 0,4 16 0,-7-18 0,0-1 0,0 1 0,-1-1 0,0 0 0,0 1 0,0-1 0,-1 0 0,0 1 0,-1-1 0,0 0 0,0-1 0,0 1 0,-1 0 0,0-1 0,0 0 0,-7 8 0,-7 7 0,-1 0 0,-1-2 0,-24 18 0,21-18 0,-1-1 0,-1-1 0,-1-1 0,0-2 0,-1 0 0,-1-2 0,0 0 0,-49 11 0,74-22 0,-1 0 0,0 0 0,0-1 0,0 1 0,0-1 0,0 0 0,0-1 0,0 1 0,0 0 0,0-1 0,0 0 0,0 0 0,0 0 0,1-1 0,-1 1 0,0-1 0,-3-2 0,4 1 0,0 1 0,0-1 0,1 0 0,-1 0 0,1 0 0,0 0 0,0-1 0,0 1 0,0-1 0,0 1 0,1-1 0,-1 0 0,1 1 0,0-1 0,1 0 0,-1 0 0,0-5 0,0-5 0,1 0 0,1 0 0,0 0 0,1 0 0,1 0 0,0 0 0,0 0 0,2 1 0,-1 0 0,2 0 0,12-21 0,-8 16 0,0 1 0,2 0 0,0 1 0,1 0 0,0 1 0,2 1 0,27-22 0,-29 27 0,0 1 0,1 1 0,-1 0 0,2 1 0,-1 0 0,1 1 0,0 1 0,0 0 0,0 1 0,0 1 0,0 0 0,1 1 0,-1 1 0,1 1 0,25 3 0,-21-1 0,0 1 0,0 1 0,0 1 0,-1 1 0,0 0 0,0 2 0,-1 0 0,0 1 0,0 1 0,-1 0 0,20 19 0,-29-24 0,-1 2 0,0-1 0,0 1 0,-1 0 0,1 0 0,-2 1 0,1 0 0,-1 0 0,-1 0 0,0 1 0,0-1 0,-1 1 0,3 12 0,-5-14 0,0 0 0,0 0 0,-1 0 0,0 0 0,-1 0 0,0 0 0,0 0 0,-1 0 0,0 0 0,0-1 0,0 1 0,-1-1 0,-1 1 0,1-1 0,-1 0 0,0 0 0,-8 9 0,-2 0 0,0 0 0,0-1 0,-2-1 0,0-1 0,0 0 0,-1-1 0,-1 0 0,0-2 0,0 0 0,-1-1 0,-1-1 0,1-1 0,-1-1 0,-32 7 0,48-13 0,0 1 0,-1 0 0,1-1 0,-1 0 0,1 0 0,-1-1 0,1 1 0,0-1 0,-1 0 0,1 0 0,0 0 0,-6-3 0,8 3 0,0-1 0,0 1 0,0-1 0,0 1 0,0-1 0,0 0 0,0 0 0,1 0 0,-1 0 0,1 0 0,-1 0 0,1 0 0,0 0 0,0-1 0,0 1 0,0 0 0,0-1 0,0 1 0,1-1 0,-1 1 0,1-1 0,0-3 0,0-4 0,0 0 0,1 1 0,1-1 0,-1 0 0,2 0 0,-1 1 0,1-1 0,1 1 0,0 0 0,0 0 0,1 0 0,0 1 0,11-14 0,8-10 0,1 2 0,31-27 0,-52 52 0,2-1 0,-1 0 0,1 1 0,-1 0 0,2 0 0,-1 0 0,0 1 0,1 0 0,0 0 0,7-3 0,-13 7 0,0 0 0,0-1 0,0 1 0,0 0 0,0 0 0,0 0 0,0 0 0,0 0 0,0 0 0,0 1 0,0-1 0,0 0 0,0 0 0,0 1 0,0-1 0,0 1 0,0-1 0,0 1 0,0-1 0,0 1 0,0-1 0,-1 1 0,1 0 0,0-1 0,0 1 0,-1 0 0,1 0 0,-1 0 0,1-1 0,-1 1 0,1 0 0,-1 0 0,1 0 0,-1 0 0,0 0 0,1 0 0,-1 0 0,0 0 0,0 0 0,0 0 0,0 0 0,0 0 0,0 0 0,0 0 0,0 0 0,0 2 0,-1 4 0,1 0 0,-1-1 0,0 1 0,-1-1 0,1 1 0,-4 7 0,-3 1 0,0-1 0,0 1 0,-2-2 0,0 1 0,0-1 0,-1-1 0,-1 0 0,0 0 0,-22 16 0,-1-4 0,-1-1 0,-61 30 0,-50 11 0,127-57 0,0-1 0,-1-1 0,0-1 0,0 0 0,-27 0 0,43-4 49,0 0 0,0 0 0,0-1-1,1 1 1,-1-1 0,-8-2 0,12 2-113,0 1 1,0-1 0,-1 1 0,1-1 0,0 0-1,0 0 1,0 1 0,0-1 0,0 0 0,0 0-1,1 0 1,-1 0 0,0 0 0,0 0-1,1 0 1,-1 0 0,0 0 0,1 0 0,-1 0-1,1-1 1,0 1 0,-1 0 0,1 0 0,0 0-1,0-1 1,0-1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5:06:55.2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939 935 24575,'-1'0'0,"0"0"0,0 0 0,-1-1 0,1 1 0,0-1 0,0 1 0,0-1 0,0 0 0,0 1 0,0-1 0,0 0 0,0 0 0,0 0 0,0 0 0,0 0 0,0 0 0,0 0 0,1 0 0,-1 0 0,0 0 0,0-1 0,-12-28 0,12 27 0,-7-26 0,2 0 0,0-1 0,2 0 0,1 0 0,2-48 0,5 58 0,-4 20 0,0-1 0,0 1 0,0 0 0,1 0 0,-1 0 0,0-1 0,0 1 0,0 0 0,1 0 0,-1 0 0,0 0 0,0 0 0,1 0 0,-1-1 0,0 1 0,0 0 0,0 0 0,1 0 0,-1 0 0,0 0 0,0 0 0,1 0 0,-1 0 0,0 0 0,0 0 0,1 0 0,-1 0 0,0 0 0,0 0 0,1 1 0,-1-1 0,0 0 0,0 0 0,1 0 0,-1 0 0,0 0 0,0 1 0,25 26 0,-15-15 0,3 2 0,1-1 0,0-1 0,1 0 0,1-2 0,0 1 0,0-2 0,1 0 0,0-1 0,0-1 0,1 0 0,0-1 0,0-1 0,1-1 0,-1-1 0,1 0 0,32 0 0,-21-7 0,-30 4 0,-1 0 0,1 0 0,0 0 0,0 0 0,0 0 0,-1 0 0,1-1 0,0 1 0,0 0 0,0 0 0,0 0 0,-1 0 0,1-1 0,0 1 0,0 0 0,0 0 0,0 0 0,0-1 0,0 1 0,0 0 0,-1 0 0,1-1 0,0 1 0,0 0 0,0 0 0,0-1 0,0 1 0,0 0 0,0 0 0,0 0 0,0-1 0,1 1 0,-1 0 0,0 0 0,0-1 0,0 1 0,0 0 0,0 0 0,0 0 0,0-1 0,0 1 0,1 0 0,-1 0 0,0 0 0,0-1 0,0 1 0,0 0 0,1 0 0,-1 0 0,0 0 0,0 0 0,0 0 0,1-1 0,-1 1 0,0 0 0,0 0 0,0 0 0,1 0 0,-1 0 0,0 0 0,0 0 0,1 0 0,-1 0 0,0 0 0,0 0 0,1 0 0,-1 0 0,0 0 0,1 0 0,-21-9 0,-16-1 0,-1 2 0,0 1 0,-60-3 0,7 1 0,48 4 0,-86-15 0,110 16 0,0 0 0,0-1 0,0-1 0,-24-12 0,31 9 0,14 4 0,22-2 0,30 2 0,89 3 0,-21 2 0,-163 0 0,0-1 0,0-2 0,0-2 0,1-1 0,0-2 0,0-2 0,0-1 0,1-2 0,1-2 0,1-2 0,-40-23 0,-40-19 0,68 35 0,-57-35 0,101 56 0,0-1 0,0 0 0,0 0 0,1 0 0,-1 0 0,1 0 0,0-1 0,0 1 0,1-1 0,-1 0 0,1 0 0,0 0 0,0 0 0,1 0 0,0 0 0,0 0 0,0-1 0,0 1 0,1 0 0,0-1 0,0 1 0,0 0 0,2-9 0,1-5 0,0 1 0,2 0 0,0 0 0,1 1 0,12-27 0,-11 31 0,1 0 0,0 0 0,1 0 0,1 1 0,0 0 0,0 1 0,1 0 0,20-15 0,-19 22 0,-12 13 0,-14 17 0,-263 314 0,240-296 0,36-43 0,-2 1 0,1 1 0,0 0 0,0-1 0,0 1 0,0 0 0,0 0 0,-1 5 0,3-7 0,0 0 0,0-1 0,0 1 0,0 0 0,0 0 0,0 0 0,0-1 0,0 1 0,0 0 0,1 0 0,-1-1 0,0 1 0,1 0 0,-1 0 0,1-1 0,-1 1 0,0 0 0,1-1 0,-1 1 0,1-1 0,0 1 0,-1 0 0,1-1 0,0 1 0,-1-1 0,1 0 0,0 1 0,-1-1 0,1 0 0,0 1 0,0-1 0,-1 0 0,1 0 0,0 1 0,0-1 0,0 0 0,-1 0 0,1 0 0,1 0 0,20 3 0,0 0 0,0-1 0,0-2 0,42-3 0,-2-1 0,1624 14-1761,-1620-8 1715,4 0-23,106 16 1,-170-17 68,0 0 0,0 0 0,0 1 0,0 0 0,0 0 0,9 6 0,-14-8 0,0 1 0,0 0 0,0-1 0,-1 1 0,1 0 0,0 0 0,0 0 0,-1 0 0,1 0 0,-1 0 0,1 0 0,-1 0 0,1 0 0,-1 0 0,0 0 0,1 0 0,-1 0 0,0 0 0,0 0 0,0 0 0,1 0 0,-1 0 0,-1 0 0,1 1 0,0-1 0,0 0 0,0 0 0,0 0 0,-1 0 0,1 0 0,-1 0 0,1 0 0,-1 0 0,1 0 0,-1 0 0,1 0 0,-1 0 0,0 0 0,-1 1 0,-12 13 13,0 0-1,-1 0 1,-1-2 0,0 0-1,-21 13 1,22-15 75,-195 120 1248,93-61-892,103-61-444,8-5 0,15-8 0,5-3 0,461-224 0,-428 214 0,-47 16 0,1 1 0,-1 0 0,0 0 0,0-1 0,1 1 0,-1 0 0,0 0 0,1 0 0,-1 0 0,0 0 0,1 0 0,-1-1 0,0 1 0,1 0 0,-1 0 0,0 0 0,1 0 0,-1 0 0,1 0 0,-1 0 0,0 1 0,1-1 0,-1 0 0,0 0 0,1 0 0,-1 0 0,0 0 0,1 0 0,-1 1 0,0-1 0,0 0 0,1 0 0,-1 0 0,0 1 0,0-1 0,1 0 0,-1 0 0,0 1 0,0-1 0,1 0 0,-1 1 0,0-1 0,0 0 0,0 1 0,0-1 0,0 0 0,0 1 0,1-1 0,-1 0 0,0 1 0,0-1 0,0 0 0,0 1 0,0-1 0,0 0 0,0 1 0,-1-1 0,1 1 0,0-1 0,0 0 0,0 1 0,0-1 0,-1 1 0,-12 18 0,-89 73 0,87-73 0,15-19 0,1 0 0,-1 0 0,0 1 0,0-1 0,0 0 0,0 0 0,0 0 0,0 1 0,1-1 0,-1 0 0,0 0 0,0 0 0,0 1 0,1-1 0,-1 0 0,0 0 0,0 0 0,1 0 0,-1 0 0,0 1 0,0-1 0,1 0 0,-1 0 0,0 0 0,0 0 0,1 0 0,-1 0 0,0 0 0,0 0 0,1 0 0,-1 0 0,0 0 0,1 0 0,-1 0 0,0 0 0,0 0 0,1 0 0,-1-1 0,0 1 0,1 0 0,47-16 0,62-22 0,0 5 0,3 4 0,135-16 0,-171 37 0,-76 8 0,1 0 0,0 0 0,-1 0 0,1 0 0,-1 0 0,1 0 0,0 0 0,-1 1 0,1-1 0,-1 0 0,1 1 0,-1 0 0,1-1 0,-1 1 0,1 0 0,-1 0 0,0 0 0,1 0 0,-1 0 0,1 1 0,-1-1 0,-1 0 0,0 1 0,0-1 0,0 0 0,0 0 0,0 1 0,0-1 0,0 0 0,-1 0 0,1 0 0,0 1 0,-1-1 0,1 0 0,-1 0 0,1 0 0,-1 0 0,0 0 0,1 0 0,-1 0 0,0 0 0,0 0 0,0 0 0,1 0 0,-1 0 0,-2 1 0,-14 13 0,-1-1 0,-1-1 0,0 0 0,0-1 0,-35 14 0,40-19 0,-221 109 0,-132 67 0,344-171 0,42-24 0,85-43 0,196-74 0,-291 126 0,0-1 0,1 0 0,1 1 0,-1 0 0,0 1 0,1 0 0,-1 0 0,1 1 0,18 1 0,-28 0 0,-1 0 0,1 0 0,-1 0 0,1 0 0,0 0 0,-1 0 0,1 0 0,-1 0 0,1 1 0,-1-1 0,1 0 0,-1 0 0,1 1 0,-1-1 0,1 0 0,-1 1 0,1-1 0,-1 0 0,1 1 0,-1-1 0,1 1 0,-1-1 0,0 1 0,1-1 0,-1 1 0,0-1 0,0 1 0,1-1 0,-1 1 0,0-1 0,0 1 0,0 0 0,0-1 0,0 1 0,0-1 0,0 1 0,0 0 0,0-1 0,0 1 0,0-1 0,0 1 0,0-1 0,0 1 0,0 0 0,0-1 0,-1 1 0,1-1 0,0 1 0,-1-1 0,1 1 0,-1 0 0,-24 28 0,-9-2 0,-1-2 0,-68 37 0,35-22 0,-77 53 0,120-74 0,51-29 0,129-65 0,-28 12 0,183-64 0,-254 113 0,-41 15 0,-12 6 0,-4-5 0,-1 0 0,1 0 0,-1 0 0,1 1 0,-1-1 0,0-1 0,0 1 0,-3 3 0,-48 36 0,-72 43 0,74-52 0,-92 75 0,134-96 0,9-11 0,0 1 0,0-1 0,0 0 0,0 0 0,0 0 0,0 0 0,0 1 0,0-1 0,0 0 0,0 0 0,0 0 0,0 0 0,0 0 0,0 1 0,0-1 0,0 0 0,1 0 0,-1 0 0,0 0 0,0 0 0,0 1 0,0-1 0,0 0 0,0 0 0,0 0 0,1 0 0,-1 0 0,0 0 0,0 0 0,0 0 0,0 1 0,0-1 0,1 0 0,-1 0 0,0 0 0,0 0 0,0 0 0,0 0 0,0 0 0,1 0 0,-1 0 0,0 0 0,0 0 0,0 0 0,0 0 0,1 0 0,51-10 0,320-65 0,-266 59 0,169-3 0,-253 19 0,-1 1 0,41 7 0,-59-8 0,0 1 0,-1 0 0,1-1 0,0 1 0,0 0 0,0 1 0,0-1 0,-1 0 0,1 1 0,-1-1 0,1 1 0,-1 0 0,1 0 0,-1 0 0,2 3 0,-3-4 0,0 0 0,-1 1 0,1-1 0,-1 0 0,1 1 0,-1-1 0,0 1 0,0-1 0,1 0 0,-1 1 0,0-1 0,0 1 0,-1-1 0,1 1 0,0-1 0,0 0 0,-1 1 0,1-1 0,-1 0 0,1 1 0,-1-1 0,0 2 0,-5 6 0,-1 0 0,0-1 0,0 0 0,0 0 0,-1 0 0,-15 10 0,-63 44 0,-117 65 0,61-42 0,2 2 0,382-210 0,-119 65 0,-68 32 0,-23 12 0,0-2 0,0-1 0,-1-2 0,-2-1 0,30-25 0,-44 27 0,-15 18 0,0 0 0,0 0 0,0-1 0,0 1 0,0 0 0,0 0 0,1-1 0,-1 1 0,0 0 0,0-1 0,0 1 0,0 0 0,0 0 0,0-1 0,0 1 0,0 0 0,0-1 0,0 1 0,-1 0 0,1-1 0,0 1 0,0 0 0,0 0 0,0-1 0,0 1 0,0 0 0,-1 0 0,1-1 0,0 1 0,0 0 0,0 0 0,-1-1 0,-2 0 0,0 0 0,0 1 0,0-1 0,0 0 0,0 1 0,0 0 0,0 0 0,-5 0 0,4 0 0,1 0 0,-1 0 0,0 0 0,0-1 0,1 1 0,-1-1 0,1 0 0,-1 0 0,-3-1 0,6 1 0,-1-1 0,1 1 0,0 0 0,0 0 0,0 0 0,0-1 0,0 1 0,0 0 0,0-1 0,1 1 0,-1-1 0,0 1 0,1-1 0,-1 0 0,1 1 0,0-1 0,-1 1 0,1-1 0,0 0 0,0 1 0,0-3 0,8-36 0,-1 18 0,2 0 0,0 1 0,1 1 0,1 0 0,1 0 0,1 1 0,1 1 0,25-27 0,-7 13 0,1 0 0,2 3 0,48-33 0,-77 60 0,-15 13 0,-20 17 0,16-18 0,0-1 0,0-1 0,-1 0 0,0-1 0,-1 0 0,-21 7 0,34-14 0,0 1 0,0 0 0,0-1 0,0 0 0,0 1 0,0-1 0,0 0 0,0 0 0,0 0 0,-1 0 0,1 0 0,0-1 0,0 1 0,0 0 0,0-1 0,0 0 0,-2 0 0,3 0 0,1 0 0,-1 0 0,0 0 0,0 0 0,0 0 0,0 0 0,1 0 0,-1 0 0,1 0 0,-1 0 0,0 0 0,1 0 0,0 0 0,-1 0 0,1-1 0,0 1 0,0 0 0,-1 0 0,1-1 0,0 1 0,0-1 0,1-6 0,0 0 0,1 1 0,0-1 0,0 1 0,0 0 0,1 0 0,7-14 0,8-10 0,35-44 0,-18 27 0,-25 30 0,-14 16 0,-8 7 0,-174 91 0,-58 26 0,203-105 0,-2-1 0,0-2 0,-88 17 0,112-29 0,-1 0 0,1-1 0,-1-1 0,0 0 0,1-2 0,-1 0 0,1-2 0,-25-6 0,37 8 0,0-1 0,0 0 0,0 0 0,1-1 0,-1 0 0,1 0 0,0-1 0,0 1 0,0-1 0,-8-9 0,11 9 0,-1 0 0,1 0 0,0 0 0,0 0 0,1 0 0,0-1 0,0 1 0,0-1 0,0 0 0,1 1 0,0-1 0,0 0 0,1 0 0,0 0 0,0-7 0,1 4 0,0 1 0,1-1 0,0 0 0,0 1 0,1-1 0,0 1 0,0 0 0,1 0 0,0 0 0,1 0 0,0 1 0,0 0 0,1 0 0,-1 0 0,1 0 0,1 1 0,-1 0 0,1 1 0,0-1 0,11-5 0,0 0 0,-1 2 0,1 0 0,1 1 0,-1 1 0,1 1 0,1 0 0,36-5 0,-45 10 0,12-2 0,-22 4 0,-12 5 0,-16 3 0,-23 9 0,37-11 0,13-7 0,0 0 0,0 0 0,0 1 0,0-1 0,0 0 0,0 0 0,0 0 0,0 0 0,0 0 0,0 1 0,0-1 0,0 0 0,0 0 0,0 0 0,0 0 0,1 0 0,-1 1 0,0-1 0,0 0 0,0 0 0,0 0 0,0 0 0,0 0 0,0 0 0,0 0 0,1 1 0,-1-1 0,0 0 0,0 0 0,0 0 0,0 0 0,0 0 0,0 0 0,1 0 0,-1 0 0,0 0 0,0 0 0,0 0 0,0 0 0,0 0 0,1 0 0,-1 0 0,0 0 0,0 0 0,0 0 0,0 0 0,0 0 0,1 0 0,-1 0 0,0 0 0,0 0 0,0 0 0,0 0 0,0 0 0,1 0 0,-1 0 0,0-1 0,0 1 0,0 0 0,481-1 0,-233-4 0,-128 4 0,164 1 0,-273 0 0,41 4 0,-49-4 0,-1 1 0,1-1 0,0 1 0,-1 0 0,1-1 0,-1 1 0,1 1 0,-1-1 0,0 0 0,0 1 0,1-1 0,-1 1 0,0-1 0,3 4 0,-5-4 0,1 0 0,-1 0 0,1 0 0,-1 0 0,1 0 0,-1 0 0,0 0 0,1 0 0,-1 0 0,0 0 0,0 1 0,0-1 0,0 0 0,0 0 0,0 0 0,0 0 0,0 0 0,0 0 0,-1 0 0,1 1 0,0-1 0,-1 0 0,1 0 0,-1 0 0,1 0 0,-1 0 0,1 0 0,-1 0 0,-1 1 0,-29 26 0,0-8 0,-2-2 0,0-2 0,-64 22 0,-15 1 0,-207 41 0,-124-14 0,279-47 0,440-16-312,334 49 0,-426-23 249,218 65 1,-378-88 62,0 1 0,-1 1 0,0 1 0,-1 1 0,30 18 0,-48-26 7,-1 0 0,0 1 0,0 0-1,0 0 1,0 0 0,0 0 0,-1 1 0,1-1 0,-1 1 0,0-1 0,0 1 0,0 0-1,0 0 1,-1 0 0,0 0 0,2 5 0,-3-2 16,1-1 1,-1 0-1,0 1 1,0-1-1,0 1 0,-1-1 1,0 0-1,-1 0 1,1 1-1,-4 6 1,2-5 1,-1 1 0,0-1 0,0 1-1,-1-1 1,0 0 0,0-1 0,-1 1 0,0-1 0,-1-1 0,1 1 0,-1-1 0,-1 0 0,1 0 0,-16 8 0,1-5-25,-1-1 0,0-1 0,0-1 0,0-1 0,-31 2 0,-121-1 0,149-7 0,1-1 0,0-1 0,-1-1 0,1-2 0,1 0 0,-1-2 0,1-1 0,0 0 0,1-2 0,0-1 0,-37-26 0,-42-31 0,-114-68 0,191 125 0,-45-14 0,-15-6 0,55 17 0,-1 2 0,-1 1 0,-1 1 0,1 2 0,-1 1 0,-1 1 0,-55-3 0,-156 12 0,-19-2 0,215-8 0,48 8 0,0 0 0,0-1 0,0 1 0,0 0 0,0-1 0,0 1 0,0-1 0,0 1 0,1-1 0,-1 0 0,0 1 0,0-1 0,0 0 0,1 1 0,-1-1 0,0 0 0,0-1 0,1 1 0,0 0 0,0 1 0,0-1 0,1 0 0,-1 0 0,0 0 0,0 1 0,1-1 0,-1 0 0,0 1 0,1-1 0,-1 0 0,1 1 0,-1-1 0,1 0 0,0 1 0,-1-1 0,1 1 0,-1-1 0,1 1 0,0-1 0,-1 1 0,1 0 0,0-1 0,0 1 0,-1 0 0,2-1 0,22-9 0,1 1 0,0 0 0,0 2 0,46-6 0,-58 10 0,186-27 0,1 8 0,238 4 0,-431 18 0,128 5 0,-118-3 0,0 0 0,0 2 0,0 0 0,0 1 0,23 10 0,-36-13 0,1 0 0,-1 1 0,1 0 0,-1 0 0,0 0 0,0 0 0,-1 0 0,1 1 0,-1 0 0,1 0 0,-1 0 0,0 0 0,-1 0 0,4 6 0,-3-2 0,0-1 0,-1 1 0,0 0 0,0 0 0,0 0 0,-1 0 0,0 0 0,-1 10 0,-1 3 0,-1-1 0,-1 0 0,-1 0 0,-1 0 0,0 0 0,-11 24 0,2-14 0,-2-1 0,-1 0 0,-1-1 0,-1-1 0,-1-1 0,-2-1 0,-1 0 0,0-2 0,-2-1 0,-1 0 0,0-2 0,-2-1 0,-37 19 0,56-34 0,-1 1 0,-1-1 0,1-1 0,0 0 0,-1-1 0,0 1 0,1-2 0,-1 0 0,0 0 0,0-1 0,-17-2 0,13 0 0,1-1 0,0-1 0,0 0 0,0-1 0,0 0 0,1-1 0,-24-15 0,13 5 0,1-2 0,1 0 0,1-1 0,1-1 0,0-1 0,2-1 0,0 0 0,-22-38 0,6-2 0,2 0 0,3-3 0,3 0 0,3-2 0,2 0 0,4-2 0,-14-107 0,28 145 0,0 0 0,2 0 0,6-56 0,-3 73 0,1 0 0,0 0 0,1 0 0,0 1 0,1 0 0,1-1 0,0 2 0,1-1 0,0 1 0,13-17 0,-3 10 0,1 1 0,1 1 0,0 0 0,1 2 0,1 0 0,1 1 0,0 2 0,0 0 0,1 1 0,34-11 0,1 3 0,0 3 0,2 2 0,74-6 0,-42 10 0,1 5 0,164 12 0,-195-1 0,-1 3 0,0 2 0,0 4 0,-1 1 0,61 28 0,-103-37 0,0 1 0,-1 1 0,0 1 0,-1 1 0,27 22 0,-38-29 0,-1 0 0,1 0 0,-1 1 0,0 0 0,-1-1 0,1 1 0,-1 1 0,0-1 0,0 0 0,-1 1 0,0-1 0,0 1 0,0 0 0,0 0 0,-1 0 0,0 0 0,0 0 0,-1 0 0,0 0 0,0 0 0,-1 10 0,-1-7 0,-1 1 0,0-1 0,0 0 0,-1 0 0,0 0 0,0-1 0,-1 1 0,0-1 0,-1 0 0,0-1 0,-11 12 0,-3 0 0,-1 0 0,-43 28 0,0-6 0,-1-4 0,-2-2 0,-2-4 0,-1-2 0,-87 23 0,37-21 0,-1-5 0,-171 15 0,276-40 0,-111 7 0,111-8 0,0-1 0,0 0 0,0-1 0,0-1 0,-23-6 0,35 7 0,0 1 0,-1-1 0,1 1 0,0-1 0,0-1 0,0 1 0,0 0 0,0-1 0,0 0 0,1 0 0,0 0 0,-1 0 0,1-1 0,0 1 0,1-1 0,-1 0 0,0 0 0,1 0 0,0 0 0,0 0 0,0-1 0,1 1 0,0 0 0,-1-1 0,0-7 0,2 4 0,0 0 0,1 0 0,-1 0 0,2-1 0,-1 1 0,1 0 0,0 0 0,1 0 0,0 1 0,0-1 0,1 1 0,0-1 0,9-11 0,3-3 0,1 2 0,1 0 0,1 2 0,1 0 0,1 1 0,0 0 0,1 2 0,47-24 0,-16 13 0,2 3 0,0 2 0,60-15 0,-68 25 0,1 1 0,-1 2 0,1 3 0,91 1 0,-109 5 0,0 2 0,0 1 0,0 1 0,-1 1 0,0 2 0,0 1 0,0 2 0,50 25 0,-71-31 0,0 0 0,-1 0 0,1 0 0,-1 1 0,0 1 0,0-1 0,-1 1 0,0 0 0,0 0 0,-1 1 0,0 0 0,0 0 0,6 15 0,-8-16 0,-1 0 0,0 0 0,-1 0 0,0 0 0,0 0 0,-1 0 0,0 0 0,0 0 0,0 0 0,-1 0 0,0 1 0,0-2 0,-1 1 0,0 0 0,0 0 0,-1 0 0,0-1 0,-5 10 0,-1-2 43,-1 0 0,0 0-1,-1-1 1,0 0 0,-1-1-1,0-1 1,-17 13 0,5-7-470,-1-1 0,0-1 1,-34 15-1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5:06:57.9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1741 1078 24575,'-4'-3'0,"0"1"0,0-1 0,0 0 0,-1 1 0,1 0 0,-1 0 0,1 0 0,-1 1 0,0 0 0,-6-1 0,-14-5 0,-30-13 0,0-3 0,1-1 0,-50-33 0,101 55 0,1 1 0,-1-1 0,1 0 0,-1 0 0,1 0 0,0 0 0,0 0 0,0-1 0,0 1 0,0 0 0,0-1 0,1 0 0,-1 1 0,1-1 0,-2-5 0,3 6 0,0 0 0,-1 0 0,1 0 0,0 0 0,0-1 0,1 1 0,-1 0 0,0 0 0,1 0 0,-1 0 0,1 0 0,0 0 0,0 0 0,0 0 0,0 0 0,0 0 0,0 0 0,0 1 0,0-1 0,1 0 0,-1 1 0,1-1 0,1-1 0,6-4 0,0 0 0,1 1 0,-1 0 0,1 0 0,0 1 0,1 1 0,-1-1 0,1 2 0,0-1 0,21-2 0,1 1 0,59-2 0,-85 7 0,-159-3 0,-171-27 0,319 29 0,-141-17 0,-274-71 0,364 69 0,46 13 0,14 1 0,8 2 0,0 1 0,0 1 0,0 0 0,0 0 0,0 2 0,25 1 0,3-1 0,381 19 0,-6 32 0,-326-37 0,-69-8 0,-29-1 0,-43-1 0,-573-3 0,529-7 0,72 1 0,22 5 0,1 0 0,0 0 0,0 0 0,0 0 0,0 0 0,0 0 0,0-1 0,0 1 0,0 0 0,0 0 0,0 0 0,0 0 0,0 0 0,0-1 0,0 1 0,0 0 0,0 0 0,0 0 0,0 0 0,0 0 0,0-1 0,0 1 0,0 0 0,0 0 0,0 0 0,1 0 0,-1 0 0,0 0 0,0 0 0,0-1 0,0 1 0,0 0 0,0 0 0,0 0 0,0 0 0,1 0 0,-1 0 0,0 0 0,0 0 0,0 0 0,0 0 0,0 0 0,0 0 0,1 0 0,-1-1 0,0 1 0,0 0 0,0 0 0,0 0 0,0 0 0,1 0 0,-1 0 0,0 1 0,0-1 0,0 0 0,0 0 0,0 0 0,0 0 0,1 0 0,-1 0 0,0 0 0,0 0 0,47-6 0,670-9 0,-525 15 0,328 1 0,-711 0 0,-166-7-832,-426-62 0,364 1 661,9-34 205,383 93-34,1-1 0,-48-24 0,71 31 0,-1 0 0,1-1 0,0 1 0,0 0 0,0-1 0,0 0 0,0 0 0,-4-6 0,7 8 0,-1 0 0,0 0 0,1 0 0,-1-1 0,1 1 0,-1 0 0,1-1 0,0 1 0,-1 0 0,1-1 0,0 1 0,0 0 0,0-1 0,0 1 0,0-1 0,1 1 0,-1 0 0,1-3 0,1 0 0,1 0 0,-1 0 0,1 0 0,0 0 0,0 0 0,1 1 0,-1-1 0,1 1 0,0 0 0,0 0 0,0 0 0,9-4 0,15-8 0,1 0 0,1 2 0,41-12 0,108-22 0,49 3-2,2 11 0,377-7 0,-522 41 771,-935-5-2075,684-1 449,-11 0-4133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5:07:09.7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2188 754 24575,'-34'1'0,"-40"7"0,1 1 0,35-6 0,-796 38 0,768-41 0,-92-4 0,140 2 0,0-1 0,0-1 0,0 0 0,0-2 0,1 0 0,-25-11 0,-8-8 0,-73-41 0,107 55 0,-5-3 0,-1 1 0,-31-14 0,25 14 0,2-1 0,-37-26 0,-13-7 0,38 28 0,19 9 0,1 0 0,-28-19 0,40 24 0,0 0 0,1 0 0,-1-1 0,1 1 0,1-1 0,-1 0 0,1-1 0,0 1 0,0-1 0,-5-14 0,-3-17 0,2-1 0,-8-64 0,7 31 0,9 64 0,0 0 0,0 0 0,-1 0 0,0 1 0,0-1 0,-1 1 0,1 0 0,-2 0 0,1 0 0,-1 0 0,-11-11 0,14 17 0,3 6 0,10 15 0,17 26 0,-2-16-136,0-1 0,2-1 1,2-2-1,53 38 0,-61-47-550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5:05:03.0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1454 1670 24575,'-171'1'0,"-184"-3"0,345 1 0,6 2 0,0-1 0,0 0 0,0 0 0,0 0 0,0-1 0,0 1 0,0-1 0,0 0 0,0 0 0,0 0 0,0-1 0,1 1 0,-1-1 0,1 0 0,-6-3 0,9 4 0,0 1 0,0 0 0,-1-1 0,1 1 0,0 0 0,0-1 0,0 1 0,0-1 0,0 1 0,0 0 0,0-1 0,0 1 0,-1-1 0,1 1 0,1 0 0,-1-1 0,0 1 0,0-1 0,0 1 0,0 0 0,0-1 0,0 1 0,0-1 0,0 1 0,1 0 0,-1-1 0,0 1 0,0 0 0,0-1 0,1 1 0,-1 0 0,0-1 0,1 1 0,-1 0 0,0 0 0,1-1 0,-1 1 0,0 0 0,1 0 0,-1 0 0,1-1 0,9-4 0,1 0 0,0 1 0,1 0 0,-1 0 0,0 1 0,1 1 0,18-2 0,-25 3 0,309-34 0,-140 19 0,-131 10 0,-36 2 0,-11 0 0,-9 0 0,0 1 0,1 0 0,-1 1 0,0 1 0,-23 0 0,-6-1 0,-41-4 0,-423-46 0,501 51 0,-6-1 0,1 0 0,-1 0 0,-16-7 0,26 8 0,-1 1 0,1 0 0,0-1 0,0 1 0,0-1 0,0 1 0,0-1 0,0 0 0,0 1 0,0-1 0,0 0 0,0 0 0,0 1 0,0-1 0,0 0 0,1 0 0,-1 0 0,0 0 0,1 0 0,-1 0 0,1-1 0,-1 1 0,1 0 0,-1 0 0,1 0 0,0 0 0,-1-1 0,1 1 0,0 0 0,0 0 0,0 0 0,0-1 0,0 1 0,0 0 0,1 0 0,-1-1 0,0 1 0,1 0 0,-1 0 0,1-2 0,3-4 0,1 1 0,-1 0 0,1 0 0,1 0 0,-1 0 0,1 1 0,0 0 0,10-7 0,58-33 0,-57 36 0,-15 8 0,-1 0 0,0 1 0,1-1 0,-1 0 0,0 0 0,0 1 0,1-1 0,-1 0 0,0-1 0,0 1 0,0 0 0,0 0 0,0 0 0,-1 0 0,2-2 0,-2 2 0,0 1 0,0-1 0,0 1 0,0 0 0,-1-1 0,1 1 0,0-1 0,0 1 0,0-1 0,-1 1 0,1 0 0,0-1 0,-1 1 0,1 0 0,0-1 0,-1 1 0,1 0 0,0-1 0,-1 1 0,1 0 0,0 0 0,-1-1 0,1 1 0,-1 0 0,1 0 0,-1 0 0,1 0 0,0 0 0,-1-1 0,0 1 0,-11-2 0,0 0 0,-23 0 0,31 2 0,-242 0 0,134 2 0,-215-21 0,320 18 0,-46-10 0,50 10 0,1 1 0,0-1 0,0 0 0,-1 1 0,1-1 0,0 0 0,0 0 0,0-1 0,0 1 0,0 0 0,1-1 0,-1 1 0,0-1 0,0 1 0,1-1 0,-3-3 0,4 4 0,0 1 0,0-1 0,0 0 0,0 1 0,0-1 0,0 1 0,0-1 0,0 1 0,1-1 0,-1 0 0,0 1 0,0-1 0,0 1 0,1-1 0,-1 1 0,0-1 0,1 1 0,-1-1 0,1 1 0,-1-1 0,0 1 0,1 0 0,-1-1 0,1 1 0,-1 0 0,1-1 0,-1 1 0,1 0 0,-1-1 0,1 1 0,-1 0 0,1 0 0,0 0 0,0-1 0,13-3 0,0 0 0,0 1 0,0 1 0,1 0 0,23 0 0,-20 1 0,361-5 0,-362 6 0,0 2 0,0-1 0,0 2 0,25 7 0,-38-9 0,-1 0 0,1 0 0,0 1 0,-1 0 0,1-1 0,-1 1 0,0 1 0,0-1 0,0 0 0,0 1 0,0 0 0,0-1 0,-1 1 0,1 0 0,-1 0 0,0 1 0,0-1 0,0 0 0,0 1 0,0-1 0,-1 1 0,0 0 0,0-1 0,0 1 0,1 7 0,-1 0 0,-1 0 0,-1 0 0,0 1 0,0-1 0,-1 0 0,0 0 0,-1 0 0,-1-1 0,1 1 0,-2-1 0,1 1 0,-2-1 0,1-1 0,-1 1 0,-11 12 0,-11 12 0,-2-1 0,-53 46 0,61-60 0,-125 105 0,82-73 0,2 4 0,-69 78 0,127-126 0,0 0 0,0 0 0,1 0 0,0 1 0,0 0 0,1 0 0,0 0 0,0 0 0,1 0 0,0 1 0,0-1 0,1 1 0,1 0 0,-1-1 0,2 12 0,-1-14 0,0 0 0,1 0 0,0 0 0,1 0 0,-1 0 0,1 0 0,0 0 0,1-1 0,-1 1 0,1-1 0,0 1 0,0-1 0,1 0 0,0 0 0,0-1 0,0 1 0,0-1 0,1 0 0,-1 0 0,1 0 0,10 5 0,-11-7 0,0 0 0,0-1 0,1 0 0,-1 0 0,1 0 0,-1 0 0,1-1 0,-1 0 0,1 1 0,0-2 0,-1 1 0,1-1 0,-1 1 0,1-1 0,-1 0 0,1-1 0,-1 1 0,0-1 0,0 0 0,5-3 0,9-4 0,-2-2 0,1 0 0,18-18 0,3-5 0,-2-1 0,45-57 0,55-89 0,4-6 0,-19 47 0,-65 80 0,-3-2 0,-3-3 0,46-79 0,86-159 0,-172 283 0,0 0 0,-1 0 0,8-26 0,4-10 0,92-186 0,-94 207 0,2 1 0,1 1 0,1 1 0,45-46 0,-109 118 0,10-12 0,1 2 0,1 1 0,2 2 0,-28 42 0,53-71 0,-1 0 0,1 1 0,0-1 0,0 1 0,0 0 0,1 0 0,0-1 0,0 1 0,0 0 0,0 0 0,1 0 0,0 0 0,0 0 0,0 0 0,0 0 0,1 0 0,2 9 0,0-8 0,-1-1 0,1 0 0,0 1 0,0-1 0,0-1 0,1 1 0,-1 0 0,1-1 0,0 0 0,1 0 0,-1 0 0,1-1 0,0 1 0,0-1 0,6 3 0,11 5 0,0-2 0,40 12 0,-26-10 0,-33-10 0,0 0 0,-1 0 0,1 0 0,-1 0 0,1 0 0,0 0 0,-1 1 0,0-1 0,1 1 0,-1 0 0,0 0 0,0 0 0,0 0 0,0 0 0,0 0 0,-1 0 0,3 4 0,-3-4 0,-1 0 0,0 1 0,1-1 0,-1 0 0,0 0 0,0 1 0,0-1 0,-1 0 0,1 0 0,0 1 0,-1-1 0,0 0 0,1 0 0,-1 0 0,0 0 0,0 0 0,0 0 0,0 0 0,-1 0 0,1 0 0,0 0 0,-1-1 0,-1 3 0,-20 19 0,0-2 0,-2 0 0,0-1 0,-48 28 0,46-31 0,16-11 0,10-7 0,15-14 0,36-30 0,1 2 0,3 2 0,83-48 0,-95 69 0,-42 20 0,1-1 0,-1 1 0,0 0 0,1-1 0,-1 1 0,1 0 0,-1 0 0,1 0 0,-1 0 0,1-1 0,-1 1 0,1 0 0,-1 0 0,1 0 0,0 0 0,-1 0 0,1 0 0,-1 0 0,1 0 0,-1 0 0,1 1 0,-1-1 0,1 0 0,-1 0 0,1 0 0,-1 1 0,1-1 0,-1 0 0,0 0 0,1 1 0,-5 14 0,-21 17 0,9-17 0,10-9 0,0 0 0,0 0 0,0 1 0,-7 10 0,13-16 0,0-1 0,-1 1 0,1-1 0,-1 1 0,1 0 0,0-1 0,0 1 0,-1-1 0,1 1 0,0 0 0,0-1 0,0 1 0,0 0 0,0-1 0,0 1 0,0 0 0,0-1 0,0 1 0,0 0 0,0-1 0,0 1 0,0 0 0,0-1 0,1 1 0,-1 0 0,0-1 0,1 1 0,-1 0 0,1 0 0,0 0 0,1 0 0,-1 0 0,1-1 0,-1 1 0,1 0 0,-1-1 0,1 0 0,-1 1 0,1-1 0,-1 0 0,1 1 0,0-1 0,2 0 0,21-2 0,1 0 0,-1-1 0,0-2 0,28-8 0,2 0 0,12-2 0,-17 2 0,82-8 0,-90 21 0,-41 0 0,-1 0 0,1 0 0,-1 0 0,1 0 0,-1 0 0,1 1 0,-1-1 0,1 0 0,-1 0 0,1 0 0,-1 0 0,1 1 0,-1-1 0,1 0 0,-1 0 0,0 1 0,1-1 0,-1 0 0,1 1 0,-1-1 0,0 0 0,1 1 0,-1-1 0,0 1 0,0-1 0,1 1 0,-1-1 0,0 0 0,0 1 0,1-1 0,-1 1 0,0 0 0,-8 17 0,-27 17 0,31-32 0,-8 9 0,-2-1 0,0 0 0,0 0 0,-1-2 0,0 0 0,0 0 0,-1-2 0,0 0 0,-1 0 0,0-2 0,-30 7 0,-77 1 0,1-6 0,-201-12 0,307 4 0,-48-2 0,-1-2 0,1-3 0,-81-21 0,141 28 0,0 0 0,0-1 0,1 0 0,-1 1 0,0-1 0,1-1 0,-1 1 0,1-1 0,0 0 0,0 0 0,0 0 0,-7-7 0,11 9 0,-1 0 0,1 0 0,-1 0 0,1-1 0,-1 1 0,1 0 0,0 0 0,0 0 0,-1 0 0,1-1 0,0 1 0,0 0 0,0 0 0,0 0 0,0-1 0,0 1 0,1 0 0,-1 0 0,0 0 0,1 0 0,0-2 0,1 0 0,0-1 0,0 1 0,0 0 0,1 0 0,-1 0 0,1 0 0,0 0 0,0 1 0,5-4 0,39-25 0,2 2 0,1 2 0,96-36 0,-72 32 0,3-1 0,191-93 0,-234 101 0,-34 24 0,0 0 0,0 0 0,1 0 0,-1 0 0,0 0 0,0 0 0,0-1 0,0 1 0,1 0 0,-1 0 0,0 0 0,0 0 0,0-1 0,0 1 0,0 0 0,0 0 0,0 0 0,0-1 0,0 1 0,1 0 0,-1 0 0,0-1 0,0 1 0,0 0 0,0 0 0,0 0 0,0-1 0,0 1 0,-1 0 0,1 0 0,0 0 0,0-1 0,0 1 0,0 0 0,0 0 0,0 0 0,0-1 0,0 1 0,0 0 0,-1 0 0,1 0 0,0-1 0,0 1 0,0 0 0,-23-2 0,-25 6 0,0 2 0,-60 16 0,-97 35 0,183-50 0,-18 5 0,2 0 0,-52 10 0,87-22 0,1 1 0,-1-1 0,1 0 0,-1 0 0,1 0 0,-1 0 0,1 0 0,-1-1 0,1 1 0,-5-2 0,6 2 0,1 0 0,-1-1 0,1 1 0,0 0 0,-1-1 0,1 1 0,-1 0 0,1-1 0,-1 1 0,1-1 0,0 1 0,-1-1 0,1 1 0,0-1 0,-1 1 0,1-1 0,0 1 0,0-1 0,0 1 0,-1-1 0,1 1 0,0-1 0,0 0 0,0 1 0,0-1 0,0 1 0,0-1 0,0 0 0,2-3 0,-1-1 0,1 1 0,-1 0 0,1 0 0,0 1 0,1-1 0,-1 0 0,1 1 0,-1-1 0,4-2 0,37-38 0,2 2 0,53-38 0,-21 18 0,-74 60 0,0 0 0,-1 0 0,1-1 0,-1 1 0,1-1 0,-1 1 0,0-1 0,0 0 0,0 0 0,0 0 0,0 0 0,-1 0 0,1 0 0,-1 0 0,2-7 0,-3 9 0,0-1 0,0 1 0,-1 0 0,1-1 0,0 1 0,-1 0 0,1 0 0,0-1 0,-1 1 0,0 0 0,1 0 0,-1 0 0,0 0 0,1 0 0,-1 0 0,0 0 0,-1-1 0,-2-1 0,0 0 0,0 0 0,0 1 0,0-1 0,0 1 0,-7-3 0,-31-8 0,0 1 0,0 3 0,-53-6 0,78 12 0,-54-8 0,-753-92 0,810 102 0,-8-1 0,0 1 0,-1 0 0,-43 6 0,65-5 0,0 0 0,1 0 0,-1 0 0,0 1 0,0-1 0,0 0 0,0 0 0,0 0 0,1 1 0,-1-1 0,0 0 0,0 1 0,1-1 0,-1 1 0,0-1 0,0 1 0,1-1 0,-1 1 0,1 0 0,-1-1 0,0 1 0,1 0 0,-1-1 0,1 1 0,-1 0 0,1 0 0,0-1 0,-1 1 0,1 0 0,0 0 0,0 0 0,-1-1 0,1 1 0,0 0 0,0 0 0,0 0 0,0 0 0,0 0 0,0 0 0,0-1 0,0 1 0,1 0 0,-1 0 0,0 0 0,0 0 0,1-1 0,-1 1 0,1 1 0,3 5 0,0-1 0,0 1 0,1-1 0,8 9 0,-6-7 0,41 54-1365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5:04:49.0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1114 24575,'133'1'0,"365"-7"0,-340-3 0,175-33 0,-233 23 0,0-5 0,175-67 0,-228 77 0,-47 15 0,0-1 0,0 0 0,-1 0 0,1 0 0,0 0 0,0 0 0,0 0 0,0 0 0,0 1 0,0-1 0,0 0 0,0 0 0,0 0 0,0 0 0,0 0 0,0 0 0,0 1 0,0-1 0,0 0 0,0 0 0,0 0 0,0 0 0,0 0 0,0 0 0,0 0 0,1 1 0,-1-1 0,0 0 0,0 0 0,0 0 0,0 0 0,0 0 0,0 0 0,0 0 0,0 0 0,0 0 0,0 1 0,1-1 0,-1 0 0,0 0 0,0 0 0,0 0 0,0 0 0,0 0 0,0 0 0,1 0 0,-1 0 0,0 0 0,0 0 0,0 0 0,0 0 0,0 0 0,0 0 0,1 0 0,-1 0 0,0 0 0,0 0 0,0 0 0,0 0 0,0 0 0,0 0 0,0 0 0,1 0 0,-1-1 0,0 1 0,0 0 0,-24 16 0,-13 2 0,0-2 0,-1-2 0,0-1 0,-1-1 0,-41 5 0,-204 15 0,266-31 0,-8 2 0,1-2 0,-1 0 0,1-2 0,-1 0 0,1-2 0,-45-11 0,66 13 0,1 0 0,0 0 0,0 0 0,0-1 0,0 1 0,0-1 0,0 0 0,0 0 0,1 0 0,-1 0 0,0-1 0,-2-2 0,5 4 0,0 1 0,-1-1 0,1 1 0,0-1 0,0 1 0,0-1 0,-1 1 0,1-1 0,0 1 0,0-1 0,0 0 0,0 1 0,0-1 0,0 1 0,0-1 0,0 0 0,0 1 0,0-1 0,0 1 0,1-1 0,-1 1 0,0-1 0,0 0 0,0 1 0,1-1 0,0 0 0,0 0 0,1-1 0,-1 1 0,1-1 0,0 1 0,-1 0 0,1 0 0,0 0 0,0 0 0,0 0 0,0 0 0,3 0 0,33-10 0,0 3 0,60-7 0,-26 5 0,100-16 0,-156 26 0,-23 4 0,-34 8 0,-12 2 0,-431 100 0,464-112 0,20-2 0,0 0 0,0 0 0,0 0 0,0 0 0,0 0 0,0 0 0,0 0 0,0 0 0,0 0 0,0 0 0,0-1 0,0 1 0,0 0 0,0 0 0,0 0 0,0 0 0,0 0 0,0 0 0,0 0 0,0 0 0,0 0 0,0 0 0,0 0 0,0 0 0,0 0 0,0 0 0,0 0 0,0 0 0,0 0 0,0-1 0,0 1 0,0 0 0,0 0 0,0 0 0,0 0 0,0 0 0,-1 0 0,1 0 0,0 0 0,0 0 0,33-10 0,182-38 0,287-24 0,-232 52 0,-263 20 0,1 0 0,-1 0 0,0 1 0,1 0 0,-1 0 0,9 3 0,-16-4 0,1 1 0,-1-1 0,1 0 0,-1 1 0,1-1 0,-1 0 0,0 1 0,1-1 0,-1 0 0,0 1 0,1-1 0,-1 1 0,0-1 0,1 0 0,-1 1 0,0-1 0,0 1 0,1-1 0,-1 1 0,0-1 0,0 1 0,0-1 0,0 1 0,0 0 0,0-1 0,0 1 0,0-1 0,0 1 0,0-1 0,0 1 0,0-1 0,0 1 0,0-1 0,-1 1 0,1-1 0,0 1 0,0-1 0,-1 1 0,1-1 0,0 1 0,0-1 0,-1 0 0,1 1 0,-1-1 0,1 1 0,0-1 0,-1 0 0,1 1 0,-1-1 0,1 0 0,-1 0 0,0 1 0,-16 13 0,-1-1 0,0 0 0,-1-1 0,-38 17 0,44-22 0,-188 85 0,134-63 0,25-9 0,42-19 0,-1-1 0,1 0 0,-1 0 0,0 1 0,1-1 0,-1 0 0,1 1 0,-1-1 0,1 1 0,-1-1 0,1 1 0,-1-1 0,1 1 0,0-1 0,-1 1 0,1-1 0,0 1 0,-1-1 0,1 1 0,0 0 0,-1 0 0,10 4 0,25-3 0,-32-2 0,39 0 0,1-1 0,-1 2 0,51 7 0,-81-7 0,1 2 0,-1-1 0,0 1 0,1 1 0,-2 0 0,1 1 0,0 0 0,-1 1 0,0 0 0,0 0 0,-1 1 0,15 14 0,-21-18 0,0 0 0,0 0 0,-1 0 0,1 1 0,-1-1 0,0 1 0,0 0 0,0 0 0,-1-1 0,1 1 0,-1 0 0,0 0 0,0 1 0,0-1 0,-1 0 0,1 0 0,-1 5 0,-1-2 0,0-1 0,0 1 0,-1 0 0,1 0 0,-1-1 0,-1 1 0,1-1 0,-1 0 0,-6 10 0,-3 0 0,1 0 0,-2 0 0,0-1 0,-1-1 0,-1 0 0,-17 12 0,27-22 0,-28 23 0,26-16 0,8-10 0,-1-1 0,1 1 0,-1-1 0,0 0 0,1 1 0,-1-1 0,1 0 0,-1 0 0,1 1 0,-1-1 0,0 0 0,1 0 0,-1 0 0,1 1 0,0-1 0,-1 0 0,1 0 0,-1 0 0,1 0 0,-1 0 0,1 0 0,-1 0 0,1 0 0,-1 0 0,1 0 0,-1 0 0,1-1 0,322-32 0,119 9 0,-411 22 0,-26 1 0,-6 0 0,-52 0 0,-1108 40-1229,1076-31 1193,-189 7 23,264-15 13,0 0 0,0-1 0,-19-5 0,28 6 0,0 0 0,0 0 0,0-1 0,0 1 0,1 0 0,-1 0 0,0-1 0,0 1 0,0 0 0,1-1 0,-1 1 0,0-1 0,1 1 0,-1-1 0,0 1 0,1-1 0,-1 0 0,1 1 0,-1-1 0,1 0 0,-1 1 0,1-1 0,-1 0 0,1 0 0,0 0 0,-1 1 0,1-1 0,0 0 0,0 0 0,-1 0 0,1 1 0,0-1 0,0 0 0,0 0 0,0 0 0,0 0 0,0 0 0,1 1 0,-1-1 0,0 0 0,0 0 0,1 0 0,-1 0 0,0 1 0,1-1 0,-1 0 0,1 0 0,-1 1 0,1-1 0,-1 0 0,1 1 0,0-2 0,10-8 0,0-1 0,1 1 0,0 1 0,1 0 0,-1 1 0,2 0 0,24-10 0,-31 14 0,80-35 193,2 2-1,152-39 1,196-22 492,-379 86-670,116-21-15,-244 58 0,-352 68 21,222-52-206,172-35 139,-536 108-919,508-107 965,56-7 0,0 0 0,1 0 0,-1 0 0,0 0 0,0 0 0,0-1 0,0 1 0,0 0 0,0 0 0,0 0 0,0 0 0,0 0 0,0 0 0,0 0 0,0-1 0,0 1 0,0 0 0,0 0 0,0 0 0,0 0 0,0 0 0,0 0 0,0-1 0,0 1 0,0 0 0,0 0 0,0 0 0,0 0 0,0 0 0,0 0 0,0 0 0,0-1 0,0 1 0,0 0 0,0 0 0,0 0 0,-1 0 0,1 0 0,0 0 0,0 0 0,0 0 0,0 0 0,0-1 0,0 1 0,0 0 0,0 0 0,-1 0 0,1 0 0,0 0 0,0 0 0,0 0 0,0 0 0,0 0 0,0 0 0,-1 0 0,1 0 0,0 0 0,0 0 0,0 0 0,30-14 0,258-76 0,-249 79 0,236-58-253,396-47 1,288 53 17,-903 64 425,-48-1-144,-10 1-24,-84 3-35,65-3 11,-1018 42-1455,507 11 1280,78-6 1170,454-48-992,-57 2 435,57-2-433,0 0 0,0 0 0,-1 0 0,1 0 1,0 1-1,-1-1 0,1 0 0,0 0 0,0 0 0,-1 0 0,1-1 0,0 1 0,-1 0 1,1 0-1,0 0 0,0 0 0,-1 0 0,1 0 0,0 0 0,0 0 0,-1-1 0,1 1 0,0 0 1,0 0-1,0 0 0,-1-1 0,1 1 0,0 0 0,0 0 0,0 0 0,-1-1 0,1 1 1,0 0-1,0 0 0,0-1 0,0 1 0,0 0 0,0 0 0,0-1 0,0 1 0,0-1 1,21-14 49,53-17-53,98-28 0,-163 57 0,671-200-15,18 53 1,-460 118 14,-84 14 0,-114 12 0,-35 4 0,-7 1 0,-56 0 0,54 1 0,-734 46-885,324-13 717,270-29 928,139-4-712,1-1-1,-1 1 1,1-1-1,-1 1 1,1-2 0,-8-1-1,12 3-42,-1-1-1,1 1 1,0 0-1,-1 0 0,1 0 1,0 0-1,0 0 1,-1-1-1,1 1 0,0 0 1,0 0-1,-1-1 1,1 1-1,0 0 0,0 0 1,0-1-1,-1 1 0,1 0 1,0 0-1,0-1 1,0 1-1,0 0 0,0-1 1,0 1-1,0 0 1,0-1-1,0 1 0,0 0 1,0-1-1,0 1 1,0 0-1,0-1 0,0 1 1,0 0-1,0 0 1,0-1-1,0 1 0,0 0 1,0-1-1,1 1 0,-1 0 1,0 0-1,0-1 1,0 1-1,0 0 0,1 0 1,-1-1-1,7-4 16,-1 0 1,1 1-1,0 0 0,0 0 1,0 1-1,12-4 0,147-46-20,93-7 0,726-81-1023,12 90 78,-844 51 996,-148 0-51,0 0 0,0 0 0,0 0 0,-1 0 0,1 1 0,0 0 0,0 0 0,6 2 0,-14-1 0,-1 0 0,1-1 0,-1 0 0,0 0 0,1 0 0,-1 0 0,0-1 0,0 1 0,-6-1 0,-588 25 0,484-24 0,10 1-14,-289-6 192,344-2 337,43 2-50,29-1 357,404-4 361,-343 11-1251,1002 39-1016,-916-28 1084,-156-11 0,0 0 0,25 8 0,-38-10 0,-1 0 0,1 0 0,-1 0 0,1 0 0,-1 0 0,1 0 0,-1 0 0,0 0 0,1 1 0,-1-1 0,1 0 0,-1 0 0,1 1 0,-1-1 0,0 0 0,1 1 0,-1-1 0,0 0 0,1 1 0,-1-1 0,0 0 0,0 1 0,1-1 0,-1 1 0,0-1 0,0 1 0,0-1 0,0 1 0,1-1 0,-1 0 0,0 1 0,0-1 0,0 2 0,-1-1 0,-1 1 0,1-1 0,-1 0 0,0 0 0,1 1 0,-1-1 0,0 0 0,1 0 0,-1-1 0,0 1 0,0 0 0,0 0 0,-3 0 0,-54 13 0,0-2 0,-111 7 0,154-17 0,-763 33-307,493-27 447,517-10 190,159 1-521,1128-23-1063,-1402 23 1911,-93 6-509,-23-5-148,0 0 1,0 0-1,1 0 1,-1 1-1,0-1 1,0 0-1,0 0 1,0 0-1,1 0 1,-1 1-1,0-1 1,0 0-1,0 0 0,0 0 1,0 0-1,0 1 1,0-1-1,0 0 1,0 0-1,1 1 1,-1-1-1,0 0 1,0 0-1,0 0 1,0 1-1,0-1 1,0 0-1,0 0 1,-1 1-1,1-1 1,0 0-1,0 0 1,0 0-1,0 1 1,0-1-1,0 0 1,0 0-1,0 0 1,0 0-1,-1 1 1,1-1-1,0 0 1,0 0-1,0 0 1,0 0-1,-1 1 1,1-1-1,0 0 1,0 0-1,-10 6 1,1-1-1,-1 0 0,0 0 1,-17 5-1,-147 52 0,-245 55 0,339-104 0,58-16 67,22 3-60,-1 0-1,1 0 0,0 0 1,0 0-1,-1-1 0,1 1 1,0 0-1,-1 0 0,1 0 1,0-1-1,0 1 0,-1 0 1,1 0-1,0-1 0,0 1 1,0 0-1,0-1 0,-1 1 1,1 0-1,0-1 0,0 1 0,0 0 1,0-1-1,0 1 0,0 0 1,0-1-1,0 1 0,0 0 1,0-1-1,1-1 56,0-1 0,0 1 0,0 0 0,0 0 0,0-1 0,1 1 0,-1 0 0,1 1 0,0-1 0,3-3 0,11-10 22,0 1 1,1 0-1,1 1 1,1 1-1,-1 1 1,2 0-1,-1 2 1,33-12-1,-52 21-84,0 0 0,0 1 0,0-1 0,0 0 0,0 0 0,0 0 0,0 0 0,0 0 0,0 0 0,0 0 0,0 0 0,0 0 0,0 0 0,0 0 0,0 0 0,0 0 0,0 0 0,0 0 0,0 0 0,0 0 0,0 0 0,0 0 0,0 1 0,0-1 0,0 0 0,0 0 0,0 0 0,0 0 0,0 0 0,0 0 0,0 0 0,0 0 0,0 0 0,0 0 0,0 0 0,0 0 0,0 0 0,0 0 0,0 0 0,0 0 0,0 0 0,0 0 0,0 0 0,0 0 0,0 0 0,1 0 0,-10 7 0,-23 12 0,-152 62 0,-4-9 0,-259 65 0,1186-284-738,10 57 0,-607 79 738,-134 11 0,0-1 0,0 1 0,0 1 0,0-1 0,10 3 0,-18-3 0,0 0 0,0 1 0,1-1 0,-1 0 0,0 0 0,0 0 0,1 0 0,-1 0 0,0 0 0,0 0 0,1 1 0,-1-1 0,0 0 0,0 0 0,0 0 0,1 0 0,-1 1 0,0-1 0,0 0 0,0 0 0,0 1 0,0-1 0,1 0 0,-1 0 0,0 1 0,0-1 0,0 0 0,0 0 0,0 1 0,0-1 0,0 0 0,0 0 0,0 1 0,0-1 0,0 0 0,0 0 0,0 1 0,0-1 0,0 0 0,0 0 0,0 1 0,0-1 0,0 0 0,-1 0 0,1 1 0,0-1 0,-25 19 0,-31 8 0,-1-3 0,-109 30 0,160-53 0,-252 70-164,-1408 284-1398,1499-332 2275,160-22-657,0 0 0,0-1 0,0 0 0,0-1 0,-1 1 0,-10-3 0,18 3-55,-1-1 1,1 1-1,0 0 0,0 0 0,-1 0 0,1 0 0,0 0 0,0 0 0,-1-1 1,1 1-1,0 0 0,0 0 0,-1 0 0,1-1 0,0 1 0,0 0 0,0 0 0,0 0 1,0-1-1,-1 1 0,1 0 0,0-1 0,0 1 0,0 0 0,0 0 0,0-1 1,0 1-1,0 0 0,0 0 0,0-1 0,0 1 0,0 0 0,0-1 0,0 1 1,0 0-1,0 0 0,0-1 0,0 1 0,0 0 0,0 0 0,1-1 0,-1 1 1,0 0-1,0 0 0,0-1 0,25-18 7,36-12-8,123-42 0,-175 69 0,312-99 443,509-96 1,-806 194-444,32-7 0,1 3 0,104-4 0,-129 17 0,-32-4 0,1 0 0,0 0 0,0 1 0,-1-1 0,1 0 0,0 0 0,-1 1 0,1-1 0,0 1 0,-1-1 0,1 0 0,-1 1 0,1-1 0,-1 1 0,1-1 0,-1 1 0,1 0 0,-1-1 0,1 1 0,-1 1 0,1-2 0,-1 1 0,0 0 0,-1 0 0,1-1 0,0 1 0,0 0 0,0 0 0,0-1 0,-1 1 0,1 0 0,0-1 0,0 1 0,-1 0 0,1-1 0,-1 1 0,1 0 0,-1-1 0,1 1 0,-1-1 0,0 1 0,-25 18 0,-28 9 0,-2-3 0,-72 23 0,95-37 0,-789 266-756,695-242 920,76-25 410,51-10-569,0 0-1,0 0 1,0 0 0,0-1 0,0 1-1,0 0 1,0 0 0,0 0 0,0 0-1,0 0 1,1 0 0,-1 0 0,0 0-1,0 0 1,0 0 0,0 0 0,0 0 0,0-1-1,0 1 1,0 0 0,0 0 0,0 0-1,0 0 1,0 0 0,0 0 0,0 0-1,0 0 1,0-1 0,0 1 0,0 0-1,0 0 1,0 0 0,0 0 0,0 0-1,0 0 1,0 0 0,0 0 0,0-1-1,0 1 1,0 0 0,0 0 0,0 0 0,0 0-1,-1 0 1,1 0 0,0 0 0,0 0-1,0 0 1,0 0 0,0-1 0,0 1-1,0 0 1,28-13 90,380-133-69,11 28-32,-402 113 6,96-23 0,-85 26-16,-28 2 16,0 0-1,0 0 1,0 0 0,0 0 0,0 0-1,1 0 1,-1 0 0,0 0 0,0 0-1,0 0 1,0 0 0,0 0 0,0 0-1,1 0 1,-1 0 0,0 0 0,0 0-1,0 1 1,0-1 0,0 0 0,0 0-1,0 0 1,0 0 0,0 0 0,0 0-1,0 0 1,0 1 0,0-1 0,1 0 0,-1 0-1,0 0 1,0 0 0,0 0 0,0 0-1,0 1 1,0-1 0,0 0 0,0 0-1,0 0 1,0 0 0,-1 0 0,1 0-1,0 1 1,0-1 0,0 0 0,0 0-1,0 0 1,0 0 0,0 0 0,0 0-1,0 0 1,0 0 0,0 1 0,0-1-1,-1 0 1,1 0 0,0 0 0,0 0-1,0 0 1,0 0 0,0 0 0,0 0 0,0 0-1,-1 0 1,1 0 0,0 0 0,0 0-1,0 0 1,-35 20 167,-97 40 205,-47 22-77,162-71-295,17-11 0,0 0 0,0 0 0,0 0 0,0 0 0,0 0 0,0 0 0,0 1 0,0-1 0,0 0 0,1 0 0,-1 0 0,0 0 0,0 0 0,0 0 0,0 0 0,0 1 0,0-1 0,0 0 0,0 0 0,0 0 0,0 0 0,0 0 0,0 0 0,0 0 0,1 0 0,-1 0 0,0 1 0,0-1 0,0 0 0,0 0 0,0 0 0,0 0 0,0 0 0,1 0 0,-1 0 0,0 0 0,0 0 0,0 0 0,0 0 0,0 0 0,0 0 0,1 0 0,-1 0 0,0 0 0,0 0 0,0 0 0,0 0 0,0 0 0,0 0 0,0 0 0,1 0 0,-1 0 0,0 0 0,0-1 0,0 1 0,0 0 0,0 0 0,0 0 0,41-8 0,76-19 0,354-77 0,11 30 0,-103 49 0,-256 27 0,-115-1 0,-1 0 0,1 0 0,0 1 0,0-1 0,8 5 0,-15-6 0,0 0 0,-1 1 0,1-1 0,0 1 0,0-1 0,0 1 0,-1-1 0,1 1 0,0-1 0,-1 1 0,1 0 0,-1 0 0,1-1 0,-1 1 0,1 0 0,-1 0 0,1-1 0,-1 1 0,1 2 0,-1-2 0,0 0 0,0 1 0,0-1 0,0 0 0,-1 1 0,1-1 0,0 0 0,-1 0 0,1 0 0,-1 1 0,0-1 0,1 0 0,-1 0 0,0 0 0,1 0 0,-1 0 0,0 0 0,-2 1 0,-13 12 0,-2 0 0,0-1 0,-1-1 0,0-1 0,-30 13 0,29-14 0,-539 265 0,519-257 0,-1-1 0,0-3 0,-1-1 0,0-2 0,-74 9 0,113-19 0,0-1 0,0 0 0,0 0 0,0 0 0,0 0 0,1 0 0,-1-1 0,0 1 0,0-1 0,0 0 0,0 0 0,-3-2 0,5 2 0,0 1 0,0-1 0,0 0 0,0 0 0,0 0 0,1 0 0,-1 0 0,0 0 0,1 0 0,-1 0 0,1 0 0,-1 0 0,1-1 0,0 1 0,-1 0 0,1 0 0,0 0 0,0-1 0,0 1 0,0 0 0,0 0 0,0 0 0,0-1 0,0 1 0,0 0 0,1 0 0,-1 0 0,0-1 0,1 1 0,0-2 0,4-6 0,-1 1 0,2 0 0,-1 0 0,1 0 0,0 0 0,0 1 0,1 0 0,0 1 0,0-1 0,16-9 0,14-15 0,-37 31 0,1-1 0,0 1 0,-1-1 0,1 1 0,-1-1 0,1 1 0,-1-1 0,1 1 0,-1-1 0,1 1 0,-1-1 0,1 0 0,-1 1 0,0-1 0,1 1 0,-1-1 0,0 0 0,0 0 0,0 1 0,1-1 0,-1 0 0,0 1 0,0-1 0,0 0 0,0 0 0,-1 0 0,0 0 0,-1 0 0,1 1 0,0-1 0,0 1 0,-1-1 0,1 1 0,0-1 0,0 1 0,-1 0 0,1 0 0,0 0 0,-1 0 0,-1 0 0,-126-4 0,71 4 0,-57-8 0,75 2 0,0-1 0,-41-14 0,65 16 0,1-1 0,0 0 0,0-1 0,1-1 0,0 0 0,0 0 0,0-2 0,-13-12 0,24 20 0,1-1 0,-1 0 0,0 0 0,1-1 0,0 1 0,0 0 0,0-1 0,0 0 0,0 1 0,1-1 0,0 0 0,0 0 0,0 0 0,0 1 0,0-1 0,1 0 0,-1 0 0,1 0 0,0 0 0,1 0 0,-1 0 0,1 0 0,0 0 0,0 0 0,0 0 0,0 0 0,0 0 0,1 1 0,4-8 0,4-6 0,1 1 0,0-1 0,2 2 0,23-24 0,-26 28 0,10-11 0,1 1 0,1 1 0,1 0 0,1 2 0,1 1 0,0 0 0,34-15 0,-55 31 0,0-1 0,1 1 0,-1 0 0,0 0 0,0 0 0,0 0 0,1 1 0,-1 0 0,5 0 0,-8 0 0,0 0 0,-1 0 0,1 0 0,0 1 0,0-1 0,-1 0 0,1 0 0,0 1 0,-1-1 0,1 0 0,0 1 0,-1-1 0,1 1 0,-1-1 0,1 1 0,-1-1 0,1 1 0,-1-1 0,1 1 0,-1-1 0,1 1 0,0 1 0,-1-1 0,0 0 0,0 1 0,0-1 0,1 1 0,-2-1 0,1 0 0,0 1 0,0-1 0,0 1 0,0-1 0,-1 0 0,1 1 0,-1-1 0,1 0 0,-1 1 0,-1 1 0,-3 6 0,0 0 0,-1-1 0,-1 0 0,1 0 0,-2 0 0,1-1 0,-1 0 0,0 0 0,-16 10 0,-10 4 0,-44 20 0,65-35 0,-67 31 0,-2-4 0,-151 40 0,-181 1 0,349-66 0,-98-3 0,134-6 0,0-1 0,1-2 0,-1-1 0,1-1 0,-48-17 0,68 20 0,0 0 0,0-1 0,1 0 0,-1-1 0,1 1 0,0-1 0,0-1 0,1 1 0,0-1 0,-7-8 0,11 11 0,-1-1 0,1 1 0,0-1 0,0 0 0,0 0 0,0 0 0,1 0 0,-1 0 0,1 0 0,0 0 0,1-1 0,-1 1 0,1 0 0,0-1 0,0 1 0,0 0 0,0-1 0,1 1 0,-1 0 0,1 0 0,2-6 0,3-4 0,0-1 0,1 1 0,1 1 0,0 0 0,1 0 0,0 0 0,1 1 0,0 0 0,1 1 0,0 0 0,21-14 0,-2 3 0,1 2 0,2 1 0,58-26 0,-28 19 0,1 4 0,1 2 0,0 3 0,2 3 0,105-9 0,-136 24 0,-26 4 0,-11-4 0,1 0 0,0 0 0,0-1 0,-1 1 0,1 0 0,0-1 0,-1 1 0,1 0 0,-1-1 0,1 1 0,-1 0 0,1-1 0,-1 1 0,1-1 0,-1 1 0,0-1 0,1 0 0,-1 1 0,1-1 0,-2 1 0,-25 15 0,-2-2 0,1-1 0,-40 13 0,33-13 0,-15 6 0,-525 187 0,489-182 0,62-21 0,24-3 0,0 0 0,0 0 0,0 0 0,-1 0 0,1 0 0,0 0 0,0 0 0,0 0 0,-1 0 0,1 0 0,0 0 0,0 0 0,0 0 0,0 0 0,-1 0 0,1 0 0,0 0 0,0 0 0,0 0 0,0 0 0,-1-1 0,1 1 0,0 0 0,0 0 0,0 0 0,0 0 0,0 0 0,-1 0 0,1 0 0,0-1 0,0 1 0,0 0 0,0 0 0,0 0 0,0 0 0,0-1 0,0 1 0,0 0 0,-1 0 0,1 0 0,0 0 0,0-1 0,0 1 0,0 0 0,2-3 0,1 1 0,-1-1 0,1 1 0,-1 0 0,1 0 0,0 0 0,-1 0 0,6-2 0,33-17 0,0 1 0,80-25 0,97-12 0,-207 55 0,56-9 0,-64 11 0,1-1 0,0 1 0,0 0 0,0 0 0,0 1 0,-1-1 0,1 1 0,0 0 0,0 0 0,-1 0 0,1 0 0,-1 1 0,5 2 0,-7-3 0,0 0 0,0 0 0,0 0 0,0 0 0,0 0 0,0 1 0,0-1 0,0 0 0,-1 1 0,1-1 0,0 1 0,-1-1 0,1 1 0,-1-1 0,0 1 0,1-1 0,-1 1 0,0-1 0,0 1 0,0-1 0,0 1 0,0 0 0,0-1 0,0 1 0,-1-1 0,1 1 0,-1-1 0,1 1 0,-1-1 0,-1 3 0,-1 3 0,-1 1 0,0-1 0,0 0 0,-1 0 0,-6 6 0,-8 8 0,-1-1 0,-1 0 0,0-2 0,-2-1 0,-27 17 0,-134 67 0,182-100 0,-137 65 0,-2-6 0,-3-7 0,-232 54 0,359-103 0,4 0 0,-1-1 0,1 0 0,-1-1 0,1-1 0,-1 0 0,-26-2 0,38 1 0,0 0 0,0-1 0,0 1 0,0-1 0,0 1 0,0-1 0,0 0 0,0 0 0,0 0 0,0 0 0,1 0 0,-1 0 0,0-1 0,1 1 0,-1 0 0,1-1 0,-1 1 0,1-1 0,0 0 0,0 1 0,0-1 0,0 0 0,0 0 0,0 0 0,0 0 0,0 0 0,1 0 0,-1 0 0,1 0 0,0 0 0,-1 0 0,1 0 0,0 0 0,0 0 0,1-3 0,0-4 0,0 1 0,1 0 0,0 0 0,1 0 0,0 0 0,0 1 0,7-13 0,6-6 0,2 0 0,0 2 0,2 0 0,1 1 0,0 1 0,2 1 0,0 1 0,1 1 0,49-28 0,-11 12 0,2 4 0,1 2 0,77-23 0,-130 48 0,-2 0 0,1 0 0,-1 1 0,1 0 0,0 1 0,0 0 0,14 0 0,-24 2 0,-1 0 0,1 0 0,-1 0 0,0 0 0,1 0 0,-1 0 0,0 0 0,1 1 0,-1-1 0,1 0 0,-1 0 0,0 0 0,1 0 0,-1 1 0,0-1 0,1 0 0,-1 0 0,0 1 0,1-1 0,-1 0 0,0 1 0,0-1 0,1 0 0,-1 1 0,0-1 0,0 0 0,0 1 0,1-1 0,-1 0 0,0 1 0,0-1 0,0 1 0,0-1 0,0 0 0,0 1 0,0-1 0,0 1 0,0-1 0,0 0 0,0 1 0,0-1 0,0 0 0,0 1 0,0-1 0,0 1 0,-1-1 0,1 0 0,0 1 0,0-1 0,0 0 0,-1 1 0,1-1 0,0 0 0,0 1 0,-1-1 0,1 0 0,0 0 0,-1 1 0,-21 22 0,-17 4 0,-1-2 0,-1-1 0,-61 24 0,38-17 0,10-5 0,-200 92 0,223-108 0,31-10 0,0 0 0,0 0 0,0 0 0,0 0 0,0 0 0,0 0 0,0 0 0,0 0 0,0 0 0,0 0 0,0 0 0,0 0 0,0 0 0,0 0 0,0 0 0,0 0 0,0 0 0,0 0 0,0 0 0,0 0 0,0-1 0,0 1 0,1 0 0,-1 0 0,0 0 0,0 0 0,0 0 0,0 0 0,0 0 0,0 0 0,0 0 0,0 0 0,0 0 0,-1 0 0,1 0 0,0 0 0,0-1 0,0 1 0,0 0 0,0 0 0,0 0 0,0 0 0,0 0 0,0 0 0,0 0 0,0 0 0,0 0 0,0 0 0,0 0 0,0 0 0,0 0 0,16-11 0,141-75 0,235-92 0,-378 172 0,1 0 0,0 0 0,0 0 0,1 2 0,17-4 0,-27 10 0,-11 4 0,-13 5 0,-1 0 0,0-2 0,-27 10 0,16-6 0,-39 17 0,-9 4 0,-146 45 0,190-76 0,33-3 0,0 0 0,0-1 0,0 1 0,-1 0 0,1-1 0,0 1 0,0 0 0,0-1 0,0 1 0,1-1 0,-1 0 0,0 1 0,0-1 0,0 0 0,0 1 0,0-1 0,0-1 0,0 0 0,0-1 0,1 1 0,-1 0 0,1-1 0,0 1 0,-1 0 0,1-1 0,0 1 0,0 0 0,1-1 0,-1 1 0,0 0 0,1 0 0,0-1 0,-1 1 0,1 0 0,0 0 0,0 0 0,0 0 0,0 0 0,2-2 0,25-39 0,4-6 0,-31 48 0,-1 0 0,1 0 0,-1 1 0,0-1 0,1 0 0,-1 0 0,0 0 0,0 0 0,1 0 0,-1 0 0,0 0 0,0 1 0,0-1 0,0 0 0,0 0 0,0 0 0,0 0 0,0 0 0,-1 0 0,1 0 0,0 0 0,-1 0 0,1 1 0,0-1 0,-1 0 0,1 0 0,-1 0 0,1 1 0,-1-1 0,1 0 0,-1 1 0,0-1 0,1 0 0,-1 1 0,0-1 0,0 1 0,1-1 0,-1 1 0,0-1 0,0 1 0,0 0 0,0-1 0,-1 1 0,-5-2 0,0 1 0,0 0 0,0 1 0,-1-1 0,-7 2 0,-168 14 0,81-4 0,-587 22-710,499-37 353,-309-45 0,475 45 356,-63-13-1,79 15 2,-1-1 0,1 0 0,0 0 0,1 0 0,-1-1 0,1 0 0,-10-7 0,15 9 0,1 1 0,-1-1 0,0 1 0,1-1 0,0 0 0,-1 1 0,1-1 0,0 0 0,0 0 0,0 0 0,0 0 0,0 0 0,0 0 0,0-1 0,1 1 0,-1 0 0,1 0 0,0-1 0,-1 1 0,1 0 0,0 0 0,1-1 0,-1 1 0,0 0 0,0 0 0,1-1 0,0 1 0,1-3 0,2-5 0,0 1 0,1 0 0,0 0 0,1 0 0,10-11 0,4-4 0,2 1 0,1 0 0,35-26 0,93-56 0,-20 24 81,2 6-1,4 6 1,278-98-1,-323 138-79,0 5-1,2 3 0,0 4 0,1 5 1,0 4-1,1 4 0,137 11 1,-181-2 1,-1 3 1,0 2 0,0 1-1,92 36 1,-129-41-3,0 1 1,-1 0-1,1 1 0,-1 0 1,-1 1-1,1 1 1,-2 0-1,14 14 0,-21-20 0,-1 0 0,0 0 0,0 1 0,0-1 0,-1 1 0,1 0 0,-1 0 0,0 0 0,0 0 0,-1 0 0,1 0 0,-1 0 0,-1 1 0,1-1 0,-1 0 0,1 1 0,-2-1 0,1 1 0,0-1 0,-1 0 0,0 0 0,-1 1 0,1-1 0,-1 0 0,-3 8 0,-5 6 68,-1-1 0,-1-1-1,0 1 1,-1-2 0,-1 0 0,0 0 0,-32 25 0,7-11 113,0-1 0,-61 32 0,45-34-181,-1-1 0,-1-3 0,-2-3 0,-96 21 0,63-24 0,0-4 0,-127 3 0,217-16 0,-27 0 0,1 0 0,-40-6 0,62 5 0,1 0 0,-1 0 0,0 0 0,1 0 0,-1-1 0,1 0 0,0 0 0,-1-1 0,1 0 0,0 0 0,0 0 0,1 0 0,-1-1 0,1 1 0,0-1 0,0-1 0,0 1 0,-5-7 0,7 7 0,1 0 0,0 0 0,0 0 0,0 0 0,0 0 0,1 0 0,0 0 0,0 0 0,0-1 0,0 1 0,0 0 0,1 0 0,0 0 0,0 0 0,0 0 0,0 0 0,1 0 0,-1 0 0,1 1 0,0-1 0,0 1 0,3-4 0,6-10 0,1 1 0,1 0 0,17-16 0,-14 17-114,0 0 1,2 2-1,0 0 0,0 1 0,1 0 1,1 2-1,0 0 0,0 2 0,1 0 1,0 1-1,25-5 0,12 1-6712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5:04:54.5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117 31 24575,'2'4'0,"-1"0"0,1 0 0,0 0 0,0 0 0,0 0 0,1 0 0,0 0 0,-1-1 0,1 1 0,1-1 0,5 6 0,0 0 0,13 13 0,2 0 0,1-2 0,0 0 0,49 27 0,121 49 0,-118-65 0,2-3 0,159 33 0,166 0 0,312 1-767,-412-41 554,-287-20 213,9 1 0,0 0 0,0 1 0,-1 2 0,29 9 0,-52-14 1,1 1-1,-1 0 1,0 0-1,0 0 1,1 0-1,-1 0 1,0 1-1,0-1 0,-1 1 1,1-1-1,2 3 1,-4-4-2,1 1 1,-1-1-1,0 1 1,0-1 0,1 1-1,-1-1 1,0 1-1,0 0 1,0-1-1,0 1 1,0-1 0,0 1-1,0-1 1,0 1-1,0-1 1,0 1-1,0-1 1,0 1-1,0 0 1,0-1 0,0 1-1,-1-1 1,1 1-1,0-1 1,0 1-1,-1-1 1,1 1 0,0-1-1,-1 1 1,-3 3 17,0-1 0,0 0 0,-1 0 0,1-1 0,-1 1 0,1-1 0,-1 0 1,0 0-1,-5 1 0,-444 114 771,269-75-898,150-33 72,-742 153-618,752-158 656,6 0 0,1-1 0,-1-1 0,0-1 0,-1 0 0,1-2 0,-22-2 0,40 3 0,0-1 0,0 1 0,0 0 0,0 0 0,0 0 0,0-1 0,0 1 0,0 0 0,0-1 0,1 1 0,-1-1 0,0 1 0,0-1 0,0 1 0,1-1 0,-1 0 0,0 1 0,0-1 0,1 0 0,-1 0 0,1 1 0,-1-1 0,1 0 0,-1 0 0,1 0 0,-1-1 0,1 0 0,0 1 0,0-1 0,0 1 0,1-1 0,-1 1 0,0-1 0,1 1 0,-1 0 0,1-1 0,0 1 0,-1 0 0,1-1 0,0 1 0,0 0 0,1-2 0,5-5 0,1-1 0,0 2 0,13-11 0,-21 18 0,40-29 85,1 2 0,1 1 0,85-36 0,144-40 373,-196 76-424,192-59-34,-260 83 0,0 0 0,0 1 0,0 0 0,0 0 0,0 1 0,0 0 0,0 0 0,0 1 0,1 0 0,-1 0 0,0 1 0,0-1 0,-1 2 0,1-1 0,0 1 0,-1 0 0,1 0 0,-1 1 0,0-1 0,0 2 0,-1-1 0,9 9 0,8 8 0,-1 2 0,-2 0 0,34 53 0,-37-52 0,-4-6 0,-2 0 0,1 0 0,-2 1 0,-1 0 0,0 1 0,-1 0 0,5 30 0,-9-37 0,-2-1 0,0 1 0,0-1 0,-1 1 0,0-1 0,-1 1 0,-1-1 0,0 0 0,-1 1 0,0-1 0,-1 0 0,0-1 0,-10 21 0,-4-3 0,-2 0 0,-1-1 0,-1-1 0,-1-1 0,-1-1 0,-1-1 0,-2-1 0,0-2 0,-1 0 0,-41 21 0,-19 5 0,-2-4 0,-126 42 0,95-44 0,-3-5 0,-1-6 0,-1-6 0,-2-5 0,-245 5 0,367-24 0,-155-7 0,143 4 0,0 0 0,0-1 0,1 0 0,-1-2 0,1 0 0,-28-14 0,39 16 0,0-1 0,0 1 0,0-1 0,0 0 0,1-1 0,0 1 0,0-1 0,0 0 0,1-1 0,-1 1 0,2-1 0,-1 1 0,1-1 0,0 0 0,0-1 0,1 1 0,0 0 0,0-1 0,0-12 0,-1-11 0,1-1 0,2 1 0,6-44 0,-5 55 0,10-71 0,5-1 0,3 2 0,4 1 0,4 0 0,48-107 0,-55 150 0,2 2 0,2 0 0,45-61 0,-49 79 0,2 1 0,0 0 0,2 2 0,1 0 0,0 2 0,37-23 0,-1 8-63,2 3 0,1 3-1,120-40 1,214-29-407,-228 69 446,2 7 0,0 7 0,1 8 0,0 8 0,195 24 0,-172 9 24,-166-25 0,0 1 0,0 1 0,-1 1 0,34 20 0,-57-28 1,0 1-1,-1-1 1,1 1 0,-1 1 0,0-1 0,0 1-1,-1 0 1,1 0 0,-1 0 0,0 1-1,-1 0 1,1-1 0,-1 1 0,0 0 0,-1 1-1,1-1 1,-1 0 0,0 1 0,-1-1-1,0 1 1,0 0 0,0-1 0,-1 13 0,-2 9 129,-1-1 0,-1 0 0,-1 0 0,-13 39 0,16-60-76,-53 174-6,-7-3 0,-92 180 0,139-326-48,-2-1 0,-1-1 0,-2-1 0,0 0 0,-2-2 0,-1 0 0,-1-2 0,-1 0 0,-1-2 0,-40 27 0,-12 0 0,-2-3 0,-87 35 0,-176 57 0,290-118 0,-14 6 0,-8 3 0,-154 40 0,221-67 0,0-1 0,0 0 0,0 0 0,-16-1 0,23 0 0,0 0 0,1 0 0,-1 0 0,0 0 0,1 0 0,-1 0 0,0 0 0,0 0 0,1 0 0,-1-1 0,0 1 0,1 0 0,-1 0 0,0-1 0,1 1 0,-1 0 0,1-1 0,-1 1 0,0-1 0,1 1 0,-1-1 0,1 1 0,-1-1 0,1 1 0,-1-1 0,1 1 0,0-1 0,-1 0 0,1 1 0,0-1 0,-1 0 0,1 1 0,0-1 0,0 0 0,0 1 0,0-1 0,0 0 0,-1-1 0,2 0 0,0 0 0,0-1 0,0 1 0,0 0 0,0 0 0,0 0 0,0-1 0,1 1 0,-1 0 0,3-1 0,11-12 0,0 0 0,1 1 0,1 2 0,0-1 0,1 2 0,0 0 0,0 1 0,1 1 0,1 1 0,0 1 0,0 0 0,31-5 0,-16 5 0,-1 2 0,1 1 0,0 2 0,0 1 0,0 2 0,62 9 0,-71-6 0,1 2 0,37 13 0,-58-17 0,0 1 0,0-1 0,0 1 0,-1 0 0,1 0 0,-1 0 0,0 1 0,0 0 0,0 0 0,0 0 0,-1 1 0,0 0 0,0-1 0,0 1 0,0 1 0,4 8 0,-7-10 0,0 0 0,0 0 0,0 0 0,-1 0 0,0 0 0,1 0 0,-1 0 0,-1 0 0,1 0 0,-1 0 0,1 0 0,-1 0 0,0-1 0,-1 1 0,1 0 0,-1 0 0,1-1 0,-1 1 0,-3 4 0,-5 6 0,0 0 0,0-1 0,-17 15 0,-7 5 0,-2-1 0,-2-2 0,-60 37 0,-133 58 0,192-106 0,-1-1 0,-1-2 0,-1-2 0,-69 15 0,107-28 0,0-1 0,0 1 0,0-1 0,-1 0 0,1 0 0,-7-1 0,10 1 0,1 0 0,-1 0 0,1-1 0,-1 1 0,1 0 0,-1 0 0,0 0 0,1-1 0,-1 1 0,1 0 0,-1-1 0,1 1 0,0 0 0,-1-1 0,1 1 0,-1-1 0,1 1 0,0 0 0,-1-1 0,1 1 0,0-1 0,-1 1 0,1-1 0,0 0 0,0 1 0,-1-1 0,1 1 0,0-2 0,1-1 0,0-1 0,0 1 0,0 0 0,1-1 0,-1 1 0,1 0 0,0 0 0,0 0 0,0 0 0,0 0 0,1 1 0,-1-1 0,1 1 0,3-4 0,29-25 0,0 2 0,2 2 0,1 1 0,1 1 0,1 3 0,1 1 0,1 2 0,1 2 0,66-18 0,-16 14 0,1 3 0,1 4 0,148-2 0,-53 16 0,-160 2 0,0 2 0,-1 0 0,1 2 0,33 12 0,-57-16 0,1 0 0,-1 1 0,0-1 0,0 2 0,0-1 0,0 1 0,0 0 0,-1 0 0,0 0 0,0 1 0,6 6 0,-9-8 0,0 0 0,0 0 0,0 0 0,-1 1 0,1-1 0,-1 1 0,0-1 0,0 1 0,0 0 0,0-1 0,-1 1 0,1 0 0,-1-1 0,0 1 0,0 0 0,0 0 0,-1-1 0,0 1 0,1 0 0,-1-1 0,-2 6 0,-2 3 0,0-1 0,0-1 0,-1 1 0,-1-1 0,0 0 0,0 0 0,-1-1 0,0 0 0,0 0 0,-1-1 0,-17 12 0,-11 6 0,-74 38 0,-7-6-69,-2-6-1,-2-4 0,-3-7 1,-1-4-1,-1-6 0,-2-6 1,-1-5-1,-1-6 0,-180-4 0,91-25 70,193 11 0,0-2 0,1 0 0,-1-2 0,1-1 0,-45-22 0,63 27 0,1 0 0,0 0 0,0-1 0,0 0 0,0-1 0,1 1 0,0-1 0,0-1 0,1 1 0,-1-1 0,1 0 0,1 0 0,-1 0 0,-4-14 0,6 15 0,1-1 0,1 0 0,0 0 0,0 0 0,0 0 0,0 0 0,1 0 0,1 0 0,-1 0 0,1 0 0,0 0 0,1 1 0,-1-1 0,1 0 0,1 0 0,-1 1 0,7-11 0,3-2 30,0 0-1,2 1 0,0 1 0,1 0 0,0 1 0,1 1 0,1 0 0,1 2 0,0 0 0,1 0 0,23-11 0,21-7 87,0 3 0,84-26 0,-21 17-116,0 5 0,180-21 0,263 14 0,-555 38 0,30 0 0,-1 1 0,52 8 0,-90-7 0,0 0 0,0 0 0,0 0 0,0 0 0,0 1 0,-1 0 0,1 0 0,-1 0 0,8 5 0,-9-4 0,-1 0 0,1 0 0,-1-1 0,1 2 0,-1-1 0,0 0 0,0 0 0,0 1 0,-1-1 0,1 1 0,-1-1 0,1 5 0,-1-5 0,0 0 0,1 0 0,-1 1 0,1-1 0,0-1 0,0 1 0,0 0 0,0 0 0,0-1 0,1 1 0,-1-1 0,1 0 0,0 1 0,0-1 0,-1 0 0,1-1 0,0 1 0,1-1 0,-1 1 0,0-1 0,0 0 0,1 0 0,-1 0 0,0-1 0,6 1 0,8 1 0,1-2 0,-1 0 0,34-4 0,-39 2 0,216-31 0,-47 5 0,-168 26 0,34-3 0,-45 5 0,0 0 0,-1 0 0,1 0 0,0 0 0,0 0 0,-1 1 0,1-1 0,0 0 0,0 1 0,-1 0 0,1-1 0,-1 1 0,1 0 0,0 0 0,-1 0 0,0 0 0,1 0 0,-1 0 0,2 2 0,-2-2 0,0 1 0,-1-1 0,0 1 0,1-1 0,-1 0 0,0 1 0,0-1 0,0 1 0,0-1 0,0 1 0,0-1 0,0 1 0,-1-1 0,1 1 0,0-1 0,-1 1 0,1-1 0,-1 0 0,0 1 0,1-1 0,-2 2 0,-21 30 0,23-32 0,-16 18 0,-1-1 0,-1 0 0,0-1 0,-31 22 0,76-58 0,1 1 0,49-23 0,-69 38 0,-1 0 0,1 1 0,-1 0 0,1 0 0,0 1 0,0 0 0,0 0 0,0 1 0,0 0 0,12 2 0,-16-1 0,-1 0 0,0 0 0,0 0 0,0 0 0,0 1 0,0-1 0,0 1 0,0 0 0,-1 0 0,1 0 0,-1 0 0,1 0 0,-1 1 0,0-1 0,0 1 0,0-1 0,0 1 0,0 0 0,-1 0 0,1 0 0,-1 0 0,0 0 0,0 0 0,0 0 0,0 0 0,0 0 0,-1 1 0,1 4 0,0 1 0,0 0 0,-1 1 0,-1-1 0,1 0 0,-1 0 0,-1 0 0,0 0 0,0 0 0,-1 0 0,0 0 0,0-1 0,-7 13 0,-5 4 0,-1-1 0,-30 36 0,28-39 0,2 0 0,-19 32 0,35-53 0,0 0 0,1 0 0,-1 0 0,0 0 0,0 0 0,0-1 0,0 1 0,1 0 0,-1 0 0,0 0 0,0 0 0,0 0 0,1 0 0,-1 0 0,0 0 0,0 0 0,0 0 0,0 0 0,1 0 0,-1 0 0,0 0 0,0 0 0,0 0 0,1 0 0,-1 0 0,0 1 0,0-1 0,0 0 0,1 0 0,-1 0 0,0 0 0,0 0 0,0 0 0,0 0 0,0 1 0,1-1 0,-1 0 0,0 0 0,0 0 0,0 0 0,0 1 0,0-1 0,0 0 0,0 0 0,0 0 0,0 0 0,0 1 0,0-1 0,1 0 0,-1 0 0,0 0 0,0 1 0,0-1 0,0 0 0,0 0 0,-1 0 0,1 1 0,0-1 0,0 0 0,0 0 0,0 0 0,0 1 0,17-8 0,0 0 0,25-14 0,-2 0 0,142-63 0,5 7 0,2 9 0,202-44 0,-291 92 0,-97 20 0,1-1 0,-1 1 0,1 0 0,-1 0 0,1 0 0,-1 0 0,1 1 0,0-1 0,4 2 0,-7-1 0,-1-1 0,1 0 0,-1 0 0,1 1 0,-1-1 0,1 0 0,-1 1 0,0-1 0,1 1 0,-1-1 0,1 0 0,-1 1 0,0-1 0,0 1 0,1-1 0,-1 1 0,0-1 0,0 1 0,1-1 0,-1 1 0,0-1 0,0 1 0,0-1 0,0 1 0,0 0 0,0-1 0,0 1 0,0-1 0,0 1 0,0-1 0,0 1 0,0-1 0,-1 2 0,-1 4 0,-2-1 0,1 1 0,0-1 0,-1 0 0,0 0 0,-1 0 0,1 0 0,-6 4 0,-14 14 0,0 0 0,-2-2 0,0-1 0,-2-1 0,0-1 0,-49 23 0,75-40 0,1-1 0,-1 1 0,0-1 0,0 1 0,1-1 0,-1 1 0,0-1 0,0 0 0,1 0 0,-1 0 0,-2 0 0,3 0 0,1 0 0,0-1 0,-1 1 0,1 0 0,0 0 0,-1 0 0,1 0 0,0-1 0,-1 1 0,1 0 0,0 0 0,0-1 0,0 1 0,-1 0 0,1 0 0,0-1 0,0 1 0,0 0 0,-1-1 0,1 1 0,0 0 0,0-1 0,0 1 0,0 0 0,0-1 0,0 1 0,0 0 0,0-1 0,0 1 0,0 0 0,0-1 0,0 1 0,0-1 0,1-3 0,0 0 0,1 0 0,0 0 0,-1 0 0,1 1 0,0-1 0,5-5 0,7-11 0,1 1 0,1 0 0,1 2 0,0 0 0,2 0 0,0 2 0,0 0 0,22-12 0,-22 21 342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5:05:21.8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879 1550 24575,'8'0'0,"0"-1"0,-1 0 0,1 0 0,-1 0 0,1-1 0,-1-1 0,0 1 0,1-1 0,-1 0 0,-1-1 0,1 1 0,12-10 0,42-24 0,40-26 0,50-35 0,-12 9 0,-94 63 0,0 1 0,2 3 0,92-31 0,-28 11 0,-8-2 0,-3-3 0,-2-6 0,-2-3 0,109-85 0,-168 112 0,-1-2 0,-1-1 0,49-58 0,-65 66 0,21-23 0,-2-3 0,-3-1 0,37-70 0,-68 114 0,-1 1 0,-1-1 0,1-1 0,-1 1 0,0 0 0,-1-1 0,1 1 0,-2-1 0,1 1 0,-1-1 0,0 1 0,-2-11 0,1 13 0,0-1 0,-1 1 0,0-1 0,0 1 0,-1 0 0,1 0 0,-1 0 0,0 0 0,-1 0 0,1 1 0,-1-1 0,0 1 0,0 0 0,0 0 0,-1 0 0,1 1 0,-6-4 0,-1 0 0,-1 1 0,1 0 0,-1 0 0,0 1 0,0 1 0,-1 0 0,0 1 0,1 0 0,-1 1 0,0 0 0,0 1 0,0 1 0,-20 1 0,7 2 0,1 2 0,-1 0 0,1 2 0,1 1 0,-46 20 0,-17 14 0,-156 101 0,180-102 0,-49 35 0,107-72 0,0 1 0,0-1 0,1 1 0,-1 0 0,1 0 0,1 1 0,-1-1 0,1 1 0,0 0 0,-3 6 0,0 5 0,1 0 0,-4 22 0,-7 27 0,-4-17 0,-2 0 0,-43 71 0,-70 83 0,121-182 0,-105 138 0,-275 284 0,334-385 0,-34 37 0,89-89 0,1 0 0,0 0 0,0 0 0,0 0 0,1 1 0,0 0 0,0 0 0,1-1 0,0 1 0,0 1 0,1-1 0,-2 11 0,2 8 0,1 0 0,4 31 0,-1-6 0,-2-34 0,0 0 0,-1 0 0,-1 0 0,0 0 0,-2 0 0,0 0 0,0-1 0,-2 1 0,0-1 0,-10 22 0,5-19 0,0-1 0,-1 0 0,0-1 0,-2 0 0,0-1 0,-1-1 0,-26 24 0,29-30 0,-1-1 0,0 0 0,-1-1 0,1-1 0,-1 0 0,0 0 0,-1-1 0,1-1 0,-1 0 0,0-1 0,0-1 0,-17 2 0,21-4 0,-1 0 0,1 0 0,-1-1 0,1-1 0,0 1 0,0-2 0,0 1 0,0-2 0,0 1 0,0-1 0,1-1 0,-1 1 0,1-2 0,1 1 0,-1-1 0,1-1 0,0 1 0,0-2 0,1 1 0,0-1 0,0 0 0,-9-14 0,6 6 0,0-1 0,1-1 0,0 1 0,2-2 0,0 1 0,1-1 0,1 0 0,0 0 0,2 0 0,0-1 0,0-27 0,4 12 0,1-1 0,2 1 0,1 0 0,2 0 0,1 1 0,2 0 0,14-33 0,-13 41 0,1 0 0,1 1 0,1 1 0,1 0 0,2 1 0,0 1 0,1 1 0,1 0 0,34-28 0,-17 23-51,1 1-1,1 2 1,1 1 0,79-31-1,185-39-629,-128 52 484,1 8 0,328-18 0,-350 47 155,1 7 1,-1 7-1,239 47 0,-335-46 42,-1 2 0,0 3 0,-1 3 0,68 33 0,-110-45 0,0-1 0,-1 2 0,0-1 0,0 2 0,-1 0 0,-1 0 0,1 1 0,10 14 0,-19-20 0,0-1 0,0 1 0,0 0 0,-1 0 0,1 0 0,-1 0 0,0 0 0,-1 1 0,1-1 0,-1 0 0,0 1 0,-1 0 0,1-1 0,-1 1 0,0-1 0,0 1 0,-1-1 0,0 1 0,0-1 0,0 1 0,0-1 0,-1 1 0,0-1 0,-4 8 0,-4 4 85,0 1 0,-2-1-1,0-1 1,0 0 0,-2-1 0,0 0 0,-1-1 0,0-1-1,-23 16 1,-3-2 198,-1-2 0,-82 36-1,-15-6-570,-2-6 0,-213 45 1,-301 6-1015,-30-70 480,555-35 812,2-6 0,-1-5-1,-162-42 1,280 55 8,-7-1 0,-1-1 1,1 0 0,-1-1 0,2-1 0,-1-1-1,1-1 1,-28-18 0,42 25 32,0 0-1,1-1 0,-1 1 1,0-1-1,1 0 1,0 0-1,-1 0 1,1 0-1,0 0 0,1-1 1,-1 1-1,1-1 1,-1 1-1,1-1 1,0 1-1,0-1 0,1 0 1,-1 0-1,1 1 1,-1-1-1,1 0 1,1 0-1,-1 1 1,0-1-1,1 0 0,0 1 1,0-1-1,2-5 1,2-2 100,0 1 1,0 0-1,1 0 1,1 0 0,0 1-1,0 0 1,0 1-1,14-12 1,5-3 12,1 1-1,1 1 1,1 2 0,51-26-1,139-45 112,-57 35-452,2 7 1,2 7-1,1 7 0,2 8 0,306-8 0,-388 34 197,-1 3 0,1 4 0,-1 3 0,-1 4 0,96 30 0,-164-40 0,0 1 0,-1 1 0,0 1 0,-1 0 0,1 1 0,-1 1 0,-1 0 0,23 18 0,-34-24 5,-1-1-1,1 1 0,-1 0 1,0 0-1,1 0 0,-1 0 1,0 1-1,-1-1 0,1 1 1,-1-1-1,1 1 0,-1-1 1,0 1-1,0 0 0,-1-1 1,1 1-1,-1 6 0,0-5 14,-1 1 1,0-1-1,0 1 0,-1-1 0,1 1 1,-1-1-1,0 0 0,-1 0 0,1 0 1,-6 8-1,-4 3 78,0-2-1,-1 1 1,0-2-1,-1 0 1,-31 22 0,-27 11 70,-104 49 0,98-54-170,24-12 4,-96 47 0,134-69 0,-1-1 0,0-1 0,0 0 0,0-1 0,0 0 0,-36 1 0,50-5 0,-1 0 0,0 0 0,1 0 0,-1-1 0,1 1 0,-1-1 0,1 0 0,-1 0 0,1 0 0,0-1 0,-1 1 0,1-1 0,0 0 0,0 1 0,-5-5 0,7 4 0,-1 0 0,1 0 0,0 1 0,0-1 0,0 0 0,0 0 0,1 0 0,-1 0 0,0-1 0,1 1 0,-1 0 0,1 0 0,0 0 0,0 0 0,0 0 0,0-1 0,0 1 0,0 0 0,1 0 0,-1 0 0,1 0 0,-1 0 0,1 0 0,0 0 0,0 0 0,2-4 0,2-3 0,0-1 0,1 1 0,0 0 0,1 1 0,0 0 0,0 0 0,1 0 0,0 1 0,0 0 0,1 1 0,15-10 0,10-2 0,0 1 0,39-13 0,28-5 0,1 3 0,173-28 0,-143 41 0,231-4 0,-330 22 0,0 2 0,-1 1 0,1 2 0,62 14 0,-91-17 0,0 1 0,0 0 0,0-1 0,0 1 0,0 1 0,0-1 0,5 5 0,-8-6 0,0 0 0,0 0 0,0 0 0,1 1 0,-1-1 0,-1 0 0,1 1 0,0-1 0,0 1 0,0-1 0,-1 1 0,1-1 0,-1 1 0,1 0 0,-1 2 0,0 0 0,-1-1 0,1 1 0,-1 0 0,0-1 0,0 1 0,-1-1 0,1 1 0,-1-1 0,0 0 0,0 1 0,0-1 0,0 0 0,0 0 0,-1 0 0,1-1 0,-1 1 0,0-1 0,-3 3 0,-25 20 0,-2-2 0,0-1 0,-2-2 0,-53 24 0,-67 26-317,-182 55 0,-170 24-440,-105-1 675,521-135 82,66-16 0,24 3 0,1 0 0,0 0 0,0 0 0,-1 0 0,1-1 0,0 1 0,0 0 0,-1 0 0,1 0 0,0 0 0,0-1 0,-1 1 0,1 0 0,0 0 0,0 0 0,0-1 0,0 1 0,-1 0 0,1 0 0,0-1 0,0 1 0,0 0 0,0 0 0,0-1 0,0 1 0,0 0 0,0 0 0,-1-1 0,1 1 0,0 0 0,0-1 0,0 1 0,0 0 0,0 0 0,1-1 0,-1 1 0,0-1 0,2-2 0,0 0 0,1 1 0,-1-1 0,1 0 0,0 1 0,-1 0 0,1-1 0,0 1 0,7-3 0,48-27 0,2 2 0,116-41 0,139-21 0,-10 29 164,-280 59 205,40 0-1,-62 3-336,-1 1-1,1 0 0,-1 0 1,1 1-1,-1-1 0,1 0 1,-1 1-1,1 0 0,-1 0 1,0-1-1,1 1 0,-1 0 1,0 1-1,5 2 0,-7-4-27,0 1 0,1-1-1,-1 1 1,0-1 0,1 1 0,-1-1-1,0 1 1,0 0 0,0-1-1,1 1 1,-1-1 0,0 1 0,0 0-1,0-1 1,0 1 0,0 0-1,0-1 1,0 1 0,0-1 0,0 1-1,-1 1 1,-12 19 16,3-11-20,-1 0 0,0 0 0,-1-1 0,-23 13 0,-63 30 0,90-48 0,-570 245 0,520-226 0,22-8 0,25-9 0,0-1 0,-1 0 0,1-1 0,-1 0 0,0-1 0,-1-1 0,-22 3 0,35-5 0,-1 0 0,1 0 0,0 0 0,-1 0 0,1 0 0,0 0 0,-1 0 0,1 0 0,-1 0 0,1 0 0,0 0 0,-1 0 0,1 0 0,0-1 0,-1 1 0,1 0 0,-1 0 0,1 0 0,0-1 0,0 1 0,-1 0 0,1 0 0,0-1 0,-1 1 0,1 0 0,0-1 0,0 1 0,-1 0 0,1 0 0,0-1 0,0 1 0,0-1 0,0 1 0,0 0 0,-1-1 0,1 1 0,0 0 0,0-1 0,0 1 0,0-1 0,0 1 0,0 0 0,0-1 0,0 1 0,0-1 0,0 1 0,1 0 0,-1-1 0,0 1 0,0 0 0,0-1 0,0 1 0,1 0 0,-1-1 0,0 1 0,1-1 0,2-4 0,0 0 0,1 0 0,0 0 0,0 0 0,0 0 0,0 1 0,1 0 0,6-5 0,51-32 0,-48 32 0,385-206 0,-375 203 0,-8 4 0,0 0 0,0 0 0,1 2 0,0 0 0,0 1 0,26-4 0,-44 9 0,1 0 0,0 0 0,0 1 0,-1-1 0,1 0 0,0 0 0,0 0 0,0 1 0,-1-1 0,1 0 0,0 0 0,0 1 0,0-1 0,0 0 0,0 0 0,0 1 0,-1-1 0,1 0 0,0 0 0,0 1 0,0-1 0,0 0 0,0 1 0,0-1 0,0 0 0,0 0 0,0 1 0,0-1 0,0 0 0,0 0 0,1 1 0,-1-1 0,0 0 0,0 1 0,0-1 0,0 0 0,0 0 0,0 1 0,1-1 0,-1 0 0,0 0 0,0 0 0,0 1 0,1-1 0,-1 0 0,0 0 0,0 0 0,1 0 0,-1 0 0,0 1 0,0-1 0,1 0 0,-1 0 0,0 0 0,0 0 0,1 0 0,-1 0 0,0 0 0,1 0 0,-1 0 0,0 0 0,-14 11 0,0 0 0,-2-2 0,1 0 0,-1 0 0,0-1 0,-19 5 0,14-4 0,-71 31 0,-139 39 0,223-77 0,0 0 0,0-1 0,0 0 0,0 0 0,0 0 0,-8-1 0,15 0 0,0 0 0,0 0 0,1 0 0,-1-1 0,0 1 0,0 0 0,0 0 0,1-1 0,-1 1 0,0 0 0,0-1 0,1 1 0,-1 0 0,0-1 0,1 1 0,-1-1 0,1 1 0,-1-1 0,0 0 0,1 1 0,-1-1 0,1 0 0,-1 1 0,1-1 0,0 0 0,-1 1 0,1-1 0,0 0 0,0 0 0,-1 1 0,1-1 0,0 0 0,0 0 0,0 0 0,0 1 0,0-1 0,0 0 0,0 0 0,0 0 0,0 0 0,1 0 0,1-6 0,0 0 0,0 1 0,1-1 0,0 1 0,1 0 0,-1 0 0,1 0 0,0 0 0,1 1 0,5-6 0,59-56 0,-63 62 0,101-81 0,4 4 0,161-89 0,-195 128 0,-45 32 0,-31 11 0,-1 0 0,0 0 0,0 0 0,1 0 0,-1 0 0,0 0 0,0 0 0,1 0 0,-1 0 0,0 0 0,0 0 0,0 0 0,1 0 0,-1 0 0,0 0 0,0 0 0,1 0 0,-1 1 0,0-1 0,0 0 0,0 0 0,0 0 0,1 0 0,-1 0 0,0 1 0,0-1 0,0 0 0,0 0 0,1 0 0,-1 1 0,0-1 0,0 0 0,0 0 0,0 0 0,0 1 0,0-1 0,0 0 0,0 0 0,0 1 0,0-1 0,0 0 0,0 0 0,0 0 0,0 1 0,0-1 0,0 0 0,0 0 0,0 1 0,0-1 0,0 0 0,0 1 0,-3 4 0,0 0 0,0 0 0,0-1 0,-1 1 0,1 0 0,-10 7 0,-228 189 0,209-176 0,30-24 0,-31 29 0,33-30 0,-1 1 0,1-1 0,0 1 0,-1-1 0,1 0 0,0 1 0,0-1 0,0 1 0,-1-1 0,1 0 0,0 1 0,0-1 0,0 1 0,0-1 0,0 1 0,0-1 0,0 1 0,0-1 0,0 1 0,0-1 0,0 1 0,0-1 0,0 0 0,0 1 0,0-1 0,0 1 0,1 0 0,0 0 0,0-1 0,0 1 0,0 0 0,0-1 0,0 1 0,0-1 0,0 0 0,1 1 0,-1-1 0,0 0 0,0 0 0,0 0 0,1 1 0,-1-1 0,0 0 0,2-1 0,33-2 0,0-2 0,55-14 0,-45 8 0,45-10 0,-8 1 0,109-11 0,-187 30 0,1 1 0,0 0 0,-1 0 0,1 0 0,8 2 0,-14-2 0,0 0 0,1 0 0,-1 0 0,0 0 0,0 0 0,1 0 0,-1 1 0,0-1 0,1 0 0,-1 0 0,0 0 0,0 0 0,1 0 0,-1 1 0,0-1 0,0 0 0,0 0 0,1 1 0,-1-1 0,0 0 0,0 0 0,0 1 0,0-1 0,1 0 0,-1 0 0,0 1 0,0-1 0,0 0 0,0 1 0,0-1 0,0 0 0,0 0 0,0 1 0,0-1 0,0 0 0,0 1 0,-15 16 0,-14 0 0,0-1 0,-1-1 0,-55 19 0,66-26 0,-792 250-1766,775-248 1714,0 0-31,-246 60-79,276-69 162,-8 2 0,-1-1 0,-21-1 0,34 0 0,0-1 0,0 0 0,-1 0 0,1-1 0,0 1 0,0 0 0,0-1 0,0 1 0,0-1 0,0 0 0,0 0 0,0 1 0,0-2 0,0 1 0,0 0 0,1 0 0,-1 0 0,0-1 0,1 1 0,-1-1 0,1 1 0,-1-1 0,0-2 0,1 2 0,0 0 0,1 0 0,-1 0 0,1 0 0,0 0 0,0 0 0,0 0 0,0 0 0,0 0 0,0 0 0,0 0 0,1 0 0,-1-1 0,1 1 0,0 0 0,-1 1 0,1-1 0,0 0 0,0 0 0,2-2 0,29-40 0,-28 40 0,197-207 868,-117 128-270,76-98-1,-138 145-597,-21 36 0,-1 0 0,0 0 0,0 0 0,0-1 0,0 1 0,0 0 0,0 0 0,0 0 0,0-1 0,1 1 0,-1 0 0,0 0 0,0-1 0,0 1 0,0 0 0,0 0 0,0 0 0,0-1 0,0 1 0,0 0 0,0 0 0,0-1 0,-1 1 0,1 0 0,0 0 0,0 0 0,0-1 0,0 1 0,0 0 0,0 0 0,0 0 0,-1-1 0,1 1 0,0 0 0,0 0 0,0 0 0,0 0 0,-1-1 0,1 1 0,0 0 0,0 0 0,0 0 0,-1 0 0,1 0 0,0 0 0,0 0 0,0 0 0,-1 0 0,1 0 0,0 0 0,0 0 0,-1 0 0,1 0 0,0 0 0,0 0 0,0 0 0,-1 0 0,1 0 0,0 0 0,0 0 0,-1 0 0,1 0 0,-8 3 0,1 0 0,0 0 0,0 0 0,0 1 0,-8 6 0,-7 3 0,-12 6 0,0-2 0,-54 20 0,86-36 0,-1-1 0,1 1 0,-1 0 0,1-1 0,0 1 0,-1-1 0,1 1 0,-1-1 0,1 0 0,-1 0 0,-4-1 0,7 1 0,-1-1 0,1 1 0,0 0 0,-1-1 0,1 1 0,0 0 0,-1-1 0,1 1 0,0 0 0,0-1 0,0 1 0,-1 0 0,1-1 0,0 1 0,0-1 0,0 1 0,0-1 0,0 1 0,-1 0 0,1-1 0,0 1 0,0-1 0,0 1 0,0-1 0,0 1 0,1 0 0,-1-1 0,0 1 0,0-1 0,0 1 0,0-1 0,0 1 0,0 0 0,1-1 0,-1 1 0,0 0 0,1-1 0,4-8 0,0 1 0,1 1 0,0-1 0,11-10 0,110-110 0,-116 114 0,-28 19 0,-151 83 0,103-51 0,-123 50 0,151-75 0,23-8 0,-1 1 0,-24 12 0,39-17 0,-1 0 0,1 1 0,0-1 0,0 0 0,-1 1 0,1-1 0,0 0 0,0 1 0,-1-1 0,1 0 0,0 1 0,0-1 0,0 1 0,0-1 0,0 0 0,0 1 0,0-1 0,0 1 0,0-1 0,0 0 0,0 1 0,0-1 0,0 1 0,0-1 0,0 0 0,0 1 0,0-1 0,0 1 0,1-1 0,-1 0 0,0 1 0,0-1 0,0 0 0,1 1 0,-1-1 0,0 0 0,0 1 0,1-1 0,-1 0 0,0 0 0,1 1 0,-1-1 0,0 0 0,1 0 0,-1 1 0,0-1 0,1 0 0,-1 0 0,1 0 0,-1 0 0,1 0 0,26 16 0,-22-14 0,84 47 0,-1 3 0,-3 4 0,-3 4 0,135 128 0,-183-152 0,55 81 0,-58-74 0,-27-39 0,-1 0 0,1 0 0,0-1 0,0 1 0,0-1 0,0 0 0,1 0 0,-1 0 0,1-1 0,0 1 0,0-1 0,0 0 0,0-1 0,0 1 0,0-1 0,1 0 0,-1 0 0,0-1 0,0 1 0,1-1 0,-1 0 0,0-1 0,1 0 0,-1 1 0,0-2 0,6-1 0,8-2 0,-1-1 0,0-1 0,-1 0 0,0-2 0,32-20 0,30-26 0,-42 27 0,2 2 0,0 2 0,73-33 0,-43 33 0,102-24 0,78 0 0,46-11 0,-281 56 0,-8 1 0,1 0 0,0 0 0,0 1 0,0 0 0,11 0 0,-18 1 0,0 0 0,1 0 0,-1 0 0,1 0 0,-1 0 0,0 0 0,1 0 0,-1 0 0,1 0 0,-1 1 0,0-1 0,1 0 0,-1 0 0,0 0 0,1 0 0,-1 1 0,1-1 0,-1 0 0,0 0 0,0 1 0,1-1 0,-1 0 0,0 0 0,1 1 0,-1-1 0,0 0 0,0 1 0,0-1 0,1 0 0,-1 1 0,0-1 0,0 1 0,0-1 0,0 0 0,0 1 0,0-1 0,0 0 0,0 1 0,0-1 0,0 1 0,0-1 0,0 0 0,0 1 0,0-1 0,0 1 0,0-1 0,0 0 0,0 1 0,0-1 0,-1 1 0,1-1 0,0 0 0,0 1 0,0-1 0,-1 0 0,1 1 0,0-1 0,-1 0 0,1 0 0,0 1 0,0-1 0,-1 0 0,0 0 0,-23 25 0,20-22 0,-146 143 0,-30 28 0,129-130 0,-98 65 0,146-107 0,-37 24 0,-87 42 0,117-65 0,11-7 0,16-11 0,36-22 0,90-47 0,69-19 0,-157 77 0,72-34 0,253-123 0,-362 175 0,-18 8 0,0 0 0,0 0 0,0 0 0,0 0 0,0 0 0,0 0 0,0 0 0,0 0 0,0 0 0,0 0 0,0 0 0,0 0 0,0 0 0,0 0 0,0 0 0,0 0 0,1 1 0,-1-1 0,0 0 0,0 0 0,0 0 0,0 0 0,0 0 0,0 0 0,0 0 0,-31 17 0,-267 101 0,84-39 0,194-70 0,-33 12 0,-94 54 0,138-68 0,11-7 0,23-9 0,-19 6 0,644-243-293,39-17-26,-457 156 319,-187 80 0,-45 27 0,0 0 0,0 0 0,1 0 0,-1-1 0,0 1 0,0 0 0,0 0 0,0 0 0,0 0 0,0 0 0,0 0 0,0 0 0,0 0 0,0 0 0,1 0 0,-1 0 0,0 0 0,0 0 0,0 0 0,0-1 0,0 1 0,0 0 0,0 0 0,0 0 0,0 0 0,0 0 0,0 0 0,0 0 0,0 0 0,0 0 0,0-1 0,0 1 0,0 0 0,0 0 0,0 0 0,0 0 0,0 0 0,0 0 0,0 0 0,0 0 0,0-1 0,0 1 0,0 0 0,0 0 0,0 0 0,0 0 0,0 0 0,0 0 0,0 0 0,-1 0 0,1 0 0,0 0 0,0 0 0,0-1 0,0 1 0,0 0 0,0 0 0,0 0 0,0 0 0,0 0 0,0 0 0,-1 0 0,1 0 0,0 0 0,0 0 0,0 0 0,0 0 0,-16 3 0,-70 26 0,-100 51 0,78-32 0,-142 58-18,-413 193-62,584-254 80,77-44 0,0 0 0,0 0 0,0 0 0,1 0 0,-1 0 0,1 0 0,-1 1 0,1-1 0,-1 0 0,1 1 0,-1-1 0,1 1 0,-1 2 0,4-4 0,0 0 0,0 0 0,0-1 0,0 1 0,0 0 0,0-1 0,0 0 0,0 1 0,0-1 0,0 0 0,2-1 0,161-79-24,-60 28 166,400-198 450,-444 218-592,-52 25 0,-18 8 0,-30 10 0,-60 24 0,51-16 0,-114 43 0,-246 128 0,394-182 0,1 1 0,-22 16 0,35-24 0,0 1 0,0-1 0,0 0 0,-1 0 0,1 0 0,0 0 0,0 0 0,0 1 0,-1-1 0,1 0 0,0 0 0,0 0 0,0 1 0,0-1 0,-1 0 0,1 0 0,0 0 0,0 1 0,0-1 0,0 0 0,0 0 0,0 1 0,0-1 0,0 0 0,0 0 0,0 1 0,0-1 0,0 0 0,0 1 0,0-1 0,0 0 0,0 0 0,0 1 0,0-1 0,0 0 0,0 0 0,0 1 0,0-1 0,1 0 0,-1 0 0,17 2 0,17-9 0,0-1 0,0-2 0,56-23 0,-49 17 0,128-47-52,258-102-342,-10-24 125,-367 167 269,-103 51 0,-77 31 0,48-23 0,-494 244 596,525-259-447,43-20-164,30-16 0,346-184-503,90-50-281,-232 119 732,-190 114 67,-36 15 0,0 0 0,1 0 0,-1 0 0,0 0 0,0 0 0,0 0 0,1 0 0,-1 0 0,0 0 0,0 0 0,0 0 0,1 0 0,-1 0 0,0 0 0,0 1 0,0-1 0,0 0 0,1 0 0,-1 0 0,0 0 0,0 0 0,0 0 0,0 1 0,0-1 0,0 0 0,1 0 0,-1 0 0,0 0 0,0 1 0,0-1 0,0 0 0,0 0 0,0 0 0,0 1 0,0-1 0,0 0 0,0 0 0,0 0 0,0 1 0,0-1 0,0 0 0,0 0 0,0 0 0,0 1 0,0-1 0,0 0 0,0 0 0,0 0 0,0 1 0,0-1 0,0 0 0,-1 0 0,1 0 0,0 0 0,0 1 0,0-1 0,0 0 0,0 0 0,-1 0 0,1 0 0,0 0 0,0 0 0,0 0 0,0 1 0,-1-1 0,-7 10 0,-1 0 0,-19 17 0,-223 173 705,3-4-26,219-168-679,48-41 0,19-15 0,-12 11 0,9-6 0,47-40 0,-81 62 0,-1 1 0,1 0 0,0-1 0,-1 1 0,1-1 0,0 1 0,-1-1 0,1 0 0,-1 1 0,1-1 0,-1 0 0,1 1 0,-1-1 0,0 0 0,1 1 0,-1-1 0,0 0 0,1 0 0,-1 0 0,0 1 0,0-1 0,0 0 0,0 0 0,0 0 0,0 1 0,0-2 0,-1 1 0,0 1 0,0-1 0,0 1 0,0-1 0,0 1 0,0-1 0,0 1 0,0-1 0,0 1 0,0 0 0,0 0 0,0-1 0,0 1 0,-1 0 0,1 0 0,0 0 0,-2 1 0,-124 11 0,91-7 0,1-1 0,-2-1 0,1-3 0,-45-3 0,72 2 0,0-1 0,0 0 0,0 0 0,1-1 0,-1 0 0,1 0 0,-1-1 0,1 0 0,0 0 0,1-1 0,-1 0 0,1-1 0,0 0 0,0 0 0,0 0 0,1-1 0,0 0 0,1 0 0,-1 0 0,1-1 0,-6-14 0,7 14 0,1-1 0,0-1 0,0 1 0,1 0 0,0 0 0,1-1 0,0-13 0,5-71 0,0 37 0,-4 38 0,2 0 0,5-28 0,-6 39 0,2 0 0,-1 1 0,1 0 0,0-1 0,1 1 0,0 0 0,0 1 0,9-12 0,61-63 0,159-134 0,-144 138 0,74-58 0,-130 111 0,2 1 0,0 2 0,41-19 0,-61 34 0,-1 0 0,1 1 0,0 0 0,1 2 0,24-4 0,-34 6 0,-1 1 0,0 0 0,1 0 0,-1 0 0,0 1 0,0 0 0,1 0 0,-1 0 0,0 0 0,0 1 0,0 0 0,0 0 0,0 0 0,-1 1 0,1 0 0,-1 0 0,0 0 0,1 0 0,5 7 0,-7-7 0,0 0 0,0 0 0,-1 0 0,0 0 0,1 1 0,-1-1 0,0 1 0,-1-1 0,1 1 0,-1 0 0,1-1 0,-1 1 0,1 8 0,-2-9 0,-1 1 0,0-1 0,1 1 0,-1-1 0,0 1 0,-1-1 0,1 1 0,-1-1 0,1 0 0,-1 0 0,0 0 0,0 0 0,0 0 0,-1 0 0,1 0 0,-4 2 0,-15 15 0,0-1 0,-1-1 0,-1-2 0,-1 0 0,-26 13 0,-138 61 0,153-75 0,-178 81 0,-169 72 0,276-128 0,-39 18 0,132-50 0,12-5 0,26-7 0,252-87 0,182-50 0,-443 137 0,0 1 0,0 0 0,0 1 0,0 1 0,24 1 0,-33 1 0,-1 0 0,1 0 0,0 1 0,-1 0 0,1 0 0,-1 0 0,1 1 0,-1 0 0,0 0 0,0 1 0,0-1 0,-1 1 0,1 1 0,9 8 0,-15-12 0,1 0 0,0-1 0,0 1 0,-1-1 0,1 1 0,0 0 0,-1 0 0,1 0 0,0-1 0,-1 1 0,1 0 0,-1 0 0,0 0 0,1 0 0,-1 0 0,0 0 0,0 0 0,1 0 0,-1 0 0,0 0 0,0 0 0,0 0 0,0 0 0,0 0 0,0 0 0,0 0 0,-1 0 0,1-1 0,0 1 0,0 0 0,-1 0 0,1 0 0,-1 0 0,1 0 0,-1 0 0,1 0 0,-1-1 0,1 1 0,-1 0 0,0 0 0,-1 0 0,-3 3 0,0 0 0,-1-1 0,0 0 0,1 0 0,-10 2 0,1 1 0,-19 9 0,-1-2 0,-1 0 0,-62 12 0,76-24 0,21-1 0,0 0 0,0 0 0,-1 0 0,1 0 0,0-1 0,0 1 0,0 0 0,0 0 0,0 0 0,0 0 0,0 0 0,-1 0 0,1 0 0,0 0 0,0 0 0,0 0 0,0-1 0,0 1 0,0 0 0,0 0 0,0 0 0,0 0 0,0 0 0,0 0 0,0-1 0,0 1 0,0 0 0,0 0 0,-1 0 0,1 0 0,0 0 0,1-1 0,-1 1 0,0 0 0,0 0 0,0 0 0,0 0 0,0 0 0,0 0 0,0-1 0,0 1 0,0 0 0,0 0 0,0 0 0,0 0 0,0 0 0,0 0 0,0-1 0,1 1 0,-1 0 0,0 0 0,0 0 0,0 0 0,0 0 0,0 0 0,0 0 0,31-21 0,355-164 0,-362 178 0,-23 6 0,-1 1 0,0 0 0,0 0 0,0 0 0,0 0 0,0 0 0,0 0 0,1 0 0,-1 0 0,0 0 0,0 0 0,0 0 0,0 0 0,0 0 0,1 0 0,-1 0 0,0 0 0,0 0 0,0 0 0,0 0 0,0 0 0,1 0 0,-1 0 0,0 0 0,0 0 0,0 0 0,0 0 0,0 0 0,0 0 0,1 0 0,-1 0 0,0 1 0,0-1 0,0 0 0,0 0 0,0 0 0,0 0 0,0 0 0,0 0 0,0 0 0,1 1 0,-1-1 0,0 0 0,0 0 0,0 0 0,0 0 0,0 0 0,0 1 0,0-1 0,0 0 0,0 0 0,0 0 0,0 0 0,0 0 0,0 1 0,0-1 0,-3 3 0,0 1 0,0-1 0,0 0 0,-1 0 0,1 0 0,-1 0 0,-4 2 0,-33 21 0,-2-3 0,0-1 0,-1-2 0,-82 25 0,74-33 0,37-14 0,16-7 0,21-12 0,10-1 0,1 2 0,1 1 0,1 1 0,0 2 0,1 1 0,44-11 0,-74 25 0,0-1 0,0 1 0,0 0 0,0 0 0,1 1 0,-1 0 0,0 0 0,0 0 0,1 1 0,8 2 0,-12-2 0,-1 0 0,0 0 0,1 0 0,-1 0 0,0 1 0,0-1 0,0 1 0,0-1 0,0 1 0,0 0 0,-1 0 0,1 0 0,-1 0 0,1 0 0,-1 0 0,1 0 0,-1 0 0,0 0 0,0 1 0,0-1 0,-1 1 0,1-1 0,0 0 0,-1 1 0,0-1 0,1 1 0,-1-1 0,0 4 0,-1 8 0,1-1 0,-2 0 0,0 0 0,-1 1 0,0-1 0,0-1 0,-2 1 0,-6 13 0,-6 10 0,-33 51 0,18-36 0,-3-2 0,-1-1 0,-3-2 0,-1-2 0,-67 57 0,97-93 0,-1 0 0,0 0 0,0-1 0,-1-1 0,0 0 0,0 0 0,-1-1 0,1-1 0,-27 6 0,33-10 0,0 1 0,0-1 0,0 0 0,-1 0 0,1 0 0,0-1 0,0 0 0,0-1 0,0 1 0,0-1 0,0 0 0,1-1 0,-1 1 0,0-1 0,1 0 0,0 0 0,0-1 0,0 0 0,0 0 0,1 0 0,-1 0 0,1-1 0,-5-6 0,-2-5 0,1 0 0,1 0 0,0-1 0,2 0 0,0 0 0,0-1 0,2 0 0,0 0 0,1-1 0,-2-35 0,4 32 0,1 1 0,2-1 0,0 0 0,1 0 0,1 1 0,2-1 0,0 1 0,0 0 0,13-27 0,-10 33 0,0 0 0,0 0 0,2 1 0,0 0 0,1 0 0,0 2 0,25-24 0,-16 20 0,1 1 0,0 1 0,1 0 0,40-17 0,-10 11 0,0 2 0,1 2 0,0 3 0,70-8 0,-74 14 0,68-1 0,-100 8 0,-1 1 0,1 1 0,-1 0 0,0 1 0,0 0 0,0 2 0,29 11 0,-40-14 0,1 1 0,-1 0 0,-1 0 0,1 0 0,0 0 0,-1 1 0,1 0 0,-1 0 0,0 0 0,0 0 0,-1 1 0,6 7 0,-7-8 0,-1 0 0,1 0 0,-1 0 0,1 0 0,-1 0 0,-1 0 0,1 1 0,-1-1 0,1 0 0,-1 0 0,0 1 0,-1-1 0,1 0 0,-1 0 0,0 1 0,0-1 0,-2 5 0,-3 7 0,-1-1 0,-1 1 0,0-2 0,-1 1 0,-1-1 0,0 0 0,-1-1 0,-1 0 0,0-1 0,-15 12 0,1-3 0,-1-1 0,0-1 0,-2-1 0,-39 17 0,32-19 0,-2-3 0,0-1 0,-1-1 0,0-2 0,0-2 0,-1-2 0,1-1 0,-78-4 0,62-4 0,1-2 0,0-3 0,1-2 0,0-2 0,-99-39 0,127 42 0,1-1 0,0-1 0,0-1 0,1-1 0,-27-22 0,48 34 0,0 0 0,0 0 0,0 0 0,0 0 0,0 0 0,1 0 0,-1 0 0,0-1 0,1 1 0,0-1 0,0 1 0,0-1 0,0 1 0,0-1 0,0 0 0,0-4 0,1 5 0,0 1 0,0 0 0,1 0 0,-1-1 0,1 1 0,-1 0 0,1 0 0,-1 0 0,1 0 0,0-1 0,-1 1 0,1 0 0,0 0 0,0 0 0,0 1 0,0-1 0,0 0 0,0 0 0,0 0 0,0 1 0,0-1 0,0 0 0,0 1 0,1-1 0,-1 1 0,0 0 0,0-1 0,1 1 0,-1 0 0,0 0 0,0 0 0,3 0 0,-3-1 0,1 1 0,0 0 0,0 0 0,-1-1 0,1 1 0,0 1 0,0-1 0,0 0 0,-1 0 0,1 1 0,0-1 0,0 1 0,-1-1 0,1 1 0,-1 0 0,1 0 0,0-1 0,-1 1 0,1 0 0,-1 1 0,0-1 0,1 0 0,-1 0 0,0 1 0,0-1 0,0 0 0,0 1 0,0-1 0,0 1 0,1 1 0,-1 0 0,0 0 0,0 0 0,-1 0 0,1 0 0,-1 0 0,0 0 0,0 0 0,0 0 0,0 0 0,0 0 0,-1 0 0,1 0 0,-1 0 0,0 0 0,0 0 0,0 0 0,0 0 0,-2 3 0,-3 3 0,0-1 0,0 0 0,-1 1 0,0-2 0,0 1 0,-1-1 0,0 0 0,0-1 0,-12 7 0,-10 5 0,-48 20 0,18-13 0,-2-2 0,-118 25 0,-131 6 0,309-54 0,-44 7 71,14 0-276,0-2 0,0-2 0,-1-1 0,0-1-1,1-1 1,-36-6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7T15:05:40.47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1016 1,'1'16,"1"-1,0 1,1-1,0 0,1 1,1-1,1-1,0 1,1-1,0 0,1-1,1 0,0 0,0 0,2-1,-1-1,13 11,-3-5,0-1,1 0,1-2,0 0,1-2,1 0,0-2,0 0,38 8,-8-6,-29-7,-1 0,1 2,-1 0,34 17,-57-24,1 1,-1 0,1-1,-1 1,1 0,-1 0,0 0,1 0,-1 0,0 1,0-1,0 0,0 1,0-1,0 0,0 1,0-1,-1 1,1-1,0 1,0 2,-1-3,-1 1,1-1,0 1,-1-1,1 0,-1 1,1-1,-1 0,0 1,1-1,-1 0,0 0,0 1,0-1,0 0,0 0,0 0,0 0,-2 0,-7 6,0-1,0 0,-1-1,-17 6,-1-1,-1-2,0-1,0-1,-53 3,-126-7,153-3,47 1,-1 0,-1 0,1-1,-1 0,-16-4,25 4,1 1,-1 0,1-1,-1 1,1-1,0 0,0 1,-1-1,1 0,0 0,0 0,0 0,0 0,0 0,0 0,0 0,0 0,0 0,0 0,0-1,1 1,-1 0,1-1,-1 1,1 0,-1-1,1 1,0-1,0 1,-1-1,1 1,0-1,1 1,-1 0,0-1,0 1,0-1,1 1,-1-1,1 1,0-2,3-4,-1 0,1 0,0 1,1 0,0-1,0 2,0-1,0 0,1 1,9-6,69-44,-70 47,29-17,91-38,-97 52,-29 12,-8 4,-6 0,0 0,-1-1,0 1,1-1,-1-1,0 1,-1-1,1-1,-1 1,-13 1,6 1,-95 24,-172 22,-121-16,387-34,-56 3,-98-8,165 3,-1 0,1 0,-1-1,1 0,0 0,-9-5,14 7,-1 0,0-1,0 1,1-1,-1 1,0-1,0 0,1 1,-1-1,1 0,-1 1,1-1,-1 0,1 0,-1 1,1-1,0 0,-1 0,1-1,0 1,0 0,1 0,-1 0,0 0,1 0,-1 0,1 1,-1-1,1 0,-1 0,1 1,0-1,-1 0,1 1,0-1,0 0,-1 1,1-1,0 1,0-1,0 1,0 0,1-1,21-8,0 0,1 2,0 1,1 1,38-3,-11 0,200-35,183-25,-367 66,-67 1,0 1,0 0,0 0,0 0,0 0,0 0,0 0,0 1,1-1,-1 0,0 0,0 1,0-1,0 1,0-1,0 1,0-1,-1 1,1-1,0 1,0 0,0 0,-1-1,1 1,0 0,0 0,-1 0,1 0,0 1,-2 0,0 0,1 0,-1 0,0-1,0 1,-1 0,1-1,0 1,0-1,-1 1,1-1,-1 1,1-1,-1 0,0 0,1 0,-4 1,-20 14,0-2,-1-1,-1-2,-31 11,-121 26,127-35,-154 35,-318 32,490-81,34 1,0 0,0-1,0 1,1-1,-1 1,0 0,0-1,0 1,0 0,0-1,1 1,-1-1,0 1,0 0,1 0,-1-1,0 1,0 0,1-1,-1 1,0 0,1 0,-1-1,0 1,1 0,-1 0,1 0,-1 0,0 0,1 0,-1-1,0 1,1 0,-1 0,1 0,58-21,-8 7,-3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7T15:05:41.22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 97,'59'-3,"0"-4,0-1,57-17,67-10,-77 24,116 3,-195 9,-27 0,0-1,-1 0,1 0,0 0,0 0,0 0,0 0,0 0,-1 0,1 0,0 0,0 1,0-1,0 0,0 0,0 0,0 0,0 0,0 1,-1-1,1 0,0 0,0 0,0 0,0 0,0 1,0-1,0 0,0 0,0 0,0 0,0 1,0-1,0 0,0 0,0 0,1 0,-1 0,0 1,0-1,0 0,0 0,0 0,0 0,0 0,0 0,0 1,1-1,-1 0,0 0,0 0,0 0,0 0,0 0,0 0,1 0,-1 0,0 0,0 1,0-1,0 0,1 0,-1 0,0 0,-9 5,-1 0,1-1,-1 1,0-2,-1 0,1 0,-15 2,4 0,-158 35,-242 23,412-62,-7 1,0-1,0-1,-23-2,35 1,1 1,-1-1,0 0,1 0,-1 0,1-1,0 1,-1-1,1 0,0 0,0 0,0 0,0 0,1-1,-1 1,0-1,1 0,0 0,0 0,-2-3,-16-24,9 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7T15:05:41.78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132 221,'-1'0,"1"0,-1 0,1 0,0 0,-1 0,1 0,-1 0,1 0,0 1,-1-1,1 0,0 0,-1 0,1 0,0 1,-1-1,1 0,0 0,-1 1,1-1,0 0,-1 0,1 1,0-1,0 0,0 1,-1-1,1 0,0 1,0-1,0 0,0 1,0-1,-1 1,1-1,0 1,5 19,15 18,-7-20,1-2,1 1,1-2,24 20,80 50,-84-61,6 5,197 126,-198-132,0-2,1-1,1-3,48 13,-82-27,1-1,0 0,0-1,-1 0,1 0,0-1,19-2,-25 1,0 0,0 0,0-1,0 1,0-1,0 0,0 0,-1 0,1 0,-1 0,0-1,1 0,-1 0,0 0,-1 0,1 0,0 0,-1-1,0 1,4-8,-1-2,-1 0,0-1,0 1,-1-1,-1 0,1-24,-6-87,3 118,-1-13,-1 0,-1 1,-1-1,0 1,-9-23,9 31,-1 1,0 0,-1 0,0 1,0 0,-1 0,0 0,0 1,-1 0,0 0,-11-7,-7-3,-2 1,0 1,-1 1,-49-17,-128-28,-75 2,213 48,-1 4,-76 1,96 11,48-6,1 0,0 0,-1 0,1 0,-1 0,1 1,0-1,-1 0,1 0,0 0,-1 1,1-1,0 0,0 0,-1 1,1-1,0 0,0 0,-1 1,1-1,0 0,0 1,0-1,-1 0,1 1,0-1,0 0,0 1,0-1,0 1,0-1,0 0,0 1,0-1,0 0,0 1,0-1,0 1,0-1,0 0,0 1,1-1,-1 0,0 1,0-1,0 0,0 1,1-1,-1 0,0 1,0-1,1 0,-1 0,0 1,1-1,-1 0,20 15,-19-14,34 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7T15:05:51.9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2309 941 24575,'1'23'0,"-1"1"0,-1-1 0,-1 0 0,-1 0 0,-1 0 0,-1 0 0,-11 30 0,-52 93 0,67-144 0,0 1 0,0-1 0,1 0 0,-1 0 0,0 0 0,1 1 0,0-1 0,-1 0 0,1 1 0,0-1 0,0 0 0,0 1 0,1-1 0,-1 0 0,0 1 0,1-1 0,0 0 0,-1 0 0,1 1 0,0-1 0,0 0 0,0 0 0,0 0 0,2 2 0,-1-2 0,1-1 0,-1 1 0,1 0 0,-1-1 0,1 0 0,0 1 0,-1-1 0,1 0 0,0 0 0,0-1 0,0 1 0,0-1 0,0 1 0,0-1 0,0 0 0,0 0 0,-1 0 0,7-1 0,109-18 0,-111 18 0,0 0 0,0-1 0,0 1 0,0-2 0,0 1 0,-1 0 0,1-1 0,-1-1 0,0 1 0,11-8 0,0-4 0,0 0 0,16-17 0,-6 4 0,365-320 0,-355 318 0,-27 24 0,-9 8 0,-14 15 0,-156 146 0,67-69 0,87-78 0,9-10 0,1 0 0,-1 0 0,0-1 0,-1 0 0,1 0 0,-1 0 0,-8 4 0,13-11 0,9-7 0,12-6 0,0 1 0,1 1 0,44-22 0,-46 26 0,137-73 0,317-173 0,-401 216 0,-69 38 0,0-1 0,0 1 0,0 0 0,0 1 0,0-1 0,0 0 0,0 1 0,0-1 0,0 1 0,1-1 0,-1 1 0,3 0 0,-5 0 0,0 0 0,1 1 0,-1-1 0,0 0 0,1 0 0,-1 1 0,0-1 0,0 0 0,1 1 0,-1-1 0,0 0 0,0 1 0,0-1 0,1 0 0,-1 1 0,0-1 0,0 0 0,0 1 0,0-1 0,0 0 0,0 1 0,0-1 0,0 1 0,0-1 0,0 0 0,0 1 0,0-1 0,0 1 0,0-1 0,0 0 0,0 1 0,0-1 0,0 0 0,0 1 0,-1-1 0,1 0 0,0 1 0,-4 7 0,0 0 0,-1-1 0,1 1 0,-9 9 0,-45 49 0,-105 91 0,15-16 0,135-125 0,27-27 0,142-108 0,63-54 0,-177 139 0,-23 24 0,-19 10 0,1 1 0,-1-1 0,0 1 0,0 0 0,0-1 0,1 1 0,-1 0 0,0-1 0,0 1 0,0-1 0,0 1 0,0 0 0,0-1 0,0 1 0,-1 0 0,1-1 0,0 1 0,0-1 0,0 1 0,0 0 0,-1-1 0,1 1 0,0-1 0,-1 1 0,1-1 0,0 1 0,-1-1 0,1 1 0,-1 0 0,-14 25 0,-1 0 0,0-1 0,-2-1 0,-1-1 0,-1 0 0,-28 25 0,27-33 0,21-15 0,0 0 0,0 0 0,0 1 0,0-1 0,-1 0 0,1 0 0,0 0 0,0 0 0,0 0 0,0 0 0,0 0 0,0 0 0,0 0 0,0 1 0,0-1 0,-1 0 0,1 0 0,0 0 0,0 0 0,0 0 0,0 0 0,0 0 0,0 0 0,0 0 0,-1 0 0,1 0 0,0 0 0,0 0 0,0 0 0,0 0 0,0 0 0,0 0 0,-1 0 0,1 0 0,0 0 0,0 0 0,0 0 0,0 0 0,0 0 0,0 0 0,0-1 0,-1 1 0,1 0 0,0 0 0,0 0 0,0 0 0,0 0 0,0 0 0,0 0 0,0 0 0,0 0 0,0-1 0,0 1 0,0 0 0,-1 0 0,1 0 0,0 0 0,0 0 0,0 0 0,0 0 0,0-1 0,0 1 0,0 0 0,2-4 0,0 0 0,1 0 0,-1 0 0,1 0 0,0 0 0,5-6 0,319-330 0,-284 300 0,81-57 0,-94 80 0,-30 16 0,0 1 0,0 0 0,1 0 0,-1 0 0,0-1 0,0 1 0,1 0 0,-1 0 0,0 0 0,0 0 0,1-1 0,-1 1 0,0 0 0,1 0 0,-1 0 0,0 0 0,0 0 0,1 0 0,-1 0 0,0 0 0,1 0 0,-1 0 0,0 0 0,1 0 0,-1 0 0,0 0 0,0 0 0,1 1 0,-1-1 0,0 0 0,1 0 0,-1 0 0,0 0 0,0 0 0,1 1 0,-1-1 0,0 0 0,0 0 0,0 1 0,1-1 0,-1 0 0,0 0 0,0 1 0,0-1 0,0 0 0,1 0 0,-1 1 0,0-1 0,0 0 0,0 1 0,0-1 0,0 0 0,0 0 0,0 1 0,0-1 0,0 0 0,0 1 0,0-1 0,0 1 0,-9 19 0,-18 24 0,-2-2 0,-2-2 0,-1 0 0,-56 50 0,58-66 0,28-25 0,6-6 0,11-12 0,235-218 0,-211 195 0,-15 15 0,1 1 0,41-31 0,-58 53 0,-9 10 0,-10 15 0,-62 80 0,-162 169 0,204-238 0,20-22 0,22-22 0,157-130 0,-115 100 0,-43 34 0,-2 0 0,1 0 0,1 1 0,-1 1 0,1-1 0,0 2 0,0-1 0,17-5 0,-26 11 0,-1-1 0,1 1 0,-1 0 0,1 0 0,-1 0 0,1 0 0,-1-1 0,1 1 0,0 0 0,-1 0 0,1 0 0,-1 0 0,1 0 0,-1 0 0,1 1 0,0-1 0,-1 0 0,1 0 0,-1 0 0,1 0 0,-1 1 0,1-1 0,-1 0 0,1 1 0,-1-1 0,1 0 0,-1 1 0,1-1 0,-1 0 0,0 1 0,1-1 0,-1 1 0,0-1 0,1 1 0,-1-1 0,0 1 0,0-1 0,1 1 0,-1-1 0,0 1 0,0-1 0,0 1 0,0-1 0,0 1 0,0 0 0,0 0 0,-5 29 0,-4-6 0,-1-1 0,-1 0 0,-1 0 0,-18 26 0,-69 85 0,60-84 0,89-102 0,59-49 0,-17 16 0,-48 41 0,-24 23 0,45-37 0,-56 54 0,-9 8 0,-11 13 0,-52 58 0,-102 92 0,139-147 0,26-20 0,0 0 0,0 0 0,-1 1 0,1-1 0,0 0 0,-1 0 0,1 1 0,0-1 0,-1 0 0,1 0 0,0 0 0,-1 0 0,1 0 0,-1 1 0,1-1 0,0 0 0,-1 0 0,1 0 0,0 0 0,-1 0 0,1 0 0,-1 0 0,1 0 0,0 0 0,-1-1 0,1 1 0,-1 0 0,1 0 0,0 0 0,-1 0 0,1 0 0,0-1 0,-1 1 0,1 0 0,0 0 0,0-1 0,-1 1 0,1 0 0,0 0 0,-1-1 0,1 1 0,0 0 0,0-1 0,0 1 0,-1 0 0,1-1 0,0 1 0,0 0 0,0-1 0,0 1 0,0-1 0,0 1 0,0 0 0,0-1 0,0 1 0,0 0 0,0-1 0,0 1 0,0-1 0,0 1 0,0 0 0,0-1 0,0 1 0,0-1 0,0 1 0,1 0 0,-1-1 0,0 1 0,1-1 0,12-44 0,-13 44 0,0 1 0,0 0 0,0 0 0,0 0 0,0 0 0,0 0 0,0 0 0,0-1 0,0 1 0,0 0 0,0 0 0,0 0 0,0 0 0,0 0 0,0 0 0,0-1 0,0 1 0,0 0 0,0 0 0,0 0 0,0 0 0,0 0 0,-1 0 0,1 0 0,0 0 0,0 0 0,0-1 0,0 1 0,0 0 0,0 0 0,0 0 0,0 0 0,-1 0 0,1 0 0,0 0 0,0 0 0,0 0 0,0 0 0,0 0 0,0 0 0,-1 0 0,1 0 0,0 0 0,0 0 0,0 0 0,0 0 0,0 0 0,0 0 0,-1 0 0,1 0 0,0 0 0,0 0 0,0 0 0,0 0 0,0 0 0,0 1 0,0-1 0,0 0 0,-1 0 0,1 0 0,0 0 0,0 0 0,0 0 0,-14 10 0,-14 14 0,-41 45 0,43-40 0,-2-2 0,-2 0 0,-43 30 0,43-42 0,30-15 0,0 0 0,0 0 0,0 0 0,-1 1 0,1-1 0,0 0 0,0 0 0,-1 0 0,1 0 0,0 0 0,0 0 0,-1 0 0,1 0 0,0 0 0,0 0 0,0 0 0,-1 0 0,1 0 0,0 0 0,0 0 0,-1 0 0,1 0 0,0 0 0,0 0 0,-1 0 0,1 0 0,0 0 0,0 0 0,0-1 0,-1 1 0,1 0 0,0 0 0,0 0 0,0 0 0,-1-1 0,1 1 0,0 0 0,0 0 0,0 0 0,0 0 0,0-1 0,0 1 0,-1 0 0,1 0 0,0-1 0,0 1 0,0 0 0,0 0 0,0-1 0,0 1 0,0 0 0,0 0 0,0 0 0,0-1 0,0 1 0,0 0 0,0 0 0,0-1 0,0 1 0,0 0 0,0 0 0,1-1 0,-1 1 0,0 0 0,0 0 0,0-1 0,10-16 0,18-14 0,1 2 0,62-50 0,-46 42 0,-34 28 0,-5 2 0,1 1 0,0 0 0,1 1 0,0-1 0,0 2 0,14-8 0,-22 12 0,-1 0 0,1 1 0,0-1 0,0 0 0,0 0 0,0 0 0,-1 0 0,1 1 0,0-1 0,0 0 0,0 0 0,0 0 0,0 1 0,0-1 0,0 0 0,0 0 0,-1 0 0,1 1 0,0-1 0,0 0 0,0 0 0,0 1 0,0-1 0,0 0 0,0 0 0,0 0 0,0 1 0,0-1 0,0 0 0,1 0 0,-1 1 0,0-1 0,0 0 0,0 0 0,0 0 0,0 1 0,0-1 0,0 0 0,1 0 0,-1 0 0,0 0 0,0 1 0,0-1 0,0 0 0,1 0 0,-1 0 0,0 0 0,0 0 0,0 0 0,1 1 0,-1-1 0,0 0 0,0 0 0,0 0 0,1 0 0,-1 0 0,0 0 0,0 0 0,1 0 0,-1 0 0,0 0 0,0 0 0,0 0 0,1 0 0,-1 0 0,0 0 0,-13 18 0,-42 40 0,-3-3 0,-2-2 0,-125 83 0,181-133 0,-6 3 0,0 1 0,0-1 0,-1-1 0,-12 5 0,21-9 0,1 0 0,-1 0 0,0-1 0,0 1 0,0-1 0,0 1 0,0-1 0,-1 0 0,1 0 0,0 0 0,0 0 0,0 0 0,0-1 0,0 1 0,0 0 0,0-1 0,0 1 0,0-1 0,0 0 0,0 0 0,1 0 0,-1 0 0,0 0 0,0 0 0,1 0 0,-1-1 0,1 1 0,-1-1 0,1 1 0,-1-1 0,0-1 0,0-1 0,0 0 0,1 0 0,-1 0 0,1 0 0,0-1 0,0 1 0,0 0 0,1-1 0,0 1 0,0 0 0,0-1 0,0 1 0,0 0 0,1 0 0,0-1 0,0 1 0,0 0 0,0 0 0,3-6 0,4-6 0,-1 0 0,2 1 0,15-23 0,10-6 0,3 2 0,1 1 0,1 2 0,3 2 0,1 1 0,1 2 0,77-42 0,-111 70 0,13-8 0,41-17 0,-59 29 0,1-1 0,0 1 0,-1 1 0,1-1 0,0 1 0,0 0 0,0 1 0,0-1 0,0 1 0,0 0 0,0 1 0,0-1 0,8 3 0,-13-3 0,1 1 0,-1-1 0,0 1 0,1 0 0,-1-1 0,0 1 0,0 0 0,1 0 0,-1 0 0,0-1 0,0 1 0,0 0 0,0 1 0,0-1 0,0 0 0,0 0 0,-1 0 0,1 1 0,0-1 0,-1 0 0,1 0 0,-1 1 0,1-1 0,-1 1 0,0-1 0,1 0 0,-1 1 0,0-1 0,0 1 0,0-1 0,0 1 0,0-1 0,0 1 0,-1-1 0,1 0 0,0 1 0,-2 2 0,-1 4 0,0 0 0,0 0 0,-1 0 0,-1-1 0,-5 8 0,-17 24 0,-1-1 0,-3-2 0,0-1 0,-3-2 0,0-1 0,-2-2 0,-53 35 0,79-59 0,0 0 0,-1-1 0,0 0 0,1 0 0,-21 4 0,29-8 0,1 0 0,-1-1 0,0 0 0,-1 1 0,1-1 0,0 0 0,0 0 0,0 0 0,0 0 0,0-1 0,0 1 0,0 0 0,0-1 0,0 1 0,0-1 0,1 0 0,-1 0 0,0 0 0,0 0 0,0 0 0,1 0 0,-1 0 0,0 0 0,1-1 0,0 1 0,-1-1 0,1 1 0,0-1 0,-1 0 0,1 1 0,0-1 0,0 0 0,0 0 0,1 1 0,-1-1 0,0 0 0,1 0 0,-1 0 0,1 0 0,-1-3 0,1-2 0,-1 0 0,1 0 0,1 0 0,-1 0 0,1 0 0,0 0 0,1 0 0,0 1 0,0-1 0,0 0 0,1 1 0,0-1 0,0 1 0,5-7 0,4-5 0,1-1 0,0 2 0,19-19 0,-11 15 0,0 1 0,45-32 0,-52 43 0,1 0 0,-1 1 0,1 1 0,1 0 0,-1 1 0,22-5 0,-33 10 0,0 0 0,0 0 0,0 0 0,0 1 0,0 0 0,0 0 0,0 0 0,0 0 0,0 1 0,0 0 0,-1-1 0,1 1 0,0 1 0,0-1 0,0 1 0,-1-1 0,1 1 0,3 2 0,-5-1 0,1-1 0,-1 0 0,0 1 0,0-1 0,0 1 0,0 0 0,0-1 0,-1 1 0,1 0 0,-1 0 0,0 0 0,0 0 0,0 1 0,0-1 0,0 0 0,-1 0 0,1 1 0,-1-1 0,0 0 0,0 0 0,-1 7 0,-2 8 0,0 1 0,-2-1 0,0-1 0,-1 1 0,0-1 0,-2 0 0,0 0 0,-20 29 0,12-22 0,-1-2 0,-1 0 0,-1-1 0,-1 0 0,-24 18 0,41-37 0,0 2 0,-1 0 0,0-1 0,-1 0 0,1 0 0,-1 0 0,1 0 0,-1-1 0,0 1 0,0-1 0,0-1 0,0 1 0,-6 1 0,11-3 0,-1-1 0,1 1 0,0 0 0,-1 0 0,1 0 0,-1 0 0,1 0 0,0 0 0,-1-1 0,1 1 0,0 0 0,-1 0 0,1 0 0,0-1 0,-1 1 0,1 0 0,0-1 0,-1 1 0,1 0 0,0-1 0,0 1 0,0 0 0,-1-1 0,1 1 0,0 0 0,0-1 0,0 1 0,0 0 0,0-1 0,-1 1 0,1-1 0,0 1 0,0-1 0,0 1 0,0 0 0,0-1 0,0 1 0,0-1 0,1 1 0,-1 0 0,0-1 0,0 1 0,0-1 0,0 1 0,0 0 0,1-1 0,-1 0 0,13-21 0,-2 8 0,1 1 0,1 0 0,0 1 0,20-14 0,66-41 0,-63 44 0,-32 20 0,8-5 0,0 0 0,1 0 0,1 1 0,26-10 0,-39 17 0,0-1 0,0 1 0,0 0 0,0 0 0,0-1 0,1 1 0,-1 0 0,0 0 0,0 0 0,0 0 0,0 0 0,0 0 0,0 1 0,0-1 0,0 0 0,0 0 0,0 1 0,2 0 0,-3 0 0,1-1 0,-1 0 0,0 1 0,0 0 0,1-1 0,-1 1 0,0-1 0,0 1 0,0-1 0,0 1 0,1-1 0,-1 1 0,0 0 0,0-1 0,0 1 0,0-1 0,0 1 0,0-1 0,-1 1 0,1 0 0,0-1 0,0 1 0,0-1 0,-1 1 0,-1 4 0,0-1 0,0 0 0,0 1 0,-1-1 0,0 0 0,-5 5 0,-19 19 0,-2-2 0,-1-1 0,-45 29 0,68-49 0,0-1 0,-1 0 0,1 0 0,-1-1 0,-12 4 0,17-7 0,0 1 0,0 0 0,-1-1 0,1 0 0,0 1 0,-1-1 0,1-1 0,0 1 0,0 0 0,-1-1 0,1 0 0,0 1 0,0-1 0,-1-1 0,1 1 0,-5-3 0,-27-22 0,1-1 0,-42-42 0,57 50 0,0 2 0,-17-17 0,-53-63 0,79 84 0,1 0 0,0 0 0,1-1 0,1 0 0,0-1 0,1 1 0,1-1 0,0-1 0,-4-20 0,6 17 0,1 0 0,1-1 0,1 1 0,0 0 0,1 0 0,1-1 0,10-35 0,-3 25 0,1 1 0,2 1 0,1 0 0,19-32 0,-11 26 0,21-37 0,-39 65 0,0-1 0,0 1 0,-1-1 0,0 1 0,0-1 0,0 0 0,-1 1 0,1-13 0,-2 18 0,0 0 0,0 0 0,0 0 0,-1 0 0,1 1 0,0-1 0,0 0 0,0 0 0,-1 0 0,1 1 0,0-1 0,-1 0 0,1 0 0,-1 1 0,1-1 0,-1 0 0,1 1 0,-1-1 0,0 0 0,1 1 0,-1-1 0,0 1 0,1-1 0,-1 1 0,0-1 0,0 1 0,1 0 0,-1-1 0,0 1 0,0 0 0,-1-1 0,-31 1 0,33 0 0,-28 4 0,0 1 0,1 2 0,-49 17 0,-77 42 0,144-62 0,-38 19 0,45-21 0,-1-1 0,1 1 0,-1 0 0,1 0 0,-1 0 0,1 0 0,0 0 0,0 0 0,0 0 0,0 1 0,0-1 0,-1 4 0,3-5 0,0 0 0,0-1 0,-1 1 0,1 0 0,0-1 0,1 1 0,-1 0 0,0-1 0,0 1 0,0 0 0,0-1 0,0 1 0,1 0 0,-1-1 0,0 1 0,0-1 0,1 1 0,-1 0 0,1-1 0,-1 1 0,0-1 0,1 1 0,-1-1 0,1 1 0,-1-1 0,1 0 0,-1 1 0,1-1 0,0 0 0,-1 1 0,1-1 0,-1 0 0,1 1 0,0-1 0,-1 0 0,2 0 0,13 4 0,0 0 0,0-1 0,0-1 0,0-1 0,0 0 0,1-1 0,23-2 0,-22 1 0,121-10 0,252-54 0,-377 62 0,12-3 0,0 2 0,0 0 0,49-1 0,-72 5 0,0 1 0,0-1 0,0 0 0,0 0 0,0 1 0,-1-1 0,1 1 0,0-1 0,0 1 0,0 0 0,0 0 0,-1 0 0,1 0 0,3 2 0,-4-2 0,-1 0 0,1 0 0,-1 0 0,1 0 0,-1 0 0,1 0 0,-1 0 0,1 0 0,-1 0 0,0 0 0,1 0 0,-1 0 0,0 0 0,0 1 0,0-1 0,0 0 0,0 0 0,0 0 0,-1 2 0,-1 3 0,0-1 0,0 1 0,0 0 0,-1-1 0,0 0 0,0 0 0,-1 0 0,-5 7 0,-6 5 0,-1-1 0,-1 0 0,0-1 0,-1-1 0,-23 14 0,-107 54 0,132-73 0,-299 143 0,11-4 0,273-133 0,-1 3 0,-1-3 0,-40 14 0,71-28 0,0 0 0,-1 0 0,1-1 0,0 1 0,0-1 0,-1 0 0,1 0 0,-1 0 0,1 0 0,0 0 0,-1 0 0,-2-1 0,5 1 0,0 0 0,-1-1 0,1 1 0,0 0 0,0 0 0,-1 0 0,1-1 0,0 1 0,0 0 0,0 0 0,-1-1 0,1 1 0,0 0 0,0 0 0,0-1 0,0 1 0,0 0 0,0-1 0,0 1 0,-1 0 0,1 0 0,0-1 0,0 1 0,0 0 0,0-1 0,0 1 0,0 0 0,1-1 0,-1 1 0,0 0 0,0 0 0,0-1 0,0 1 0,13-19 0,19-10 0,0 1 0,2 2 0,52-31 0,-76 51 0,413-236-390,15 27-87,-367 181 462,-32 14 15,-22 11 0,0 1 0,0 0 0,1 1 0,0 1 0,24-5 0,-42 11 0,-1 0 0,1 0 0,0 1 0,0-1 0,-1 0 0,1 1 0,0-1 0,0 0 0,0 1 0,-1-1 0,1 0 0,0 1 0,0-1 0,0 1 0,0-1 0,0 0 0,0 1 0,0-1 0,0 1 0,0-1 0,0 0 0,0 1 0,0-1 0,0 0 0,0 1 0,0-1 0,0 1 0,0-1 0,0 0 0,1 1 0,-1-1 0,0 0 0,0 1 0,0-1 0,1 0 0,-1 1 0,0-1 0,1 0 0,-1 0 0,0 1 0,0-1 0,1 0 0,-1 0 0,0 1 0,1-1 0,-1 0 0,1 0 0,-1 0 0,0 0 0,1 0 0,-1 0 0,0 1 0,1-1 0,-1 0 0,1 0 0,-1 0 0,0 0 0,1 0 0,-1-1 0,1 1 0,-1 0 0,0 0 0,1 0 0,-1 0 0,0 0 0,1 0 0,-1-1 0,0 1 0,1 0 0,-23 26 0,1-8 50,0-1 0,0-1 0,-40 21 0,-79 32 360,95-48-285,-576 240 41,409-175-185,181-73 19,22-8 0,-1-1 0,0 1 0,0-2 0,0 1 0,0-1 0,-1-1 0,1 0 0,-1-1 0,-13 1 0,24-2 0,-1 0 0,1 0 0,0 0 0,-1 0 0,1 0 0,0 0 0,-1 0 0,1 0 0,0 0 0,-1 0 0,1-1 0,0 1 0,0 0 0,-1 0 0,1 0 0,0 0 0,-1-1 0,1 1 0,0 0 0,0 0 0,-1 0 0,1-1 0,0 1 0,0 0 0,-1-1 0,1 1 0,0 0 0,0 0 0,0-1 0,0 1 0,0 0 0,0-1 0,-1 1 0,1 0 0,0-1 0,0 1 0,0 0 0,0-1 0,0 1 0,0 0 0,0-1 0,0 1 0,0-1 0,1 1 0,-1 0 0,0 0 0,0-1 0,0 1 0,0 0 0,0-1 0,1 1 0,-1 0 0,0-1 0,0 1 0,1 0 0,7-12 0,0 1 0,2 0 0,-1 1 0,1 0 0,1 0 0,17-12 0,-8 6 0,-8 2 0,-24 16 0,-29 17 0,-40 24 0,47-24 0,0-1 0,-72 26 0,77-40 0,28-4 0,1 0 0,0 0 0,-1 0 0,1 0 0,-1-1 0,1 1 0,0 0 0,-1 0 0,1 0 0,0 0 0,-1 0 0,1-1 0,0 1 0,-1 0 0,1 0 0,0-1 0,-1 1 0,1 0 0,0-1 0,0 1 0,-1 0 0,1 0 0,0-1 0,0 1 0,0-1 0,-1 1 0,1 0 0,0-1 0,0 1 0,0 0 0,0-1 0,0 1 0,0-1 0,0 1 0,1-4 0,0 0 0,0 1 0,1-1 0,0 1 0,-1 0 0,1 0 0,0 0 0,1-1 0,-1 2 0,0-1 0,6-4 0,40-38 0,2 2 0,95-62 0,-93 69 0,-32 22 0,-3 1 0,36-19 0,-81 57 0,-11 4 0,-99 70 0,131-92 0,16-6 0,37-9 0,-1-1 0,-42 9 0,1 0 0,-1 0 0,0 0 0,0 0 0,1 1 0,-1 0 0,0-1 0,0 1 0,0 0 0,0 0 0,0 1 0,5 2 0,-7-4 0,0 1 0,0 0 0,0 0 0,0 1 0,0-1 0,0 0 0,-1 0 0,1 0 0,0 0 0,-1 1 0,1-1 0,0 0 0,-1 1 0,0-1 0,1 1 0,-1-1 0,0 0 0,0 1 0,0-1 0,1 1 0,-2-1 0,1 0 0,0 1 0,0-1 0,0 1 0,-1-1 0,1 0 0,-1 1 0,1-1 0,-1 0 0,0 3 0,-7 12 0,-1 0 0,0-1 0,-1 0 0,-1 0 0,-15 16 0,-69 63 0,80-80 0,-1 0 0,-1-1 0,0 0 0,-1-2 0,0 0 0,-1-1 0,-33 13 0,52-22 0,-1-1 0,0 0 0,1 1 0,-1-1 0,0 0 0,1 0 0,-1 0 0,0 1 0,1-1 0,-1 0 0,0 0 0,1 0 0,-1 0 0,0 0 0,0 0 0,1 0 0,-1-1 0,0 1 0,1 0 0,-1 0 0,0 0 0,1-1 0,-1 1 0,0 0 0,1-1 0,-1 1 0,0-1 0,1 0 0,0 0 0,0 0 0,0 0 0,0 0 0,0 0 0,1 0 0,-1 0 0,0 0 0,0 0 0,1 0 0,-1 0 0,1 1 0,-1-1 0,1 0 0,-1 0 0,1 0 0,0 1 0,-1-1 0,2-1 0,32-32 0,1 1 0,2 2 0,50-33 0,-85 63 0,39-27 0,-29 22 0,-10 7 0,-23 15 0,-297 143 0,192-100 0,97-45 0,-145 63 0,119-61 0,52-16 0,0 1 0,0-1 0,1 0 0,-1 1 0,0-1 0,0-1 0,0 1 0,0 0 0,0-1 0,0 1 0,0-1 0,0 0 0,0 0 0,-3-2 0,5 2 0,0 1 0,0-1 0,1 0 0,-1 0 0,0 1 0,0-1 0,1 0 0,-1 0 0,1 0 0,-1 0 0,0 0 0,1 0 0,0 0 0,-1 0 0,1 0 0,0 0 0,-1 0 0,1-1 0,0 1 0,0 0 0,0 0 0,0 0 0,0 0 0,0 0 0,0 0 0,1 0 0,-1-1 0,1-1 0,15-31 0,-4 15 0,2 1 0,0 0 0,0 1 0,2 1 0,0 0 0,28-20 0,-15 15 0,1 1 0,2 1 0,42-19 0,-72 37 0,42-16 0,-42 17 0,1-1 0,-1 0 0,0 1 0,0-1 0,0 1 0,1 0 0,-1 0 0,0 0 0,0 0 0,1 0 0,-1 1 0,0-1 0,0 1 0,0-1 0,1 1 0,2 1 0,-4-1 0,-1-1 0,1 1 0,-1-1 0,1 1 0,0 0 0,-1-1 0,1 1 0,-1 0 0,1-1 0,-1 1 0,0 0 0,1 0 0,-1 0 0,0-1 0,0 1 0,1 0 0,-1 0 0,0 0 0,0 0 0,0-1 0,0 1 0,0 0 0,0 0 0,0 0 0,0 0 0,0 0 0,-1-1 0,1 1 0,0 0 0,-1 0 0,1 0 0,0-1 0,-1 1 0,0 1 0,-20 28 0,-1-8 0,-2-1 0,1-1 0,-53 33 0,-91 42 0,150-87 0,-186 94 0,150-79 0,-107 32 0,111-45 0,46-10 0,1 0 0,-1 1 0,0-1 0,0 0 0,0-1 0,1 1 0,-1 0 0,0-1 0,1 1 0,-1-1 0,0 0 0,1 0 0,-5-2 0,7 2 0,-1 1 0,0-1 0,0 0 0,1 1 0,-1-1 0,1 0 0,-1 0 0,0 0 0,1 0 0,0 0 0,-1 0 0,1 1 0,-1-1 0,1 0 0,0 0 0,0 0 0,0 0 0,-1 0 0,1 0 0,0 0 0,0 0 0,0 0 0,1 0 0,-1 0 0,0 0 0,0 0 0,0 0 0,1 0 0,-1 0 0,1-2 0,18-30 0,-17 30 0,13-16 0,1 0 0,1 1 0,0 1 0,2 1 0,0 0 0,0 1 0,40-22 0,162-71 0,-119 62 0,2 4 0,122-30 0,-214 69 0,0 0 0,-1 2 0,23-2 0,-15 8 0,-18-5 0,-1 1 0,0-1 0,0 0 0,1 1 0,-1-1 0,0 1 0,0-1 0,1 0 0,-1 1 0,0-1 0,0 1 0,0-1 0,0 1 0,0-1 0,0 0 0,1 1 0,-1-1 0,0 1 0,0-1 0,-1 1 0,1-1 0,0 1 0,0-1 0,0 0 0,0 2 0,-2 1 0,0 0 0,0 0 0,0 0 0,0 0 0,0 0 0,0 0 0,-1 0 0,-3 2 0,-24 19 0,-1-2 0,-1-1 0,0-1 0,-46 19 0,16-7 0,-217 118 0,224-124 0,55-26 0,-1 1 0,0-1 0,0 1 0,0-1 0,-1 1 0,1-1 0,0 1 0,0-1 0,0 0 0,0 0 0,0 0 0,0 1 0,0-1 0,-1 0 0,1 0 0,0-1 0,0 1 0,0 0 0,0 0 0,-2-1 0,4 0 0,-1 0 0,0 0 0,0 0 0,0 1 0,1-1 0,-1 0 0,1 0 0,-1 0 0,0 0 0,1 0 0,0 1 0,-1-1 0,1 0 0,-1 0 0,1 1 0,0-1 0,1 0 0,37-34 0,-29 24 0,-27 16 0,0 1 0,-36 6 0,0-1 0,-100 6 0,98-12 0,-812 36 0,852-41 0,3 0 0,0 1 0,-1-2 0,1 0 0,0 0 0,1-1 0,-1 0 0,0-1 0,-14-6 0,24 8 0,0 0 0,0 0 0,0 0 0,1-1 0,-1 1 0,0-1 0,1 1 0,-1-1 0,0 1 0,1-1 0,0 0 0,-1 0 0,1 0 0,0 0 0,0 0 0,0 0 0,0 0 0,1 0 0,-1 0 0,0 0 0,1-1 0,0 1 0,-1 0 0,1 0 0,0-1 0,0 1 0,0 0 0,1 0 0,-1-1 0,0 1 0,1 0 0,-1 0 0,1 0 0,0 0 0,1-3 0,3-8 0,2 1 0,-1-1 0,1 1 0,13-15 0,-17 22 0,23-30 0,2 1 0,2 1 0,1 1 0,1 2 0,1 1 0,73-47 0,2 10 0,187-84 0,-199 115 0,-90 33 0,0 1 0,0-1 0,0 2 0,12-2 0,-18 2 0,0 0 0,1 0 0,-1 0 0,0 0 0,0 0 0,0 0 0,1 0 0,-1 0 0,0 0 0,0 0 0,0 0 0,1 0 0,-1 0 0,0 0 0,0 1 0,0-1 0,1 0 0,-1 0 0,0 0 0,0 0 0,0 0 0,1 0 0,-1 0 0,0 1 0,0-1 0,0 0 0,0 0 0,0 0 0,1 0 0,-1 1 0,0-1 0,0 0 0,0 0 0,0 0 0,0 1 0,0-1 0,0 0 0,0 0 0,0 0 0,0 1 0,0-1 0,0 0 0,0 0 0,0 1 0,-16 15 0,-25 8 0,0-2 0,-77 29 0,109-48 0,-562 194-1042,-12-47-52,422-119 1060,152-29 34,-1-1 0,0-1 0,0 0 0,-18-2 0,28 3 0,0-1 0,-1-1 0,1 1 0,-1 0 0,1 0 0,-1 0 0,1 0 0,-1 0 0,1 0 0,0 0 0,-1-1 0,1 1 0,-1 0 0,1 0 0,0-1 0,-1 1 0,1 0 0,0 0 0,-1-1 0,1 1 0,0 0 0,-1-1 0,1 1 0,0-1 0,0 1 0,0 0 0,-1-1 0,1 1 0,0-1 0,0 1 0,0-1 0,0 1 0,0 0 0,0-1 0,0 1 0,0-2 0,1 0 0,0 0 0,0 0 0,1 0 0,-1 0 0,1 0 0,-1 0 0,1 1 0,0-1 0,0 0 0,0 1 0,0 0 0,2-2 0,23-14 0,0 1 0,48-21 0,77-23 0,-137 54 0,948-284-1128,-822 260 1292,-135 29-61,0 0-1,1 0 1,-1 0-1,0 1 1,1 0 0,9 1-1,-16-1-93,1 0 0,-1 0 0,0 0 0,0 0-1,0 1 1,0-1 0,1 0 0,-1 0 0,0 0 0,0 0 0,0 1 0,0-1 0,0 0-1,0 0 1,0 0 0,0 0 0,0 1 0,0-1 0,1 0 0,-1 0 0,0 0-1,0 1 1,0-1 0,0 0 0,0 0 0,0 0 0,0 1 0,0-1 0,-1 0 0,1 0-1,0 0 1,0 1 0,0-1 0,0 0 0,0 0 0,0 0 0,0 0 0,0 1-1,0-1 1,-1 0 0,1 0 0,0 0 0,0 0 0,0 0 0,0 1 0,0-1-1,-1 0 1,1 0 0,0 0 0,0 0 0,0 0 0,-1 0 0,1 0 0,0 0-1,-28 18 436,-80 32-340,-159 50-1,187-72-87,-216 66-16,284-91 0,0 0 0,0-1 0,-19 2 0,31-4 1,0 0-1,-1 0 1,1 0 0,0 0-1,-1 0 1,1 0 0,0 0-1,-1 0 1,1 0-1,0 0 1,0 0 0,-1 0-1,1 0 1,0 0 0,-1 0-1,1-1 1,0 1-1,0 0 1,-1 0 0,1 0-1,0 0 1,0-1-1,-1 1 1,1 0 0,0 0-1,0 0 1,0-1 0,-1 1-1,1 0 1,0 0-1,0-1 1,0 1 0,8-10 142,20-7 114,0 1 1,2 1-1,49-18 1,-56 24-237,134-51 2,323-79 0,-391 126-23,-55 15 0,-33-2 0,-1 0 0,0 0 0,1 0 0,-1 0 0,1 1 0,-1-1 0,0 0 0,1 0 0,-1 0 0,0 1 0,1-1 0,-1 0 0,0 0 0,1 1 0,-1-1 0,0 0 0,1 1 0,-1-1 0,0 0 0,0 1 0,0-1 0,1 1 0,-1-1 0,0 0 0,0 1 0,0-1 0,0 1 0,0-1 0,0 0 0,0 1 0,0-1 0,1 1 0,-2-1 0,1 1 0,-1 2 0,-1 1 0,0-1 0,-1 0 0,1 0 0,0 0 0,-1 0 0,0 0 0,0 0 0,0-1 0,0 1 0,-4 1 0,-21 16-151,-1-1-1,-1-2 0,-1-1 0,0-1 1,-1-1-1,0-3 0,-1 0 1,-44 8-1,18-9-6674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8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customXml" Target="../ink/ink3.xml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9.png"/><Relationship Id="rId1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customXml" Target="../ink/ink12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6836" y="273234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Clustering and Classification using Python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376836" y="4466335"/>
            <a:ext cx="67371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</a:rPr>
              <a:t>Understanding K-Means Clustering &amp; Decision Tree Classification</a:t>
            </a:r>
          </a:p>
        </p:txBody>
      </p:sp>
      <p:sp>
        <p:nvSpPr>
          <p:cNvPr id="6" name="Shape 3"/>
          <p:cNvSpPr/>
          <p:nvPr/>
        </p:nvSpPr>
        <p:spPr>
          <a:xfrm>
            <a:off x="793790" y="579310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13A3C14-B1D7-4E1D-88EF-5B5DE80ED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4D8688C-A55D-4FE5-9CFE-22E39F587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2FDEFB-FF4B-4605-988A-651892E56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8" r="23449"/>
          <a:stretch/>
        </p:blipFill>
        <p:spPr>
          <a:xfrm>
            <a:off x="8157693" y="1"/>
            <a:ext cx="6472707" cy="82370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1504D8-D6F2-4E86-AC9F-9E84E0F0C8E1}"/>
              </a:ext>
            </a:extLst>
          </p:cNvPr>
          <p:cNvSpPr txBox="1"/>
          <p:nvPr/>
        </p:nvSpPr>
        <p:spPr>
          <a:xfrm>
            <a:off x="614855" y="409905"/>
            <a:ext cx="5943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Inter Bold" panose="02000503000000020004" pitchFamily="2" charset="0"/>
                <a:ea typeface="Inter Bold" panose="02000503000000020004" pitchFamily="2" charset="0"/>
              </a:rPr>
              <a:t>Clustering : k-means Clustering </a:t>
            </a:r>
          </a:p>
          <a:p>
            <a:endParaRPr lang="en-US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3200" dirty="0">
                <a:latin typeface="Inter Bold" panose="02000503000000020004" pitchFamily="2" charset="0"/>
                <a:ea typeface="Inter Bold" panose="02000503000000020004" pitchFamily="2" charset="0"/>
              </a:rPr>
              <a:t>Clustering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</a:rPr>
              <a:t>Clustering is a machine learning technique used to group similar data points together based on their characteristics.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Inter Bold" panose="02000503000000020004" pitchFamily="2" charset="0"/>
                <a:ea typeface="Inter Bold" panose="02000503000000020004" pitchFamily="2" charset="0"/>
              </a:rPr>
              <a:t>Example :</a:t>
            </a:r>
          </a:p>
          <a:p>
            <a:r>
              <a:rPr lang="en-US" sz="2200" dirty="0">
                <a:latin typeface="Inter Bold" panose="02000503000000020004" pitchFamily="2" charset="0"/>
                <a:ea typeface="Inter" panose="02000503000000020004" pitchFamily="2" charset="0"/>
              </a:rPr>
              <a:t>	</a:t>
            </a: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</a:rPr>
              <a:t>E-commerce websites like Amazon group 	customers based on their shopping habits 	(e.g. tech lovers, fashion shoppers).</a:t>
            </a:r>
          </a:p>
          <a:p>
            <a:endParaRPr lang="en-US" sz="22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en-US" sz="3200" dirty="0">
                <a:latin typeface="Inter Bold" panose="02000503000000020004" pitchFamily="2" charset="0"/>
                <a:ea typeface="Inter Bold" panose="02000503000000020004" pitchFamily="2" charset="0"/>
              </a:rPr>
              <a:t>K-Means Clustering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</a:rPr>
              <a:t>K-means Clustering is a simple and commonly used algorithm that groups the data into k-distinct clusters</a:t>
            </a:r>
          </a:p>
          <a:p>
            <a:b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</a:br>
            <a:endParaRPr lang="en-IN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026" name="Picture 2" descr="Clustering in Machine Learning: 5 Essential Clustering Algorithms | DataCamp">
            <a:extLst>
              <a:ext uri="{FF2B5EF4-FFF2-40B4-BE49-F238E27FC236}">
                <a16:creationId xmlns:a16="http://schemas.microsoft.com/office/drawing/2014/main" id="{DE03A82D-71B7-414C-9D6D-600DBD4F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471" y="1258281"/>
            <a:ext cx="7299436" cy="57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B7C6C5-E1F1-90BC-1530-E2A7DCA06CDF}"/>
                  </a:ext>
                </a:extLst>
              </p14:cNvPr>
              <p14:cNvContentPartPr/>
              <p14:nvPr/>
            </p14:nvContentPartPr>
            <p14:xfrm>
              <a:off x="12950078" y="7766763"/>
              <a:ext cx="1535400" cy="408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B7C6C5-E1F1-90BC-1530-E2A7DCA06C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87078" y="7704123"/>
                <a:ext cx="166104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A1B5ED-5B6B-3DD2-2A24-AC3BCB46D218}"/>
                  </a:ext>
                </a:extLst>
              </p14:cNvPr>
              <p14:cNvContentPartPr/>
              <p14:nvPr/>
            </p14:nvContentPartPr>
            <p14:xfrm>
              <a:off x="12646238" y="7494937"/>
              <a:ext cx="799200" cy="80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A1B5ED-5B6B-3DD2-2A24-AC3BCB46D2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83598" y="7431937"/>
                <a:ext cx="924840" cy="93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5" y="557213"/>
            <a:ext cx="6243457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kern="0" spc="-12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K-Means Clustering Steps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Choose</a:t>
            </a:r>
            <a:r>
              <a:rPr lang="en-US" sz="195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K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Specify the number of clusters</a:t>
            </a:r>
            <a:endParaRPr lang="en-US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Initialize Centroids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Randomly </a:t>
            </a:r>
            <a:r>
              <a:rPr lang="en-US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 no of centroids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026087" y="460241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Assign each point to the nearest cluster</a:t>
            </a:r>
            <a:endParaRPr lang="en-US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315813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54843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Recalculate</a:t>
            </a:r>
            <a:r>
              <a:rPr lang="en-US" sz="195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40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Centroids</a:t>
            </a:r>
            <a:endParaRPr lang="en-US" sz="240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Compute the mean of each cluster</a:t>
            </a:r>
            <a:endParaRPr lang="en-US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Repeat</a:t>
            </a:r>
            <a:endParaRPr lang="en-US" sz="240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Repeat until convergence</a:t>
            </a:r>
            <a:endParaRPr lang="en-US" dirty="0"/>
          </a:p>
        </p:txBody>
      </p:sp>
      <p:pic>
        <p:nvPicPr>
          <p:cNvPr id="2050" name="Picture 2" descr="https://d2jdgazzki9vjm.cloudfront.net/tutorial/machine-learning/images/k-means-clustering-algorithm-in-machine-learning.png">
            <a:extLst>
              <a:ext uri="{FF2B5EF4-FFF2-40B4-BE49-F238E27FC236}">
                <a16:creationId xmlns:a16="http://schemas.microsoft.com/office/drawing/2014/main" id="{B1B35E23-B390-4D6E-A1AF-1D546C21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12" y="2303115"/>
            <a:ext cx="7416000" cy="374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379B14-9729-4AD9-9F21-42B2FC8A670D}"/>
              </a:ext>
            </a:extLst>
          </p:cNvPr>
          <p:cNvSpPr txBox="1"/>
          <p:nvPr/>
        </p:nvSpPr>
        <p:spPr>
          <a:xfrm>
            <a:off x="1895661" y="4158503"/>
            <a:ext cx="5056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nter Bold" panose="02000503000000020004"/>
                <a:ea typeface="Inter Bold" panose="02000503000000020004" pitchFamily="2" charset="0"/>
              </a:rPr>
              <a:t>Calculate Distances and Assign data Points</a:t>
            </a:r>
            <a:endParaRPr lang="en-IN" sz="2000" b="1" dirty="0">
              <a:latin typeface="Inter Bold" panose="02000503000000020004"/>
              <a:ea typeface="Inter Bold" panose="02000503000000020004" pitchFamily="2" charset="0"/>
            </a:endParaRPr>
          </a:p>
        </p:txBody>
      </p:sp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E1E50E23-9A0D-48D9-9CE6-D668D2957D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98299" y="3618113"/>
            <a:ext cx="324000" cy="324000"/>
          </a:xfrm>
          <a:prstGeom prst="rect">
            <a:avLst/>
          </a:prstGeom>
        </p:spPr>
      </p:pic>
      <p:pic>
        <p:nvPicPr>
          <p:cNvPr id="22" name="Graphic 21" descr="Close">
            <a:extLst>
              <a:ext uri="{FF2B5EF4-FFF2-40B4-BE49-F238E27FC236}">
                <a16:creationId xmlns:a16="http://schemas.microsoft.com/office/drawing/2014/main" id="{93C86CE8-28F9-4A53-B062-12F3B5A722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26396" y="4558613"/>
            <a:ext cx="324000" cy="324000"/>
          </a:xfrm>
          <a:prstGeom prst="rect">
            <a:avLst/>
          </a:prstGeom>
        </p:spPr>
      </p:pic>
      <p:pic>
        <p:nvPicPr>
          <p:cNvPr id="23" name="Graphic 22" descr="Close">
            <a:extLst>
              <a:ext uri="{FF2B5EF4-FFF2-40B4-BE49-F238E27FC236}">
                <a16:creationId xmlns:a16="http://schemas.microsoft.com/office/drawing/2014/main" id="{E6EAD4FE-4BE7-4D80-A667-DEC231A2B7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48860" y="4991813"/>
            <a:ext cx="324000" cy="324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D00CD2-671D-3D22-431B-DCE37E41C2B4}"/>
                  </a:ext>
                </a:extLst>
              </p14:cNvPr>
              <p14:cNvContentPartPr/>
              <p14:nvPr/>
            </p14:nvContentPartPr>
            <p14:xfrm>
              <a:off x="12612038" y="7549683"/>
              <a:ext cx="2201400" cy="567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D00CD2-671D-3D22-431B-DCE37E41C2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549038" y="7487043"/>
                <a:ext cx="232704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187CE1-E2BF-7976-306E-5D8D78541880}"/>
                  </a:ext>
                </a:extLst>
              </p14:cNvPr>
              <p14:cNvContentPartPr/>
              <p14:nvPr/>
            </p14:nvContentPartPr>
            <p14:xfrm>
              <a:off x="12982478" y="7237563"/>
              <a:ext cx="1525320" cy="982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187CE1-E2BF-7976-306E-5D8D785418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919478" y="7174923"/>
                <a:ext cx="1650960" cy="110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59F7B02-EE7D-440B-B1E1-EDB6B2EDC2C4}"/>
              </a:ext>
            </a:extLst>
          </p:cNvPr>
          <p:cNvSpPr txBox="1"/>
          <p:nvPr/>
        </p:nvSpPr>
        <p:spPr>
          <a:xfrm>
            <a:off x="255697" y="296435"/>
            <a:ext cx="8229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Inter Bold" panose="02000503000000020004" pitchFamily="2" charset="0"/>
                <a:ea typeface="Inter Bold" panose="02000503000000020004" pitchFamily="2" charset="0"/>
              </a:rPr>
              <a:t>Classification – Decision Tree Algorithm</a:t>
            </a:r>
          </a:p>
          <a:p>
            <a:endParaRPr lang="en-US" dirty="0"/>
          </a:p>
          <a:p>
            <a:r>
              <a:rPr lang="en-US" sz="3200" dirty="0">
                <a:latin typeface="Inter Bold" panose="02000503000000020004" pitchFamily="2" charset="0"/>
                <a:ea typeface="Inter Bold" panose="02000503000000020004" pitchFamily="2" charset="0"/>
              </a:rPr>
              <a:t>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</a:rPr>
              <a:t>Classification is a technique in machine learning where a model is trained to categorize data into predefined classes or labels.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</a:rPr>
              <a:t>The model learns from historical data and predicts the class of new data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Inter" panose="02000503000000020004" pitchFamily="2" charset="0"/>
                <a:ea typeface="Inter" panose="02000503000000020004" pitchFamily="2" charset="0"/>
              </a:rPr>
              <a:t>Example </a:t>
            </a: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</a:rPr>
              <a:t>:</a:t>
            </a:r>
          </a:p>
          <a:p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</a:rPr>
              <a:t>	A bank can use classification model to classify and check 	whether a customer’s loan application is risky or safe.</a:t>
            </a:r>
          </a:p>
          <a:p>
            <a:endParaRPr lang="en-US" sz="3200" dirty="0">
              <a:latin typeface="Inter Bold" panose="02000503000000020004" pitchFamily="2" charset="0"/>
              <a:ea typeface="Inter Bold" panose="02000503000000020004" pitchFamily="2" charset="0"/>
            </a:endParaRPr>
          </a:p>
          <a:p>
            <a:r>
              <a:rPr lang="en-US" sz="3200" dirty="0">
                <a:latin typeface="Inter Bold" panose="02000503000000020004" pitchFamily="2" charset="0"/>
                <a:ea typeface="Inter Bold" panose="02000503000000020004" pitchFamily="2" charset="0"/>
              </a:rPr>
              <a:t>Decision Tree classification: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</a:rPr>
              <a:t>A decision tree is a classification algorithm that uses a tree-like structure to make decisions.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Inter" panose="02000503000000020004" pitchFamily="2" charset="0"/>
                <a:ea typeface="Inter" panose="02000503000000020004" pitchFamily="2" charset="0"/>
              </a:rPr>
              <a:t>Each internal node represents a test on the attribute, each branch represents a test result , and each leaf node represents a class label.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4" name="Picture 2" descr="Decision Tree Model: An Amazing Data Mining Technique for 2025">
            <a:extLst>
              <a:ext uri="{FF2B5EF4-FFF2-40B4-BE49-F238E27FC236}">
                <a16:creationId xmlns:a16="http://schemas.microsoft.com/office/drawing/2014/main" id="{D4B7C1B3-EF4C-4739-B3B0-8B8FA6296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297" y="2455359"/>
            <a:ext cx="5832000" cy="341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C6AC5B-95A4-4B6C-9201-6CD1DB2E774B}"/>
                  </a:ext>
                </a:extLst>
              </p14:cNvPr>
              <p14:cNvContentPartPr/>
              <p14:nvPr/>
            </p14:nvContentPartPr>
            <p14:xfrm>
              <a:off x="12418358" y="7125190"/>
              <a:ext cx="1667880" cy="105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C6AC5B-95A4-4B6C-9201-6CD1DB2E77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55358" y="7062550"/>
                <a:ext cx="179352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53E425-0A60-8418-E8BF-E6CA1DE1652C}"/>
                  </a:ext>
                </a:extLst>
              </p14:cNvPr>
              <p14:cNvContentPartPr/>
              <p14:nvPr/>
            </p14:nvContentPartPr>
            <p14:xfrm>
              <a:off x="13985798" y="7749790"/>
              <a:ext cx="589680" cy="21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53E425-0A60-8418-E8BF-E6CA1DE165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31798" y="7642150"/>
                <a:ext cx="69732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FC63ED-B059-A87F-B6F2-3F9B502E2D0B}"/>
                  </a:ext>
                </a:extLst>
              </p14:cNvPr>
              <p14:cNvContentPartPr/>
              <p14:nvPr/>
            </p14:nvContentPartPr>
            <p14:xfrm>
              <a:off x="14045918" y="7893790"/>
              <a:ext cx="326880" cy="5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FC63ED-B059-A87F-B6F2-3F9B502E2D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91918" y="7785790"/>
                <a:ext cx="4345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282A18-FC81-FFBB-1643-0AD74F6E6C55}"/>
                  </a:ext>
                </a:extLst>
              </p14:cNvPr>
              <p14:cNvContentPartPr/>
              <p14:nvPr/>
            </p14:nvContentPartPr>
            <p14:xfrm>
              <a:off x="13891838" y="7837990"/>
              <a:ext cx="408240" cy="28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282A18-FC81-FFBB-1643-0AD74F6E6C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838198" y="7729990"/>
                <a:ext cx="5158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A967FC-0896-F114-5EF2-D2810F073E18}"/>
                  </a:ext>
                </a:extLst>
              </p14:cNvPr>
              <p14:cNvContentPartPr/>
              <p14:nvPr/>
            </p14:nvContentPartPr>
            <p14:xfrm>
              <a:off x="13051958" y="7645750"/>
              <a:ext cx="1545480" cy="495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A967FC-0896-F114-5EF2-D2810F073E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89318" y="7582750"/>
                <a:ext cx="167112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9A2E5E-E9E3-E90D-177F-162287887F76}"/>
                  </a:ext>
                </a:extLst>
              </p14:cNvPr>
              <p14:cNvContentPartPr/>
              <p14:nvPr/>
            </p14:nvContentPartPr>
            <p14:xfrm>
              <a:off x="12175718" y="7326070"/>
              <a:ext cx="520560" cy="511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9A2E5E-E9E3-E90D-177F-162287887F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13078" y="7263070"/>
                <a:ext cx="646200" cy="63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3948893-1D7A-44A2-A373-3F1EE43493B4}"/>
              </a:ext>
            </a:extLst>
          </p:cNvPr>
          <p:cNvSpPr txBox="1"/>
          <p:nvPr/>
        </p:nvSpPr>
        <p:spPr>
          <a:xfrm>
            <a:off x="433551" y="409903"/>
            <a:ext cx="13763297" cy="7693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E8E85F-7758-4A2F-9176-CA37E64DB27C}"/>
              </a:ext>
            </a:extLst>
          </p:cNvPr>
          <p:cNvSpPr txBox="1"/>
          <p:nvPr/>
        </p:nvSpPr>
        <p:spPr>
          <a:xfrm>
            <a:off x="614855" y="409903"/>
            <a:ext cx="1376329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Inter Bold" panose="02000503000000020004" pitchFamily="2" charset="0"/>
                <a:ea typeface="Inter Bold" panose="02000503000000020004" pitchFamily="2" charset="0"/>
              </a:rPr>
              <a:t>Essential Packages  for implementation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IN" sz="2800" b="1" dirty="0" err="1">
                <a:latin typeface="Inter Bold" panose="02000503000000020004" pitchFamily="2" charset="0"/>
                <a:ea typeface="Inter Bold" panose="02000503000000020004" pitchFamily="2" charset="0"/>
              </a:rPr>
              <a:t>Tkinter</a:t>
            </a:r>
            <a:r>
              <a:rPr lang="en-IN" sz="2800" dirty="0">
                <a:latin typeface="Inter Bold" panose="02000503000000020004" pitchFamily="2" charset="0"/>
                <a:ea typeface="Inter Bold" panose="02000503000000020004" pitchFamily="2" charset="0"/>
              </a:rPr>
              <a:t> : </a:t>
            </a:r>
            <a:r>
              <a:rPr lang="en-IN" sz="2800" dirty="0">
                <a:latin typeface="Inter" panose="02000503000000020004" pitchFamily="2" charset="0"/>
                <a:ea typeface="Inter" panose="02000503000000020004" pitchFamily="2" charset="0"/>
              </a:rPr>
              <a:t>Python’s built-in library for creating graphical user interfaces (GUIs).</a:t>
            </a:r>
          </a:p>
          <a:p>
            <a:pPr marL="342900" indent="-342900">
              <a:buAutoNum type="arabicPeriod"/>
            </a:pPr>
            <a:endParaRPr lang="en-IN" sz="28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buAutoNum type="arabicPeriod"/>
            </a:pPr>
            <a:r>
              <a:rPr lang="en-US" sz="2800" b="1" dirty="0">
                <a:latin typeface="Inter Bold" panose="02000503000000020004" pitchFamily="2" charset="0"/>
                <a:ea typeface="Inter Bold" panose="02000503000000020004" pitchFamily="2" charset="0"/>
              </a:rPr>
              <a:t>Pandas (pd</a:t>
            </a:r>
            <a:r>
              <a:rPr lang="en-US" sz="2800" dirty="0">
                <a:latin typeface="Inter Bold" panose="02000503000000020004" pitchFamily="2" charset="0"/>
                <a:ea typeface="Inter Bold" panose="02000503000000020004" pitchFamily="2" charset="0"/>
              </a:rPr>
              <a:t>) </a:t>
            </a:r>
            <a:r>
              <a:rPr lang="en-US" sz="2800" dirty="0">
                <a:latin typeface="Inter" panose="02000503000000020004" pitchFamily="2" charset="0"/>
                <a:ea typeface="Inter" panose="02000503000000020004" pitchFamily="2" charset="0"/>
              </a:rPr>
              <a:t>– It is used for reading, processing, and analyzing numeric data.</a:t>
            </a:r>
          </a:p>
          <a:p>
            <a:pPr marL="342900" indent="-342900">
              <a:buAutoNum type="arabicPeriod"/>
            </a:pPr>
            <a:endParaRPr lang="en-US" sz="28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buAutoNum type="arabicPeriod"/>
            </a:pPr>
            <a:r>
              <a:rPr lang="en-US" sz="2800" b="1" dirty="0">
                <a:latin typeface="Inter Bold" panose="02000503000000020004" pitchFamily="2" charset="0"/>
                <a:ea typeface="Inter Bold" panose="02000503000000020004" pitchFamily="2" charset="0"/>
              </a:rPr>
              <a:t>Scikit-learn (</a:t>
            </a:r>
            <a:r>
              <a:rPr lang="en-US" sz="2800" b="1" dirty="0" err="1">
                <a:latin typeface="Inter Bold" panose="02000503000000020004" pitchFamily="2" charset="0"/>
                <a:ea typeface="Inter Bold" panose="02000503000000020004" pitchFamily="2" charset="0"/>
              </a:rPr>
              <a:t>sklearn</a:t>
            </a:r>
            <a:r>
              <a:rPr lang="en-US" sz="2800" b="1" dirty="0">
                <a:latin typeface="Inter Bold" panose="02000503000000020004" pitchFamily="2" charset="0"/>
                <a:ea typeface="Inter Bold" panose="02000503000000020004" pitchFamily="2" charset="0"/>
              </a:rPr>
              <a:t>)</a:t>
            </a:r>
            <a:r>
              <a:rPr lang="en-US" sz="2800" dirty="0">
                <a:latin typeface="Inter Bold" panose="02000503000000020004" pitchFamily="2" charset="0"/>
                <a:ea typeface="Inter Bold" panose="02000503000000020004" pitchFamily="2" charset="0"/>
              </a:rPr>
              <a:t> </a:t>
            </a:r>
            <a:r>
              <a:rPr lang="en-US" sz="2800" dirty="0">
                <a:latin typeface="Inter" panose="02000503000000020004" pitchFamily="2" charset="0"/>
                <a:ea typeface="Inter" panose="02000503000000020004" pitchFamily="2" charset="0"/>
              </a:rPr>
              <a:t>– provides Machine Learning algorithms.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Inter" panose="02000503000000020004" pitchFamily="2" charset="0"/>
                <a:ea typeface="Inter" panose="02000503000000020004" pitchFamily="2" charset="0"/>
              </a:rPr>
              <a:t>KMeans</a:t>
            </a:r>
            <a:r>
              <a:rPr lang="en-US" sz="2800" dirty="0">
                <a:latin typeface="Inter" panose="02000503000000020004" pitchFamily="2" charset="0"/>
                <a:ea typeface="Inter" panose="02000503000000020004" pitchFamily="2" charset="0"/>
              </a:rPr>
              <a:t>: Performs K-Means clustering.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Inter Bold" panose="02000503000000020004" pitchFamily="2" charset="0"/>
                <a:ea typeface="Inter Bold" panose="02000503000000020004" pitchFamily="2" charset="0"/>
              </a:rPr>
              <a:t>DecisionTreeClassifier</a:t>
            </a:r>
            <a:r>
              <a:rPr lang="en-US" sz="2800" dirty="0">
                <a:latin typeface="Inter Bold" panose="02000503000000020004" pitchFamily="2" charset="0"/>
                <a:ea typeface="Inter Bold" panose="02000503000000020004" pitchFamily="2" charset="0"/>
              </a:rPr>
              <a:t>: </a:t>
            </a:r>
            <a:r>
              <a:rPr lang="en-US" sz="2800" dirty="0">
                <a:latin typeface="Inter" panose="02000503000000020004" pitchFamily="2" charset="0"/>
                <a:ea typeface="Inter" panose="02000503000000020004" pitchFamily="2" charset="0"/>
              </a:rPr>
              <a:t>Implements a Decision Tree algorithm for classification. </a:t>
            </a:r>
          </a:p>
          <a:p>
            <a:pPr marL="342900" indent="-342900">
              <a:buAutoNum type="arabicPeriod"/>
            </a:pPr>
            <a:endParaRPr lang="en-US" sz="28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buAutoNum type="arabicPeriod"/>
            </a:pPr>
            <a:r>
              <a:rPr lang="en-US" sz="2800" b="1" dirty="0">
                <a:latin typeface="Inter Bold" panose="02000503000000020004" pitchFamily="2" charset="0"/>
                <a:ea typeface="Inter Bold" panose="02000503000000020004" pitchFamily="2" charset="0"/>
              </a:rPr>
              <a:t>Matplotlib (</a:t>
            </a:r>
            <a:r>
              <a:rPr lang="en-US" sz="2800" b="1" dirty="0" err="1">
                <a:latin typeface="Inter Bold" panose="02000503000000020004" pitchFamily="2" charset="0"/>
                <a:ea typeface="Inter Bold" panose="02000503000000020004" pitchFamily="2" charset="0"/>
              </a:rPr>
              <a:t>plt</a:t>
            </a:r>
            <a:r>
              <a:rPr lang="en-US" sz="2800" b="1" dirty="0">
                <a:latin typeface="Inter Bold" panose="02000503000000020004" pitchFamily="2" charset="0"/>
                <a:ea typeface="Inter Bold" panose="02000503000000020004" pitchFamily="2" charset="0"/>
              </a:rPr>
              <a:t>) </a:t>
            </a:r>
            <a:r>
              <a:rPr lang="en-US" sz="2800" dirty="0">
                <a:latin typeface="Inter" panose="02000503000000020004" pitchFamily="2" charset="0"/>
                <a:ea typeface="Inter" panose="02000503000000020004" pitchFamily="2" charset="0"/>
              </a:rPr>
              <a:t>– Creates plots for clustering and decision tree visualization.</a:t>
            </a:r>
          </a:p>
          <a:p>
            <a:pPr marL="342900" indent="-342900">
              <a:buAutoNum type="arabicPeriod"/>
            </a:pPr>
            <a:endParaRPr lang="en-US" sz="2800" b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buAutoNum type="arabicPeriod"/>
            </a:pPr>
            <a:r>
              <a:rPr lang="en-US" sz="2800" b="1" dirty="0">
                <a:latin typeface="Inter Bold" panose="02000503000000020004" pitchFamily="2" charset="0"/>
                <a:ea typeface="Inter Bold" panose="02000503000000020004" pitchFamily="2" charset="0"/>
              </a:rPr>
              <a:t>SciPy (</a:t>
            </a:r>
            <a:r>
              <a:rPr lang="en-US" sz="2800" b="1" dirty="0" err="1">
                <a:latin typeface="Inter Bold" panose="02000503000000020004" pitchFamily="2" charset="0"/>
                <a:ea typeface="Inter Bold" panose="02000503000000020004" pitchFamily="2" charset="0"/>
              </a:rPr>
              <a:t>arff</a:t>
            </a:r>
            <a:r>
              <a:rPr lang="en-US" sz="2800" b="1" dirty="0">
                <a:latin typeface="Inter Bold" panose="02000503000000020004" pitchFamily="2" charset="0"/>
                <a:ea typeface="Inter Bold" panose="02000503000000020004" pitchFamily="2" charset="0"/>
              </a:rPr>
              <a:t>) </a:t>
            </a:r>
            <a:r>
              <a:rPr lang="en-US" sz="2800" dirty="0">
                <a:latin typeface="Inter" panose="02000503000000020004" pitchFamily="2" charset="0"/>
                <a:ea typeface="Inter" panose="02000503000000020004" pitchFamily="2" charset="0"/>
              </a:rPr>
              <a:t>– Used to load the .</a:t>
            </a:r>
            <a:r>
              <a:rPr lang="en-US" sz="2800" dirty="0" err="1">
                <a:latin typeface="Inter" panose="02000503000000020004" pitchFamily="2" charset="0"/>
                <a:ea typeface="Inter" panose="02000503000000020004" pitchFamily="2" charset="0"/>
              </a:rPr>
              <a:t>arff</a:t>
            </a:r>
            <a:r>
              <a:rPr lang="en-US" sz="2800" dirty="0">
                <a:latin typeface="Inter" panose="02000503000000020004" pitchFamily="2" charset="0"/>
                <a:ea typeface="Inter" panose="02000503000000020004" pitchFamily="2" charset="0"/>
              </a:rPr>
              <a:t> files.</a:t>
            </a:r>
          </a:p>
          <a:p>
            <a:pPr marL="342900" indent="-342900">
              <a:buAutoNum type="arabicPeriod"/>
            </a:pPr>
            <a:endParaRPr lang="en-US" sz="2800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buAutoNum type="arabicPeriod"/>
            </a:pPr>
            <a:r>
              <a:rPr lang="en-US" sz="2800" b="1" dirty="0">
                <a:latin typeface="Inter Bold" panose="02000503000000020004" pitchFamily="2" charset="0"/>
                <a:ea typeface="Inter Bold" panose="02000503000000020004" pitchFamily="2" charset="0"/>
              </a:rPr>
              <a:t>OS (</a:t>
            </a:r>
            <a:r>
              <a:rPr lang="en-US" sz="2800" b="1" dirty="0" err="1">
                <a:latin typeface="Inter Bold" panose="02000503000000020004" pitchFamily="2" charset="0"/>
                <a:ea typeface="Inter Bold" panose="02000503000000020004" pitchFamily="2" charset="0"/>
              </a:rPr>
              <a:t>os</a:t>
            </a:r>
            <a:r>
              <a:rPr lang="en-US" sz="2800" b="1" dirty="0">
                <a:latin typeface="Inter Bold" panose="02000503000000020004" pitchFamily="2" charset="0"/>
                <a:ea typeface="Inter Bold" panose="02000503000000020004" pitchFamily="2" charset="0"/>
              </a:rPr>
              <a:t>) </a:t>
            </a:r>
            <a:r>
              <a:rPr lang="en-US" sz="2800" dirty="0">
                <a:latin typeface="Inter" panose="02000503000000020004" pitchFamily="2" charset="0"/>
                <a:ea typeface="Inter" panose="02000503000000020004" pitchFamily="2" charset="0"/>
              </a:rPr>
              <a:t>– Used to Extract file names from paths for display.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7A36F3-6351-625E-505A-1823A89FE50B}"/>
                  </a:ext>
                </a:extLst>
              </p14:cNvPr>
              <p14:cNvContentPartPr/>
              <p14:nvPr/>
            </p14:nvContentPartPr>
            <p14:xfrm>
              <a:off x="12756758" y="7259163"/>
              <a:ext cx="1227600" cy="92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7A36F3-6351-625E-505A-1823A89FE5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93758" y="7196523"/>
                <a:ext cx="1353240" cy="10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02ECB6C-6D59-6BA8-890A-2CB1DB52FAD9}"/>
              </a:ext>
            </a:extLst>
          </p:cNvPr>
          <p:cNvGrpSpPr/>
          <p:nvPr/>
        </p:nvGrpSpPr>
        <p:grpSpPr>
          <a:xfrm>
            <a:off x="12842438" y="7591768"/>
            <a:ext cx="2345760" cy="582480"/>
            <a:chOff x="12842438" y="7591768"/>
            <a:chExt cx="234576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322F099-FED4-60FD-DA83-E7A816FB56DA}"/>
                    </a:ext>
                  </a:extLst>
                </p14:cNvPr>
                <p14:cNvContentPartPr/>
                <p14:nvPr/>
              </p14:nvContentPartPr>
              <p14:xfrm>
                <a:off x="12842438" y="7591768"/>
                <a:ext cx="1659240" cy="554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322F099-FED4-60FD-DA83-E7A816FB56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79798" y="7529128"/>
                  <a:ext cx="178488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9F3628-9A22-4495-E091-5BCADBAD3A46}"/>
                    </a:ext>
                  </a:extLst>
                </p14:cNvPr>
                <p14:cNvContentPartPr/>
                <p14:nvPr/>
              </p14:nvContentPartPr>
              <p14:xfrm>
                <a:off x="13234478" y="7785808"/>
                <a:ext cx="837000" cy="388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9F3628-9A22-4495-E091-5BCADBAD3A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71478" y="7723168"/>
                  <a:ext cx="9626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FA8700-C66F-ED49-F32C-59F3EB72F4D8}"/>
                    </a:ext>
                  </a:extLst>
                </p14:cNvPr>
                <p14:cNvContentPartPr/>
                <p14:nvPr/>
              </p14:nvContentPartPr>
              <p14:xfrm>
                <a:off x="14400158" y="7713088"/>
                <a:ext cx="788040" cy="294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FA8700-C66F-ED49-F32C-59F3EB72F4D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337158" y="7650088"/>
                  <a:ext cx="913680" cy="419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100+ Thank You Pictures | Download Free Images on Unsplash">
            <a:extLst>
              <a:ext uri="{FF2B5EF4-FFF2-40B4-BE49-F238E27FC236}">
                <a16:creationId xmlns:a16="http://schemas.microsoft.com/office/drawing/2014/main" id="{A85E7476-64A1-275E-E81D-59732273C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0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344</Words>
  <Application>Microsoft Office PowerPoint</Application>
  <PresentationFormat>Custom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Anuj Pisal</cp:lastModifiedBy>
  <cp:revision>22</cp:revision>
  <dcterms:created xsi:type="dcterms:W3CDTF">2025-03-27T13:28:07Z</dcterms:created>
  <dcterms:modified xsi:type="dcterms:W3CDTF">2025-03-27T15:17:12Z</dcterms:modified>
</cp:coreProperties>
</file>