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Chat Application using Socket.IO and Node.js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Subject: Computer Networks</a:t>
            </a:r>
          </a:p>
          <a:p>
            <a:r>
              <a:t>Group Members: Anuj Tiwari, Adiya Dubey, Nandan Ayaan Saxena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TCP vs. UDP in Computer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TCP (Transmission Control Protocol):</a:t>
            </a:r>
          </a:p>
          <a:p>
            <a:r>
              <a:t>• Reliable, connection-oriented protocol.</a:t>
            </a:r>
          </a:p>
          <a:p>
            <a:r>
              <a:t>• Ensures data is delivered in the correct order.</a:t>
            </a:r>
          </a:p>
          <a:p>
            <a:r>
              <a:t>• Example Use Case: Web applications, file transfers.</a:t>
            </a:r>
          </a:p>
          <a:p/>
          <a:p>
            <a:r>
              <a:t>UDP (User Datagram Protocol):</a:t>
            </a:r>
          </a:p>
          <a:p>
            <a:r>
              <a:t>• Connectionless, faster but less reliable.</a:t>
            </a:r>
          </a:p>
          <a:p>
            <a:r>
              <a:t>• Suitable for applications where speed is critical and occasional data loss is acceptable.</a:t>
            </a:r>
          </a:p>
          <a:p>
            <a:r>
              <a:t>• Example Use Case: Video streaming, online gaming.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200"/>
              <a:t>TCP Server 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/>
              <a:t>TCP Server using Node.js:</a:t>
            </a:r>
          </a:p>
          <a:p>
            <a:r>
              <a:rPr sz="1200"/>
              <a:t>```</a:t>
            </a:r>
          </a:p>
          <a:p>
            <a:r>
              <a:rPr sz="1200"/>
              <a:t>const net = require('net');</a:t>
            </a:r>
          </a:p>
          <a:p>
            <a:r>
              <a:rPr sz="1200"/>
              <a:t>const server = net.createServer((socket) =&gt; {</a:t>
            </a:r>
          </a:p>
          <a:p>
            <a:r>
              <a:rPr sz="1200"/>
              <a:t>  console.log('New TCP connection:', socket.remoteAddress);</a:t>
            </a:r>
          </a:p>
          <a:p>
            <a:r>
              <a:rPr sz="1200"/>
              <a:t>  socket.on('data', (data) =&gt; {</a:t>
            </a:r>
          </a:p>
          <a:p>
            <a:r>
              <a:rPr sz="1200"/>
              <a:t>    console.log('Received:', data.toString());</a:t>
            </a:r>
          </a:p>
          <a:p>
            <a:r>
              <a:rPr sz="1200"/>
              <a:t>  });</a:t>
            </a:r>
          </a:p>
          <a:p>
            <a:r>
              <a:rPr sz="1200"/>
              <a:t>  socket.on('close', () =&gt; {</a:t>
            </a:r>
          </a:p>
          <a:p>
            <a:r>
              <a:rPr sz="1200"/>
              <a:t>    console.log('Connection closed');</a:t>
            </a:r>
          </a:p>
          <a:p>
            <a:r>
              <a:rPr sz="1200"/>
              <a:t>  });</a:t>
            </a:r>
          </a:p>
          <a:p>
            <a:r>
              <a:rPr sz="1200"/>
              <a:t>});</a:t>
            </a:r>
          </a:p>
          <a:p>
            <a:r>
              <a:rPr sz="1200"/>
              <a:t>server.listen(6000, () =&gt; console.log('TCP server running on port 6000'));</a:t>
            </a:r>
          </a:p>
          <a:p>
            <a:r>
              <a:rPr sz="1200"/>
              <a:t>```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200"/>
              <a:t>UDP Server 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/>
              <a:t>UDP Server using Node.js:</a:t>
            </a:r>
          </a:p>
          <a:p>
            <a:r>
              <a:rPr sz="1200"/>
              <a:t>```</a:t>
            </a:r>
          </a:p>
          <a:p>
            <a:r>
              <a:rPr sz="1200"/>
              <a:t>const dgram = require('dgram');</a:t>
            </a:r>
          </a:p>
          <a:p>
            <a:r>
              <a:rPr sz="1200"/>
              <a:t>const server = dgram.createSocket('udp4');</a:t>
            </a:r>
          </a:p>
          <a:p>
            <a:r>
              <a:rPr sz="1200"/>
              <a:t>server.on('message', (msg, rinfo) =&gt; {</a:t>
            </a:r>
          </a:p>
          <a:p>
            <a:r>
              <a:rPr sz="1200"/>
              <a:t>  console.log(`Received: ${msg} from ${rinfo.address}:${rinfo.port}`);</a:t>
            </a:r>
          </a:p>
          <a:p>
            <a:r>
              <a:rPr sz="1200"/>
              <a:t>});</a:t>
            </a:r>
          </a:p>
          <a:p>
            <a:r>
              <a:rPr sz="1200"/>
              <a:t>server.bind(6000, () =&gt; console.log('UDP server listening on port 6000'));</a:t>
            </a:r>
          </a:p>
          <a:p>
            <a:r>
              <a:rPr sz="1200"/>
              <a:t>```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Overview:</a:t>
            </a:r>
          </a:p>
          <a:p>
            <a:r>
              <a:t>• Need for real-time chat communication between users over the internet.</a:t>
            </a:r>
          </a:p>
          <a:p>
            <a:r>
              <a:t>• Challenges: Handling multiple clients, minimizing message latency.</a:t>
            </a:r>
          </a:p>
          <a:p>
            <a:r>
              <a:t>Objectives:</a:t>
            </a:r>
          </a:p>
          <a:p>
            <a:r>
              <a:t>• Develop a chat application with user registration, messaging, and email notifications.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WebSocket Technology: Real-time communication, bidirectional data transfer.</a:t>
            </a:r>
          </a:p>
          <a:p>
            <a:r>
              <a:t>• Comparison with HTTP-based communication.</a:t>
            </a:r>
          </a:p>
          <a:p>
            <a:r>
              <a:t>• Review of similar applications: WhatsApp, Slack, etc.</a:t>
            </a:r>
          </a:p>
          <a:p>
            <a:r>
              <a:t>• Findings: Socket.IO for real-time messaging, MongoDB for database, and Nodemailer for email services.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User registration and authentication (MongoDB).</a:t>
            </a:r>
          </a:p>
          <a:p>
            <a:r>
              <a:t>• Real-time messaging (Socket.IO).</a:t>
            </a:r>
          </a:p>
          <a:p>
            <a:r>
              <a:t>• Email notification (Nodemailer).</a:t>
            </a:r>
          </a:p>
          <a:p>
            <a:r>
              <a:t>• TCP server setup for direct communication.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Features:</a:t>
            </a:r>
          </a:p>
          <a:p>
            <a:r>
              <a:t>• MongoDB connection for user and message storage.</a:t>
            </a:r>
          </a:p>
          <a:p>
            <a:r>
              <a:t>• Real-time communication using Socket.IO.</a:t>
            </a:r>
          </a:p>
          <a:p>
            <a:r>
              <a:t>• Nodemailer for email notifications.</a:t>
            </a:r>
          </a:p>
          <a:p>
            <a:r>
              <a:t>• TCP server for direct communication.</a:t>
            </a:r>
          </a:p>
          <a:p/>
          <a:p>
            <a:r>
              <a:t>Code Highlights:</a:t>
            </a:r>
          </a:p>
          <a:p>
            <a:r>
              <a:t>• MongoDB connection setup.</a:t>
            </a:r>
          </a:p>
          <a:p>
            <a:r>
              <a:t>• WebSocket event handling.</a:t>
            </a:r>
          </a:p>
          <a:p>
            <a:r>
              <a:t>• Nodemailer configuration for sending emails.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registers.</a:t>
            </a:r>
          </a:p>
          <a:p>
            <a:r>
              <a:t>2. Data stored in MongoDB.</a:t>
            </a:r>
          </a:p>
          <a:p>
            <a:r>
              <a:t>3. Real-time messaging through Socket.IO.</a:t>
            </a:r>
          </a:p>
          <a:p>
            <a:r>
              <a:t>4. Email sent upon registration.</a:t>
            </a:r>
          </a:p>
          <a:p>
            <a:r>
              <a:t>5. TCP connection established for direct communication.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Screenshots of MongoDB database showing users and messages.</a:t>
            </a:r>
          </a:p>
          <a:p>
            <a:r>
              <a:t>• Real-time chat interface.</a:t>
            </a:r>
          </a:p>
          <a:p>
            <a:r>
              <a:t>• Email notifications sent to users.</a:t>
            </a:r>
          </a:p>
          <a:p>
            <a:r>
              <a:t>• Analysis: Application performance, latency, and reliability.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</a:t>
            </a:r>
          </a:p>
          <a:p>
            <a:r>
              <a:t>• Successfully developed a real-time chat application.</a:t>
            </a:r>
          </a:p>
          <a:p>
            <a:r>
              <a:t>• Future Work: Enhance security, add file sharing, improve authentication.</a:t>
            </a:r>
          </a:p>
          <a:p>
            <a:r>
              <a:t>• Lessons Learned: Challenges and solutions during development.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and Discussion</a:t>
            </a:r>
          </a:p>
          <a:p>
            <a:r>
              <a:t>Contact Information: Anuj Tiwari, Adiya Dubey, Nandan Ayaan Saxena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