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737" autoAdjust="0"/>
  </p:normalViewPr>
  <p:slideViewPr>
    <p:cSldViewPr>
      <p:cViewPr>
        <p:scale>
          <a:sx n="50" d="100"/>
          <a:sy n="50" d="100"/>
        </p:scale>
        <p:origin x="-1860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7BF25-3BE0-4FB5-A5CA-06CCAB2D4E5C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FF5BE-6495-4C50-836F-51108AC6865B}">
      <dgm:prSet phldrT="[Text]"/>
      <dgm:spPr/>
      <dgm:t>
        <a:bodyPr/>
        <a:lstStyle/>
        <a:p>
          <a:r>
            <a:rPr lang="en-US" dirty="0" err="1" smtClean="0"/>
            <a:t>Hospizone</a:t>
          </a:r>
          <a:endParaRPr lang="en-US" dirty="0"/>
        </a:p>
      </dgm:t>
    </dgm:pt>
    <dgm:pt modelId="{9B2B1FC1-A07C-4196-B5A0-C9901A1C4FB5}" type="parTrans" cxnId="{5B0E82E4-0739-469B-BBEB-69115D9D7818}">
      <dgm:prSet/>
      <dgm:spPr/>
      <dgm:t>
        <a:bodyPr/>
        <a:lstStyle/>
        <a:p>
          <a:endParaRPr lang="en-US"/>
        </a:p>
      </dgm:t>
    </dgm:pt>
    <dgm:pt modelId="{96E0970D-18BE-4724-AA2F-312A3539EA27}" type="sibTrans" cxnId="{5B0E82E4-0739-469B-BBEB-69115D9D7818}">
      <dgm:prSet/>
      <dgm:spPr/>
      <dgm:t>
        <a:bodyPr/>
        <a:lstStyle/>
        <a:p>
          <a:endParaRPr lang="en-US"/>
        </a:p>
      </dgm:t>
    </dgm:pt>
    <dgm:pt modelId="{B2F596DE-B343-4A21-9B0F-16A90AA9BAC7}">
      <dgm:prSet phldrT="[Text]"/>
      <dgm:spPr/>
      <dgm:t>
        <a:bodyPr/>
        <a:lstStyle/>
        <a:p>
          <a:r>
            <a:rPr lang="en-US" dirty="0" err="1" smtClean="0"/>
            <a:t>NearBy</a:t>
          </a:r>
          <a:r>
            <a:rPr lang="en-US" dirty="0" smtClean="0"/>
            <a:t> Hospitals</a:t>
          </a:r>
          <a:endParaRPr lang="en-US" dirty="0"/>
        </a:p>
      </dgm:t>
    </dgm:pt>
    <dgm:pt modelId="{71C6B279-5BA8-4B49-B74C-0C2A796C221B}" type="parTrans" cxnId="{2AD5595E-A8B0-4826-B8DB-2BB9371FD09F}">
      <dgm:prSet/>
      <dgm:spPr/>
      <dgm:t>
        <a:bodyPr/>
        <a:lstStyle/>
        <a:p>
          <a:endParaRPr lang="en-US"/>
        </a:p>
      </dgm:t>
    </dgm:pt>
    <dgm:pt modelId="{5AB47149-3730-4BA2-9214-7F786A017F72}" type="sibTrans" cxnId="{2AD5595E-A8B0-4826-B8DB-2BB9371FD09F}">
      <dgm:prSet/>
      <dgm:spPr/>
      <dgm:t>
        <a:bodyPr/>
        <a:lstStyle/>
        <a:p>
          <a:endParaRPr lang="en-US"/>
        </a:p>
      </dgm:t>
    </dgm:pt>
    <dgm:pt modelId="{596B9946-06B8-4E64-AD22-0295FB96DF63}">
      <dgm:prSet phldrT="[Text]"/>
      <dgm:spPr/>
      <dgm:t>
        <a:bodyPr/>
        <a:lstStyle/>
        <a:p>
          <a:r>
            <a:rPr lang="en-US" dirty="0" smtClean="0"/>
            <a:t>Specification</a:t>
          </a:r>
          <a:endParaRPr lang="en-US" dirty="0"/>
        </a:p>
      </dgm:t>
    </dgm:pt>
    <dgm:pt modelId="{68BEC6AB-69ED-4285-B396-E81158A6B1D3}" type="parTrans" cxnId="{2574E22B-448D-4304-B6F1-5781C9EE7AA1}">
      <dgm:prSet/>
      <dgm:spPr/>
      <dgm:t>
        <a:bodyPr/>
        <a:lstStyle/>
        <a:p>
          <a:endParaRPr lang="en-US"/>
        </a:p>
      </dgm:t>
    </dgm:pt>
    <dgm:pt modelId="{E8AF907E-676A-4E06-87E9-136C09D8531A}" type="sibTrans" cxnId="{2574E22B-448D-4304-B6F1-5781C9EE7AA1}">
      <dgm:prSet/>
      <dgm:spPr/>
      <dgm:t>
        <a:bodyPr/>
        <a:lstStyle/>
        <a:p>
          <a:endParaRPr lang="en-US"/>
        </a:p>
      </dgm:t>
    </dgm:pt>
    <dgm:pt modelId="{2231F8CA-0581-4662-B086-92AD65F87096}">
      <dgm:prSet phldrT="[Text]"/>
      <dgm:spPr/>
      <dgm:t>
        <a:bodyPr/>
        <a:lstStyle/>
        <a:p>
          <a:r>
            <a:rPr lang="en-US" dirty="0" smtClean="0"/>
            <a:t>Doctors</a:t>
          </a:r>
          <a:endParaRPr lang="en-US" dirty="0"/>
        </a:p>
      </dgm:t>
    </dgm:pt>
    <dgm:pt modelId="{9A1C3B53-81A7-4419-944F-2E496F3A3453}" type="parTrans" cxnId="{E7DEAA60-CD4E-4C9B-A217-4ADDCAF95578}">
      <dgm:prSet/>
      <dgm:spPr/>
      <dgm:t>
        <a:bodyPr/>
        <a:lstStyle/>
        <a:p>
          <a:endParaRPr lang="en-US"/>
        </a:p>
      </dgm:t>
    </dgm:pt>
    <dgm:pt modelId="{182632C7-AB56-4BE7-94A8-EF3CB93712D3}" type="sibTrans" cxnId="{E7DEAA60-CD4E-4C9B-A217-4ADDCAF95578}">
      <dgm:prSet/>
      <dgm:spPr/>
      <dgm:t>
        <a:bodyPr/>
        <a:lstStyle/>
        <a:p>
          <a:endParaRPr lang="en-US"/>
        </a:p>
      </dgm:t>
    </dgm:pt>
    <dgm:pt modelId="{1488ECBE-0F78-49BE-A2BB-B37A3312D9F3}">
      <dgm:prSet/>
      <dgm:spPr/>
      <dgm:t>
        <a:bodyPr/>
        <a:lstStyle/>
        <a:p>
          <a:r>
            <a:rPr lang="en-US" dirty="0" smtClean="0"/>
            <a:t>Current </a:t>
          </a:r>
          <a:r>
            <a:rPr lang="en-US" dirty="0" err="1" smtClean="0"/>
            <a:t>Availlability</a:t>
          </a:r>
          <a:endParaRPr lang="en-US" dirty="0"/>
        </a:p>
      </dgm:t>
    </dgm:pt>
    <dgm:pt modelId="{53F0C589-0809-40C7-874B-5CA07D13DF93}" type="parTrans" cxnId="{569403E8-9CED-4C87-9878-08446E32047C}">
      <dgm:prSet/>
      <dgm:spPr/>
      <dgm:t>
        <a:bodyPr/>
        <a:lstStyle/>
        <a:p>
          <a:endParaRPr lang="en-US"/>
        </a:p>
      </dgm:t>
    </dgm:pt>
    <dgm:pt modelId="{142BD67A-2B2F-4697-9332-205D41B3FA5B}" type="sibTrans" cxnId="{569403E8-9CED-4C87-9878-08446E32047C}">
      <dgm:prSet/>
      <dgm:spPr/>
      <dgm:t>
        <a:bodyPr/>
        <a:lstStyle/>
        <a:p>
          <a:endParaRPr lang="en-US"/>
        </a:p>
      </dgm:t>
    </dgm:pt>
    <dgm:pt modelId="{322036A7-0BCA-4563-BA03-29D8D63927A9}">
      <dgm:prSet/>
      <dgm:spPr/>
      <dgm:t>
        <a:bodyPr/>
        <a:lstStyle/>
        <a:p>
          <a:r>
            <a:rPr lang="en-US" dirty="0" smtClean="0"/>
            <a:t>Appointment Booking</a:t>
          </a:r>
          <a:endParaRPr lang="en-US" dirty="0"/>
        </a:p>
      </dgm:t>
    </dgm:pt>
    <dgm:pt modelId="{875C7E1C-48E5-4A3F-B510-1BB4360D9ABC}" type="parTrans" cxnId="{69521050-C094-4AEA-99CD-D0977EC9AFBF}">
      <dgm:prSet/>
      <dgm:spPr/>
      <dgm:t>
        <a:bodyPr/>
        <a:lstStyle/>
        <a:p>
          <a:endParaRPr lang="en-US"/>
        </a:p>
      </dgm:t>
    </dgm:pt>
    <dgm:pt modelId="{4DE66420-D627-41D1-967E-8A566E43BC8B}" type="sibTrans" cxnId="{69521050-C094-4AEA-99CD-D0977EC9AFBF}">
      <dgm:prSet/>
      <dgm:spPr/>
      <dgm:t>
        <a:bodyPr/>
        <a:lstStyle/>
        <a:p>
          <a:endParaRPr lang="en-US"/>
        </a:p>
      </dgm:t>
    </dgm:pt>
    <dgm:pt modelId="{8F6FE49E-1A42-4B9A-8BC6-DF104392B191}">
      <dgm:prSet/>
      <dgm:spPr/>
      <dgm:t>
        <a:bodyPr/>
        <a:lstStyle/>
        <a:p>
          <a:r>
            <a:rPr lang="en-US" dirty="0" smtClean="0"/>
            <a:t>Payment</a:t>
          </a:r>
        </a:p>
        <a:p>
          <a:endParaRPr lang="en-US" dirty="0"/>
        </a:p>
      </dgm:t>
    </dgm:pt>
    <dgm:pt modelId="{B224ED86-55D3-4B71-BB38-81E7CC1041DD}" type="parTrans" cxnId="{ED710FD9-907E-4C6A-B4D4-29C5A659BE6A}">
      <dgm:prSet/>
      <dgm:spPr/>
      <dgm:t>
        <a:bodyPr/>
        <a:lstStyle/>
        <a:p>
          <a:endParaRPr lang="en-US"/>
        </a:p>
      </dgm:t>
    </dgm:pt>
    <dgm:pt modelId="{ADB4991B-1AD2-48F0-9742-E1DB06725588}" type="sibTrans" cxnId="{ED710FD9-907E-4C6A-B4D4-29C5A659BE6A}">
      <dgm:prSet/>
      <dgm:spPr/>
      <dgm:t>
        <a:bodyPr/>
        <a:lstStyle/>
        <a:p>
          <a:endParaRPr lang="en-US"/>
        </a:p>
      </dgm:t>
    </dgm:pt>
    <dgm:pt modelId="{5CD8F80D-223E-4AAD-9813-A8AF09BF9C4E}" type="pres">
      <dgm:prSet presAssocID="{5CC7BF25-3BE0-4FB5-A5CA-06CCAB2D4E5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307F709-F312-4C80-A923-9668A710AD22}" type="pres">
      <dgm:prSet presAssocID="{3FFFF5BE-6495-4C50-836F-51108AC6865B}" presName="centerShape" presStyleLbl="node0" presStyleIdx="0" presStyleCnt="1" custLinFactNeighborX="-25" custLinFactNeighborY="-10520"/>
      <dgm:spPr/>
      <dgm:t>
        <a:bodyPr/>
        <a:lstStyle/>
        <a:p>
          <a:endParaRPr lang="en-US"/>
        </a:p>
      </dgm:t>
    </dgm:pt>
    <dgm:pt modelId="{1B4BC291-F6BD-44BA-BD17-1DBEA9C34F14}" type="pres">
      <dgm:prSet presAssocID="{71C6B279-5BA8-4B49-B74C-0C2A796C221B}" presName="parTrans" presStyleLbl="bgSibTrans2D1" presStyleIdx="0" presStyleCnt="6"/>
      <dgm:spPr/>
    </dgm:pt>
    <dgm:pt modelId="{AFE65432-CD50-42F7-A739-0A8666094DC1}" type="pres">
      <dgm:prSet presAssocID="{B2F596DE-B343-4A21-9B0F-16A90AA9BAC7}" presName="node" presStyleLbl="node1" presStyleIdx="0" presStyleCnt="6" custRadScaleRad="97242" custRadScaleInc="33585">
        <dgm:presLayoutVars>
          <dgm:bulletEnabled val="1"/>
        </dgm:presLayoutVars>
      </dgm:prSet>
      <dgm:spPr/>
    </dgm:pt>
    <dgm:pt modelId="{2D8F315F-42EB-438E-836E-414583ECA67C}" type="pres">
      <dgm:prSet presAssocID="{68BEC6AB-69ED-4285-B396-E81158A6B1D3}" presName="parTrans" presStyleLbl="bgSibTrans2D1" presStyleIdx="1" presStyleCnt="6"/>
      <dgm:spPr/>
    </dgm:pt>
    <dgm:pt modelId="{F72973D4-9F0C-4952-8603-1EA68905D17A}" type="pres">
      <dgm:prSet presAssocID="{596B9946-06B8-4E64-AD22-0295FB96DF63}" presName="node" presStyleLbl="node1" presStyleIdx="1" presStyleCnt="6" custRadScaleRad="102676" custRadScaleInc="511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6E-640C-4F16-A4C1-E51DB17E2730}" type="pres">
      <dgm:prSet presAssocID="{9A1C3B53-81A7-4419-944F-2E496F3A3453}" presName="parTrans" presStyleLbl="bgSibTrans2D1" presStyleIdx="2" presStyleCnt="6"/>
      <dgm:spPr/>
    </dgm:pt>
    <dgm:pt modelId="{CFC1A1BC-308C-42B0-9F04-6D497D7CCE58}" type="pres">
      <dgm:prSet presAssocID="{2231F8CA-0581-4662-B086-92AD65F87096}" presName="node" presStyleLbl="node1" presStyleIdx="2" presStyleCnt="6" custRadScaleRad="101765" custRadScaleInc="1609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840CF-F0E0-458B-AF73-4B1943311786}" type="pres">
      <dgm:prSet presAssocID="{53F0C589-0809-40C7-874B-5CA07D13DF93}" presName="parTrans" presStyleLbl="bgSibTrans2D1" presStyleIdx="3" presStyleCnt="6"/>
      <dgm:spPr/>
    </dgm:pt>
    <dgm:pt modelId="{F37C7A74-27AD-4E1B-BDF0-304CF8751CE8}" type="pres">
      <dgm:prSet presAssocID="{1488ECBE-0F78-49BE-A2BB-B37A3312D9F3}" presName="node" presStyleLbl="node1" presStyleIdx="3" presStyleCnt="6" custScaleX="108457" custScaleY="134904" custRadScaleRad="94873" custRadScaleInc="1968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892E6-C7A9-455B-8E89-8938697F7E5B}" type="pres">
      <dgm:prSet presAssocID="{875C7E1C-48E5-4A3F-B510-1BB4360D9ABC}" presName="parTrans" presStyleLbl="bgSibTrans2D1" presStyleIdx="4" presStyleCnt="6"/>
      <dgm:spPr/>
    </dgm:pt>
    <dgm:pt modelId="{70CEABFF-4384-40A6-B978-82635FA79A7B}" type="pres">
      <dgm:prSet presAssocID="{322036A7-0BCA-4563-BA03-29D8D63927A9}" presName="node" presStyleLbl="node1" presStyleIdx="4" presStyleCnt="6" custScaleX="109553" custScaleY="83358" custRadScaleRad="72001" custRadScaleInc="238966">
        <dgm:presLayoutVars>
          <dgm:bulletEnabled val="1"/>
        </dgm:presLayoutVars>
      </dgm:prSet>
      <dgm:spPr/>
    </dgm:pt>
    <dgm:pt modelId="{7062999C-816F-4C18-BA9C-BE277A46C4BB}" type="pres">
      <dgm:prSet presAssocID="{B224ED86-55D3-4B71-BB38-81E7CC1041DD}" presName="parTrans" presStyleLbl="bgSibTrans2D1" presStyleIdx="5" presStyleCnt="6"/>
      <dgm:spPr/>
    </dgm:pt>
    <dgm:pt modelId="{79C0F51B-BAB6-4389-83B2-D2E872518FBC}" type="pres">
      <dgm:prSet presAssocID="{8F6FE49E-1A42-4B9A-8BC6-DF104392B191}" presName="node" presStyleLbl="node1" presStyleIdx="5" presStyleCnt="6" custScaleX="85483" custScaleY="76816" custRadScaleRad="67413" custRadScaleInc="475861">
        <dgm:presLayoutVars>
          <dgm:bulletEnabled val="1"/>
        </dgm:presLayoutVars>
      </dgm:prSet>
      <dgm:spPr/>
    </dgm:pt>
  </dgm:ptLst>
  <dgm:cxnLst>
    <dgm:cxn modelId="{5B0E82E4-0739-469B-BBEB-69115D9D7818}" srcId="{5CC7BF25-3BE0-4FB5-A5CA-06CCAB2D4E5C}" destId="{3FFFF5BE-6495-4C50-836F-51108AC6865B}" srcOrd="0" destOrd="0" parTransId="{9B2B1FC1-A07C-4196-B5A0-C9901A1C4FB5}" sibTransId="{96E0970D-18BE-4724-AA2F-312A3539EA27}"/>
    <dgm:cxn modelId="{7551D708-514A-450F-805C-4E3E03CC9DB4}" type="presOf" srcId="{1488ECBE-0F78-49BE-A2BB-B37A3312D9F3}" destId="{F37C7A74-27AD-4E1B-BDF0-304CF8751CE8}" srcOrd="0" destOrd="0" presId="urn:microsoft.com/office/officeart/2005/8/layout/radial4"/>
    <dgm:cxn modelId="{AA257A9D-0B7C-4B96-85FB-AC5A7051B837}" type="presOf" srcId="{596B9946-06B8-4E64-AD22-0295FB96DF63}" destId="{F72973D4-9F0C-4952-8603-1EA68905D17A}" srcOrd="0" destOrd="0" presId="urn:microsoft.com/office/officeart/2005/8/layout/radial4"/>
    <dgm:cxn modelId="{84C824A6-2FD7-48D6-9AF9-2352C7E3B669}" type="presOf" srcId="{B224ED86-55D3-4B71-BB38-81E7CC1041DD}" destId="{7062999C-816F-4C18-BA9C-BE277A46C4BB}" srcOrd="0" destOrd="0" presId="urn:microsoft.com/office/officeart/2005/8/layout/radial4"/>
    <dgm:cxn modelId="{209E411B-BAE3-463C-ABCF-98E10022D1CB}" type="presOf" srcId="{8F6FE49E-1A42-4B9A-8BC6-DF104392B191}" destId="{79C0F51B-BAB6-4389-83B2-D2E872518FBC}" srcOrd="0" destOrd="0" presId="urn:microsoft.com/office/officeart/2005/8/layout/radial4"/>
    <dgm:cxn modelId="{62527003-5147-473C-9A9B-05B4E94053F9}" type="presOf" srcId="{9A1C3B53-81A7-4419-944F-2E496F3A3453}" destId="{6D9A5B6E-640C-4F16-A4C1-E51DB17E2730}" srcOrd="0" destOrd="0" presId="urn:microsoft.com/office/officeart/2005/8/layout/radial4"/>
    <dgm:cxn modelId="{CB6FCD8D-4E33-4ACE-B016-4BD3F30A1A5A}" type="presOf" srcId="{71C6B279-5BA8-4B49-B74C-0C2A796C221B}" destId="{1B4BC291-F6BD-44BA-BD17-1DBEA9C34F14}" srcOrd="0" destOrd="0" presId="urn:microsoft.com/office/officeart/2005/8/layout/radial4"/>
    <dgm:cxn modelId="{49BA4C08-26A8-4EA6-8131-A265569DD905}" type="presOf" srcId="{53F0C589-0809-40C7-874B-5CA07D13DF93}" destId="{A8E840CF-F0E0-458B-AF73-4B1943311786}" srcOrd="0" destOrd="0" presId="urn:microsoft.com/office/officeart/2005/8/layout/radial4"/>
    <dgm:cxn modelId="{2574E22B-448D-4304-B6F1-5781C9EE7AA1}" srcId="{3FFFF5BE-6495-4C50-836F-51108AC6865B}" destId="{596B9946-06B8-4E64-AD22-0295FB96DF63}" srcOrd="1" destOrd="0" parTransId="{68BEC6AB-69ED-4285-B396-E81158A6B1D3}" sibTransId="{E8AF907E-676A-4E06-87E9-136C09D8531A}"/>
    <dgm:cxn modelId="{2AD5595E-A8B0-4826-B8DB-2BB9371FD09F}" srcId="{3FFFF5BE-6495-4C50-836F-51108AC6865B}" destId="{B2F596DE-B343-4A21-9B0F-16A90AA9BAC7}" srcOrd="0" destOrd="0" parTransId="{71C6B279-5BA8-4B49-B74C-0C2A796C221B}" sibTransId="{5AB47149-3730-4BA2-9214-7F786A017F72}"/>
    <dgm:cxn modelId="{F3DDD97C-756E-4DEB-8B2E-262669FBEC86}" type="presOf" srcId="{68BEC6AB-69ED-4285-B396-E81158A6B1D3}" destId="{2D8F315F-42EB-438E-836E-414583ECA67C}" srcOrd="0" destOrd="0" presId="urn:microsoft.com/office/officeart/2005/8/layout/radial4"/>
    <dgm:cxn modelId="{EA02DC50-7EB4-4074-8B4C-63715CAF9604}" type="presOf" srcId="{5CC7BF25-3BE0-4FB5-A5CA-06CCAB2D4E5C}" destId="{5CD8F80D-223E-4AAD-9813-A8AF09BF9C4E}" srcOrd="0" destOrd="0" presId="urn:microsoft.com/office/officeart/2005/8/layout/radial4"/>
    <dgm:cxn modelId="{67CAAF86-391D-4480-A5F6-F66C7B38FF15}" type="presOf" srcId="{B2F596DE-B343-4A21-9B0F-16A90AA9BAC7}" destId="{AFE65432-CD50-42F7-A739-0A8666094DC1}" srcOrd="0" destOrd="0" presId="urn:microsoft.com/office/officeart/2005/8/layout/radial4"/>
    <dgm:cxn modelId="{E7DEAA60-CD4E-4C9B-A217-4ADDCAF95578}" srcId="{3FFFF5BE-6495-4C50-836F-51108AC6865B}" destId="{2231F8CA-0581-4662-B086-92AD65F87096}" srcOrd="2" destOrd="0" parTransId="{9A1C3B53-81A7-4419-944F-2E496F3A3453}" sibTransId="{182632C7-AB56-4BE7-94A8-EF3CB93712D3}"/>
    <dgm:cxn modelId="{4E87EDCA-1A87-4225-9942-D1DC179FF15D}" type="presOf" srcId="{3FFFF5BE-6495-4C50-836F-51108AC6865B}" destId="{5307F709-F312-4C80-A923-9668A710AD22}" srcOrd="0" destOrd="0" presId="urn:microsoft.com/office/officeart/2005/8/layout/radial4"/>
    <dgm:cxn modelId="{569403E8-9CED-4C87-9878-08446E32047C}" srcId="{3FFFF5BE-6495-4C50-836F-51108AC6865B}" destId="{1488ECBE-0F78-49BE-A2BB-B37A3312D9F3}" srcOrd="3" destOrd="0" parTransId="{53F0C589-0809-40C7-874B-5CA07D13DF93}" sibTransId="{142BD67A-2B2F-4697-9332-205D41B3FA5B}"/>
    <dgm:cxn modelId="{ED710FD9-907E-4C6A-B4D4-29C5A659BE6A}" srcId="{3FFFF5BE-6495-4C50-836F-51108AC6865B}" destId="{8F6FE49E-1A42-4B9A-8BC6-DF104392B191}" srcOrd="5" destOrd="0" parTransId="{B224ED86-55D3-4B71-BB38-81E7CC1041DD}" sibTransId="{ADB4991B-1AD2-48F0-9742-E1DB06725588}"/>
    <dgm:cxn modelId="{AF553674-EC6B-4BCF-94D2-E5CDF19F516F}" type="presOf" srcId="{2231F8CA-0581-4662-B086-92AD65F87096}" destId="{CFC1A1BC-308C-42B0-9F04-6D497D7CCE58}" srcOrd="0" destOrd="0" presId="urn:microsoft.com/office/officeart/2005/8/layout/radial4"/>
    <dgm:cxn modelId="{05322522-DA36-4C93-8000-E474EB61E8B0}" type="presOf" srcId="{322036A7-0BCA-4563-BA03-29D8D63927A9}" destId="{70CEABFF-4384-40A6-B978-82635FA79A7B}" srcOrd="0" destOrd="0" presId="urn:microsoft.com/office/officeart/2005/8/layout/radial4"/>
    <dgm:cxn modelId="{6A5A8CDB-582E-41F7-90C5-671C0A87B623}" type="presOf" srcId="{875C7E1C-48E5-4A3F-B510-1BB4360D9ABC}" destId="{BB3892E6-C7A9-455B-8E89-8938697F7E5B}" srcOrd="0" destOrd="0" presId="urn:microsoft.com/office/officeart/2005/8/layout/radial4"/>
    <dgm:cxn modelId="{69521050-C094-4AEA-99CD-D0977EC9AFBF}" srcId="{3FFFF5BE-6495-4C50-836F-51108AC6865B}" destId="{322036A7-0BCA-4563-BA03-29D8D63927A9}" srcOrd="4" destOrd="0" parTransId="{875C7E1C-48E5-4A3F-B510-1BB4360D9ABC}" sibTransId="{4DE66420-D627-41D1-967E-8A566E43BC8B}"/>
    <dgm:cxn modelId="{82137FA0-5D40-4F9F-A22B-32D3EEEF48A1}" type="presParOf" srcId="{5CD8F80D-223E-4AAD-9813-A8AF09BF9C4E}" destId="{5307F709-F312-4C80-A923-9668A710AD22}" srcOrd="0" destOrd="0" presId="urn:microsoft.com/office/officeart/2005/8/layout/radial4"/>
    <dgm:cxn modelId="{82E14882-D419-4437-985D-DB53A6855389}" type="presParOf" srcId="{5CD8F80D-223E-4AAD-9813-A8AF09BF9C4E}" destId="{1B4BC291-F6BD-44BA-BD17-1DBEA9C34F14}" srcOrd="1" destOrd="0" presId="urn:microsoft.com/office/officeart/2005/8/layout/radial4"/>
    <dgm:cxn modelId="{FA170FEE-10E0-49DA-90DF-B1D256299CD0}" type="presParOf" srcId="{5CD8F80D-223E-4AAD-9813-A8AF09BF9C4E}" destId="{AFE65432-CD50-42F7-A739-0A8666094DC1}" srcOrd="2" destOrd="0" presId="urn:microsoft.com/office/officeart/2005/8/layout/radial4"/>
    <dgm:cxn modelId="{D9590FDF-7EB7-4936-8DEE-F8FF88AD67F5}" type="presParOf" srcId="{5CD8F80D-223E-4AAD-9813-A8AF09BF9C4E}" destId="{2D8F315F-42EB-438E-836E-414583ECA67C}" srcOrd="3" destOrd="0" presId="urn:microsoft.com/office/officeart/2005/8/layout/radial4"/>
    <dgm:cxn modelId="{5A502305-95CB-42A4-853E-BAB8F627EE88}" type="presParOf" srcId="{5CD8F80D-223E-4AAD-9813-A8AF09BF9C4E}" destId="{F72973D4-9F0C-4952-8603-1EA68905D17A}" srcOrd="4" destOrd="0" presId="urn:microsoft.com/office/officeart/2005/8/layout/radial4"/>
    <dgm:cxn modelId="{621BAE20-B98D-446C-82F7-813940188AA3}" type="presParOf" srcId="{5CD8F80D-223E-4AAD-9813-A8AF09BF9C4E}" destId="{6D9A5B6E-640C-4F16-A4C1-E51DB17E2730}" srcOrd="5" destOrd="0" presId="urn:microsoft.com/office/officeart/2005/8/layout/radial4"/>
    <dgm:cxn modelId="{DD9BC585-8F2D-445D-98BF-D900F577BD55}" type="presParOf" srcId="{5CD8F80D-223E-4AAD-9813-A8AF09BF9C4E}" destId="{CFC1A1BC-308C-42B0-9F04-6D497D7CCE58}" srcOrd="6" destOrd="0" presId="urn:microsoft.com/office/officeart/2005/8/layout/radial4"/>
    <dgm:cxn modelId="{0BBF5176-FC0A-4545-9D08-063AFBC9B712}" type="presParOf" srcId="{5CD8F80D-223E-4AAD-9813-A8AF09BF9C4E}" destId="{A8E840CF-F0E0-458B-AF73-4B1943311786}" srcOrd="7" destOrd="0" presId="urn:microsoft.com/office/officeart/2005/8/layout/radial4"/>
    <dgm:cxn modelId="{386FC46A-3BA9-4298-BF9F-86FCD862CC55}" type="presParOf" srcId="{5CD8F80D-223E-4AAD-9813-A8AF09BF9C4E}" destId="{F37C7A74-27AD-4E1B-BDF0-304CF8751CE8}" srcOrd="8" destOrd="0" presId="urn:microsoft.com/office/officeart/2005/8/layout/radial4"/>
    <dgm:cxn modelId="{A29B7207-ACFE-445C-818B-13859548BD35}" type="presParOf" srcId="{5CD8F80D-223E-4AAD-9813-A8AF09BF9C4E}" destId="{BB3892E6-C7A9-455B-8E89-8938697F7E5B}" srcOrd="9" destOrd="0" presId="urn:microsoft.com/office/officeart/2005/8/layout/radial4"/>
    <dgm:cxn modelId="{31B8ACE9-E083-4BD0-93DF-84D8C1426D15}" type="presParOf" srcId="{5CD8F80D-223E-4AAD-9813-A8AF09BF9C4E}" destId="{70CEABFF-4384-40A6-B978-82635FA79A7B}" srcOrd="10" destOrd="0" presId="urn:microsoft.com/office/officeart/2005/8/layout/radial4"/>
    <dgm:cxn modelId="{E4F24AFB-342E-4D61-9585-7E2A0F30C912}" type="presParOf" srcId="{5CD8F80D-223E-4AAD-9813-A8AF09BF9C4E}" destId="{7062999C-816F-4C18-BA9C-BE277A46C4BB}" srcOrd="11" destOrd="0" presId="urn:microsoft.com/office/officeart/2005/8/layout/radial4"/>
    <dgm:cxn modelId="{20FF6D26-59A1-4693-8B5A-65E8D268582E}" type="presParOf" srcId="{5CD8F80D-223E-4AAD-9813-A8AF09BF9C4E}" destId="{79C0F51B-BAB6-4389-83B2-D2E872518FBC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7F709-F312-4C80-A923-9668A710AD22}">
      <dsp:nvSpPr>
        <dsp:cNvPr id="0" name=""/>
        <dsp:cNvSpPr/>
      </dsp:nvSpPr>
      <dsp:spPr>
        <a:xfrm>
          <a:off x="3265596" y="3360109"/>
          <a:ext cx="2347525" cy="23475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Hospizone</a:t>
          </a:r>
          <a:endParaRPr lang="en-US" sz="2800" kern="1200" dirty="0"/>
        </a:p>
      </dsp:txBody>
      <dsp:txXfrm>
        <a:off x="3609383" y="3703896"/>
        <a:ext cx="1659951" cy="1659951"/>
      </dsp:txXfrm>
    </dsp:sp>
    <dsp:sp modelId="{1B4BC291-F6BD-44BA-BD17-1DBEA9C34F14}">
      <dsp:nvSpPr>
        <dsp:cNvPr id="0" name=""/>
        <dsp:cNvSpPr/>
      </dsp:nvSpPr>
      <dsp:spPr>
        <a:xfrm rot="10655382">
          <a:off x="1032752" y="4298292"/>
          <a:ext cx="2112004" cy="6690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E65432-CD50-42F7-A739-0A8666094DC1}">
      <dsp:nvSpPr>
        <dsp:cNvPr id="0" name=""/>
        <dsp:cNvSpPr/>
      </dsp:nvSpPr>
      <dsp:spPr>
        <a:xfrm>
          <a:off x="212052" y="4019917"/>
          <a:ext cx="1643267" cy="1314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NearBy</a:t>
          </a:r>
          <a:r>
            <a:rPr lang="en-US" sz="2000" kern="1200" dirty="0" smtClean="0"/>
            <a:t> Hospitals</a:t>
          </a:r>
          <a:endParaRPr lang="en-US" sz="2000" kern="1200" dirty="0"/>
        </a:p>
      </dsp:txBody>
      <dsp:txXfrm>
        <a:off x="250556" y="4058421"/>
        <a:ext cx="1566259" cy="1237606"/>
      </dsp:txXfrm>
    </dsp:sp>
    <dsp:sp modelId="{2D8F315F-42EB-438E-836E-414583ECA67C}">
      <dsp:nvSpPr>
        <dsp:cNvPr id="0" name=""/>
        <dsp:cNvSpPr/>
      </dsp:nvSpPr>
      <dsp:spPr>
        <a:xfrm rot="13363024">
          <a:off x="1917317" y="2712559"/>
          <a:ext cx="1823570" cy="6690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2973D4-9F0C-4952-8603-1EA68905D17A}">
      <dsp:nvSpPr>
        <dsp:cNvPr id="0" name=""/>
        <dsp:cNvSpPr/>
      </dsp:nvSpPr>
      <dsp:spPr>
        <a:xfrm>
          <a:off x="1337568" y="1771238"/>
          <a:ext cx="1643267" cy="1314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Specification</a:t>
          </a:r>
          <a:endParaRPr lang="en-US" sz="2000" kern="1200" dirty="0"/>
        </a:p>
      </dsp:txBody>
      <dsp:txXfrm>
        <a:off x="1376072" y="1809742"/>
        <a:ext cx="1566259" cy="1237606"/>
      </dsp:txXfrm>
    </dsp:sp>
    <dsp:sp modelId="{6D9A5B6E-640C-4F16-A4C1-E51DB17E2730}">
      <dsp:nvSpPr>
        <dsp:cNvPr id="0" name=""/>
        <dsp:cNvSpPr/>
      </dsp:nvSpPr>
      <dsp:spPr>
        <a:xfrm rot="18451742">
          <a:off x="4878303" y="2504521"/>
          <a:ext cx="1725815" cy="6690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C1A1BC-308C-42B0-9F04-6D497D7CCE58}">
      <dsp:nvSpPr>
        <dsp:cNvPr id="0" name=""/>
        <dsp:cNvSpPr/>
      </dsp:nvSpPr>
      <dsp:spPr>
        <a:xfrm>
          <a:off x="5445228" y="1497412"/>
          <a:ext cx="1643267" cy="1314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Doctors</a:t>
          </a:r>
          <a:endParaRPr lang="en-US" sz="2000" kern="1200" dirty="0"/>
        </a:p>
      </dsp:txBody>
      <dsp:txXfrm>
        <a:off x="5483732" y="1535916"/>
        <a:ext cx="1566259" cy="1237606"/>
      </dsp:txXfrm>
    </dsp:sp>
    <dsp:sp modelId="{A8E840CF-F0E0-458B-AF73-4B1943311786}">
      <dsp:nvSpPr>
        <dsp:cNvPr id="0" name=""/>
        <dsp:cNvSpPr/>
      </dsp:nvSpPr>
      <dsp:spPr>
        <a:xfrm rot="21591400">
          <a:off x="5729636" y="4193617"/>
          <a:ext cx="2002054" cy="6690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7C7A74-27AD-4E1B-BDF0-304CF8751CE8}">
      <dsp:nvSpPr>
        <dsp:cNvPr id="0" name=""/>
        <dsp:cNvSpPr/>
      </dsp:nvSpPr>
      <dsp:spPr>
        <a:xfrm>
          <a:off x="6840567" y="3638901"/>
          <a:ext cx="1782239" cy="17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Current </a:t>
          </a:r>
          <a:r>
            <a:rPr lang="en-US" sz="2000" kern="1200" dirty="0" err="1" smtClean="0"/>
            <a:t>Availlability</a:t>
          </a:r>
          <a:endParaRPr lang="en-US" sz="2000" kern="1200" dirty="0"/>
        </a:p>
      </dsp:txBody>
      <dsp:txXfrm>
        <a:off x="6892510" y="3690844"/>
        <a:ext cx="1678353" cy="1669581"/>
      </dsp:txXfrm>
    </dsp:sp>
    <dsp:sp modelId="{BB3892E6-C7A9-455B-8E89-8938697F7E5B}">
      <dsp:nvSpPr>
        <dsp:cNvPr id="0" name=""/>
        <dsp:cNvSpPr/>
      </dsp:nvSpPr>
      <dsp:spPr>
        <a:xfrm rot="2827664">
          <a:off x="5023475" y="5789388"/>
          <a:ext cx="1784009" cy="6690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CEABFF-4384-40A6-B978-82635FA79A7B}">
      <dsp:nvSpPr>
        <dsp:cNvPr id="0" name=""/>
        <dsp:cNvSpPr/>
      </dsp:nvSpPr>
      <dsp:spPr>
        <a:xfrm>
          <a:off x="5622245" y="6229718"/>
          <a:ext cx="1800249" cy="1095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Appointment Booking</a:t>
          </a:r>
          <a:endParaRPr lang="en-US" sz="2000" kern="1200" dirty="0"/>
        </a:p>
      </dsp:txBody>
      <dsp:txXfrm>
        <a:off x="5654341" y="6261814"/>
        <a:ext cx="1736057" cy="1031644"/>
      </dsp:txXfrm>
    </dsp:sp>
    <dsp:sp modelId="{7062999C-816F-4C18-BA9C-BE277A46C4BB}">
      <dsp:nvSpPr>
        <dsp:cNvPr id="0" name=""/>
        <dsp:cNvSpPr/>
      </dsp:nvSpPr>
      <dsp:spPr>
        <a:xfrm rot="7855650">
          <a:off x="2247741" y="5779276"/>
          <a:ext cx="1643427" cy="6690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C0F51B-BAB6-4389-83B2-D2E872518FBC}">
      <dsp:nvSpPr>
        <dsp:cNvPr id="0" name=""/>
        <dsp:cNvSpPr/>
      </dsp:nvSpPr>
      <dsp:spPr>
        <a:xfrm>
          <a:off x="1828790" y="6229718"/>
          <a:ext cx="1404714" cy="1009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Payment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858367" y="6259295"/>
        <a:ext cx="1345560" cy="950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1000">
              <a:schemeClr val="accent2">
                <a:alpha val="76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00200" y="1752600"/>
            <a:ext cx="6705600" cy="1447800"/>
          </a:xfrm>
        </p:spPr>
        <p:txBody>
          <a:bodyPr/>
          <a:lstStyle/>
          <a:p>
            <a:r>
              <a:rPr lang="en-US" sz="5400" dirty="0" smtClean="0"/>
              <a:t>HOSPIZONE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6128329" y="3962400"/>
            <a:ext cx="2406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Represented By:-</a:t>
            </a:r>
          </a:p>
          <a:p>
            <a:r>
              <a:rPr lang="en-US" sz="1800" dirty="0" err="1" smtClean="0"/>
              <a:t>Anuj</a:t>
            </a:r>
            <a:r>
              <a:rPr lang="en-US" sz="1800" dirty="0" smtClean="0"/>
              <a:t> Jain</a:t>
            </a:r>
          </a:p>
          <a:p>
            <a:r>
              <a:rPr lang="en-US" sz="1800" dirty="0" err="1" smtClean="0"/>
              <a:t>Ashish</a:t>
            </a:r>
            <a:r>
              <a:rPr lang="en-US" sz="1800" dirty="0" smtClean="0"/>
              <a:t> Benjamin</a:t>
            </a:r>
          </a:p>
          <a:p>
            <a:r>
              <a:rPr lang="en-US" sz="1800" dirty="0" err="1" smtClean="0"/>
              <a:t>Apoorva</a:t>
            </a:r>
            <a:r>
              <a:rPr lang="en-US" sz="1800" dirty="0" smtClean="0"/>
              <a:t> </a:t>
            </a:r>
            <a:r>
              <a:rPr lang="en-US" sz="1800" dirty="0" err="1" smtClean="0"/>
              <a:t>Agarwal</a:t>
            </a:r>
            <a:endParaRPr lang="en-US" sz="1800" dirty="0" smtClean="0"/>
          </a:p>
          <a:p>
            <a:r>
              <a:rPr lang="en-US" sz="1800" dirty="0" smtClean="0"/>
              <a:t>Anjali Sharma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Status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High-level overview of progress against schedule</a:t>
            </a:r>
          </a:p>
          <a:p>
            <a:pPr lvl="1"/>
            <a:r>
              <a:rPr lang="en-US"/>
              <a:t>On-track in what areas</a:t>
            </a:r>
          </a:p>
          <a:p>
            <a:pPr lvl="1"/>
            <a:r>
              <a:rPr lang="en-US"/>
              <a:t>Behind in what areas</a:t>
            </a:r>
          </a:p>
          <a:p>
            <a:pPr lvl="1"/>
            <a:r>
              <a:rPr lang="en-US"/>
              <a:t>Ahead in what areas</a:t>
            </a:r>
          </a:p>
          <a:p>
            <a:r>
              <a:rPr lang="en-US"/>
              <a:t>Unexpected delays or issues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Documents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Marketing plan</a:t>
            </a:r>
          </a:p>
          <a:p>
            <a:pPr lvl="1"/>
            <a:r>
              <a:rPr lang="en-US"/>
              <a:t>Location or contact name/phone</a:t>
            </a:r>
          </a:p>
          <a:p>
            <a:r>
              <a:rPr lang="en-US"/>
              <a:t>Budget</a:t>
            </a:r>
          </a:p>
          <a:p>
            <a:pPr lvl="1"/>
            <a:r>
              <a:rPr lang="en-US"/>
              <a:t>Location or contact name/phone</a:t>
            </a:r>
          </a:p>
          <a:p>
            <a:r>
              <a:rPr lang="en-US"/>
              <a:t>Post-mortem</a:t>
            </a:r>
          </a:p>
          <a:p>
            <a:pPr lvl="1"/>
            <a:r>
              <a:rPr lang="en-US"/>
              <a:t>Location or contact name/phone</a:t>
            </a:r>
          </a:p>
          <a:p>
            <a:r>
              <a:rPr lang="en-US"/>
              <a:t>Submit questions</a:t>
            </a:r>
          </a:p>
          <a:p>
            <a:pPr lvl="1"/>
            <a:r>
              <a:rPr lang="en-US"/>
              <a:t>Location or contact name/phone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057400" y="2667000"/>
            <a:ext cx="66294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H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OSPIZONE</a:t>
            </a:r>
            <a:r>
              <a:rPr lang="en-US" dirty="0"/>
              <a:t> will be an application which will make it convenient for patient to get information about hospitals near </a:t>
            </a:r>
            <a:r>
              <a:rPr lang="en-US" dirty="0" smtClean="0"/>
              <a:t>them, check </a:t>
            </a:r>
            <a:r>
              <a:rPr lang="en-US" dirty="0"/>
              <a:t>doctors </a:t>
            </a:r>
            <a:r>
              <a:rPr lang="en-US" dirty="0" smtClean="0"/>
              <a:t>availability, book </a:t>
            </a:r>
            <a:r>
              <a:rPr lang="en-US" dirty="0"/>
              <a:t>appointment and to do payment and all this will be done on a single platform.It will be blockchain based.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066800"/>
            <a:ext cx="6400800" cy="838200"/>
          </a:xfrm>
        </p:spPr>
        <p:txBody>
          <a:bodyPr/>
          <a:lstStyle/>
          <a:p>
            <a:r>
              <a:rPr lang="en-US" u="sng" dirty="0" smtClean="0"/>
              <a:t>INTRODUCTION:-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84581632"/>
              </p:ext>
            </p:extLst>
          </p:nvPr>
        </p:nvGraphicFramePr>
        <p:xfrm>
          <a:off x="609600" y="-590909"/>
          <a:ext cx="8763000" cy="746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3352800" cy="43772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Analysis, Cont.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Competitors</a:t>
            </a:r>
          </a:p>
          <a:p>
            <a:pPr lvl="1"/>
            <a:r>
              <a:rPr lang="en-US"/>
              <a:t>Strengths</a:t>
            </a:r>
          </a:p>
          <a:p>
            <a:pPr lvl="1"/>
            <a:r>
              <a:rPr lang="en-US"/>
              <a:t>Weaknesses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competitive analysis (or other related documents)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technology being used</a:t>
            </a:r>
          </a:p>
          <a:p>
            <a:pPr lvl="1"/>
            <a:r>
              <a:rPr lang="en-US"/>
              <a:t>Benefits</a:t>
            </a:r>
          </a:p>
          <a:p>
            <a:r>
              <a:rPr lang="en-US"/>
              <a:t>Standards being adopted</a:t>
            </a:r>
          </a:p>
          <a:p>
            <a:pPr lvl="1"/>
            <a:r>
              <a:rPr lang="en-US"/>
              <a:t>Benefits</a:t>
            </a:r>
          </a:p>
          <a:p>
            <a:r>
              <a:rPr lang="en-US"/>
              <a:t>Standards specifically being ignored</a:t>
            </a:r>
          </a:p>
          <a:p>
            <a:pPr lvl="1"/>
            <a:r>
              <a:rPr lang="en-US"/>
              <a:t>Drawbacks &amp; benefits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DYA: define your acronyms!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Resources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 assumptions about resources allocated to this project</a:t>
            </a:r>
          </a:p>
          <a:p>
            <a:pPr lvl="1"/>
            <a:r>
              <a:rPr lang="en-US"/>
              <a:t>People</a:t>
            </a:r>
          </a:p>
          <a:p>
            <a:pPr lvl="1"/>
            <a:r>
              <a:rPr lang="en-US"/>
              <a:t>Equipment</a:t>
            </a:r>
          </a:p>
          <a:p>
            <a:pPr lvl="1"/>
            <a:r>
              <a:rPr lang="en-US"/>
              <a:t>Locations</a:t>
            </a:r>
          </a:p>
          <a:p>
            <a:pPr lvl="1"/>
            <a:r>
              <a:rPr lang="en-US"/>
              <a:t>Support &amp; outside services</a:t>
            </a:r>
          </a:p>
          <a:p>
            <a:pPr lvl="1"/>
            <a:r>
              <a:rPr lang="en-US"/>
              <a:t>Manufacturing</a:t>
            </a:r>
          </a:p>
          <a:p>
            <a:pPr lvl="1"/>
            <a:r>
              <a:rPr lang="en-US"/>
              <a:t>Sales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Highlight any procedural differences from usual projects of this type</a:t>
            </a:r>
          </a:p>
          <a:p>
            <a:r>
              <a:rPr lang="en-US"/>
              <a:t>Discuss requirements, benefits, and issues of using new procedures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procedures document (or other related documents)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Review high-level schedule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detailed schedule (or other related documents)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_PPTProjOverview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MS_PPTProjOverview</Template>
  <TotalTime>401</TotalTime>
  <Words>247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MS_PPTProjOverview</vt:lpstr>
      <vt:lpstr>HOSPIZONE</vt:lpstr>
      <vt:lpstr>INTRODUCTION:-</vt:lpstr>
      <vt:lpstr>PowerPoint Presentation</vt:lpstr>
      <vt:lpstr>PowerPoint Presentation</vt:lpstr>
      <vt:lpstr>Competitive Analysis, Cont.</vt:lpstr>
      <vt:lpstr>Technology</vt:lpstr>
      <vt:lpstr>Team Resources</vt:lpstr>
      <vt:lpstr>Procedures</vt:lpstr>
      <vt:lpstr>Schedule</vt:lpstr>
      <vt:lpstr>Current Status</vt:lpstr>
      <vt:lpstr>Related Documents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HOSPIZONE</dc:title>
  <dc:creator>anuj jain</dc:creator>
  <cp:lastModifiedBy>anuj jain</cp:lastModifiedBy>
  <cp:revision>6</cp:revision>
  <cp:lastPrinted>1601-01-01T00:00:00Z</cp:lastPrinted>
  <dcterms:created xsi:type="dcterms:W3CDTF">2017-08-15T05:43:47Z</dcterms:created>
  <dcterms:modified xsi:type="dcterms:W3CDTF">2017-08-15T12:25:05Z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