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4" r:id="rId4"/>
    <p:sldId id="263" r:id="rId5"/>
    <p:sldId id="265" r:id="rId6"/>
    <p:sldId id="258" r:id="rId7"/>
    <p:sldId id="262" r:id="rId8"/>
    <p:sldId id="266" r:id="rId9"/>
    <p:sldId id="259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7BF25-3BE0-4FB5-A5CA-06CCAB2D4E5C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FF5BE-6495-4C50-836F-51108AC6865B}">
      <dgm:prSet phldrT="[Text]"/>
      <dgm:spPr/>
      <dgm:t>
        <a:bodyPr/>
        <a:lstStyle/>
        <a:p>
          <a:r>
            <a:rPr lang="en-US" dirty="0" err="1" smtClean="0"/>
            <a:t>Hospizone</a:t>
          </a:r>
          <a:endParaRPr lang="en-US" dirty="0"/>
        </a:p>
      </dgm:t>
    </dgm:pt>
    <dgm:pt modelId="{9B2B1FC1-A07C-4196-B5A0-C9901A1C4FB5}" type="parTrans" cxnId="{5B0E82E4-0739-469B-BBEB-69115D9D7818}">
      <dgm:prSet/>
      <dgm:spPr/>
      <dgm:t>
        <a:bodyPr/>
        <a:lstStyle/>
        <a:p>
          <a:endParaRPr lang="en-US"/>
        </a:p>
      </dgm:t>
    </dgm:pt>
    <dgm:pt modelId="{96E0970D-18BE-4724-AA2F-312A3539EA27}" type="sibTrans" cxnId="{5B0E82E4-0739-469B-BBEB-69115D9D7818}">
      <dgm:prSet/>
      <dgm:spPr/>
      <dgm:t>
        <a:bodyPr/>
        <a:lstStyle/>
        <a:p>
          <a:endParaRPr lang="en-US"/>
        </a:p>
      </dgm:t>
    </dgm:pt>
    <dgm:pt modelId="{B2F596DE-B343-4A21-9B0F-16A90AA9BAC7}">
      <dgm:prSet phldrT="[Text]"/>
      <dgm:spPr/>
      <dgm:t>
        <a:bodyPr/>
        <a:lstStyle/>
        <a:p>
          <a:r>
            <a:rPr lang="en-US" dirty="0" err="1" smtClean="0"/>
            <a:t>NearBy</a:t>
          </a:r>
          <a:r>
            <a:rPr lang="en-US" dirty="0" smtClean="0"/>
            <a:t> Hospitals</a:t>
          </a:r>
          <a:endParaRPr lang="en-US" dirty="0"/>
        </a:p>
      </dgm:t>
    </dgm:pt>
    <dgm:pt modelId="{71C6B279-5BA8-4B49-B74C-0C2A796C221B}" type="parTrans" cxnId="{2AD5595E-A8B0-4826-B8DB-2BB9371FD09F}">
      <dgm:prSet/>
      <dgm:spPr/>
      <dgm:t>
        <a:bodyPr/>
        <a:lstStyle/>
        <a:p>
          <a:endParaRPr lang="en-US"/>
        </a:p>
      </dgm:t>
    </dgm:pt>
    <dgm:pt modelId="{5AB47149-3730-4BA2-9214-7F786A017F72}" type="sibTrans" cxnId="{2AD5595E-A8B0-4826-B8DB-2BB9371FD09F}">
      <dgm:prSet/>
      <dgm:spPr/>
      <dgm:t>
        <a:bodyPr/>
        <a:lstStyle/>
        <a:p>
          <a:endParaRPr lang="en-US"/>
        </a:p>
      </dgm:t>
    </dgm:pt>
    <dgm:pt modelId="{596B9946-06B8-4E64-AD22-0295FB96DF63}">
      <dgm:prSet phldrT="[Text]"/>
      <dgm:spPr/>
      <dgm:t>
        <a:bodyPr/>
        <a:lstStyle/>
        <a:p>
          <a:r>
            <a:rPr lang="en-US" dirty="0" smtClean="0"/>
            <a:t>Specification</a:t>
          </a:r>
          <a:endParaRPr lang="en-US" dirty="0"/>
        </a:p>
      </dgm:t>
    </dgm:pt>
    <dgm:pt modelId="{68BEC6AB-69ED-4285-B396-E81158A6B1D3}" type="parTrans" cxnId="{2574E22B-448D-4304-B6F1-5781C9EE7AA1}">
      <dgm:prSet/>
      <dgm:spPr/>
      <dgm:t>
        <a:bodyPr/>
        <a:lstStyle/>
        <a:p>
          <a:endParaRPr lang="en-US"/>
        </a:p>
      </dgm:t>
    </dgm:pt>
    <dgm:pt modelId="{E8AF907E-676A-4E06-87E9-136C09D8531A}" type="sibTrans" cxnId="{2574E22B-448D-4304-B6F1-5781C9EE7AA1}">
      <dgm:prSet/>
      <dgm:spPr/>
      <dgm:t>
        <a:bodyPr/>
        <a:lstStyle/>
        <a:p>
          <a:endParaRPr lang="en-US"/>
        </a:p>
      </dgm:t>
    </dgm:pt>
    <dgm:pt modelId="{2231F8CA-0581-4662-B086-92AD65F87096}">
      <dgm:prSet phldrT="[Text]"/>
      <dgm:spPr/>
      <dgm:t>
        <a:bodyPr/>
        <a:lstStyle/>
        <a:p>
          <a:r>
            <a:rPr lang="en-US" dirty="0" smtClean="0"/>
            <a:t>Doctors</a:t>
          </a:r>
          <a:endParaRPr lang="en-US" dirty="0"/>
        </a:p>
      </dgm:t>
    </dgm:pt>
    <dgm:pt modelId="{9A1C3B53-81A7-4419-944F-2E496F3A3453}" type="parTrans" cxnId="{E7DEAA60-CD4E-4C9B-A217-4ADDCAF95578}">
      <dgm:prSet/>
      <dgm:spPr/>
      <dgm:t>
        <a:bodyPr/>
        <a:lstStyle/>
        <a:p>
          <a:endParaRPr lang="en-US"/>
        </a:p>
      </dgm:t>
    </dgm:pt>
    <dgm:pt modelId="{182632C7-AB56-4BE7-94A8-EF3CB93712D3}" type="sibTrans" cxnId="{E7DEAA60-CD4E-4C9B-A217-4ADDCAF95578}">
      <dgm:prSet/>
      <dgm:spPr/>
      <dgm:t>
        <a:bodyPr/>
        <a:lstStyle/>
        <a:p>
          <a:endParaRPr lang="en-US"/>
        </a:p>
      </dgm:t>
    </dgm:pt>
    <dgm:pt modelId="{1488ECBE-0F78-49BE-A2BB-B37A3312D9F3}">
      <dgm:prSet/>
      <dgm:spPr/>
      <dgm:t>
        <a:bodyPr/>
        <a:lstStyle/>
        <a:p>
          <a:r>
            <a:rPr lang="en-US" dirty="0" smtClean="0"/>
            <a:t>Current Availability</a:t>
          </a:r>
          <a:endParaRPr lang="en-US" dirty="0"/>
        </a:p>
      </dgm:t>
    </dgm:pt>
    <dgm:pt modelId="{53F0C589-0809-40C7-874B-5CA07D13DF93}" type="parTrans" cxnId="{569403E8-9CED-4C87-9878-08446E32047C}">
      <dgm:prSet/>
      <dgm:spPr/>
      <dgm:t>
        <a:bodyPr/>
        <a:lstStyle/>
        <a:p>
          <a:endParaRPr lang="en-US"/>
        </a:p>
      </dgm:t>
    </dgm:pt>
    <dgm:pt modelId="{142BD67A-2B2F-4697-9332-205D41B3FA5B}" type="sibTrans" cxnId="{569403E8-9CED-4C87-9878-08446E32047C}">
      <dgm:prSet/>
      <dgm:spPr/>
      <dgm:t>
        <a:bodyPr/>
        <a:lstStyle/>
        <a:p>
          <a:endParaRPr lang="en-US"/>
        </a:p>
      </dgm:t>
    </dgm:pt>
    <dgm:pt modelId="{322036A7-0BCA-4563-BA03-29D8D63927A9}">
      <dgm:prSet/>
      <dgm:spPr/>
      <dgm:t>
        <a:bodyPr/>
        <a:lstStyle/>
        <a:p>
          <a:r>
            <a:rPr lang="en-US" dirty="0" smtClean="0"/>
            <a:t>Appointment Booking</a:t>
          </a:r>
          <a:endParaRPr lang="en-US" dirty="0"/>
        </a:p>
      </dgm:t>
    </dgm:pt>
    <dgm:pt modelId="{875C7E1C-48E5-4A3F-B510-1BB4360D9ABC}" type="parTrans" cxnId="{69521050-C094-4AEA-99CD-D0977EC9AFBF}">
      <dgm:prSet/>
      <dgm:spPr/>
      <dgm:t>
        <a:bodyPr/>
        <a:lstStyle/>
        <a:p>
          <a:endParaRPr lang="en-US"/>
        </a:p>
      </dgm:t>
    </dgm:pt>
    <dgm:pt modelId="{4DE66420-D627-41D1-967E-8A566E43BC8B}" type="sibTrans" cxnId="{69521050-C094-4AEA-99CD-D0977EC9AFBF}">
      <dgm:prSet/>
      <dgm:spPr/>
      <dgm:t>
        <a:bodyPr/>
        <a:lstStyle/>
        <a:p>
          <a:endParaRPr lang="en-US"/>
        </a:p>
      </dgm:t>
    </dgm:pt>
    <dgm:pt modelId="{8F6FE49E-1A42-4B9A-8BC6-DF104392B191}">
      <dgm:prSet/>
      <dgm:spPr/>
      <dgm:t>
        <a:bodyPr/>
        <a:lstStyle/>
        <a:p>
          <a:r>
            <a:rPr lang="en-US" dirty="0" smtClean="0"/>
            <a:t>Payment</a:t>
          </a:r>
        </a:p>
        <a:p>
          <a:endParaRPr lang="en-US" dirty="0"/>
        </a:p>
      </dgm:t>
    </dgm:pt>
    <dgm:pt modelId="{B224ED86-55D3-4B71-BB38-81E7CC1041DD}" type="parTrans" cxnId="{ED710FD9-907E-4C6A-B4D4-29C5A659BE6A}">
      <dgm:prSet/>
      <dgm:spPr/>
      <dgm:t>
        <a:bodyPr/>
        <a:lstStyle/>
        <a:p>
          <a:endParaRPr lang="en-US"/>
        </a:p>
      </dgm:t>
    </dgm:pt>
    <dgm:pt modelId="{ADB4991B-1AD2-48F0-9742-E1DB06725588}" type="sibTrans" cxnId="{ED710FD9-907E-4C6A-B4D4-29C5A659BE6A}">
      <dgm:prSet/>
      <dgm:spPr/>
      <dgm:t>
        <a:bodyPr/>
        <a:lstStyle/>
        <a:p>
          <a:endParaRPr lang="en-US"/>
        </a:p>
      </dgm:t>
    </dgm:pt>
    <dgm:pt modelId="{5CD8F80D-223E-4AAD-9813-A8AF09BF9C4E}" type="pres">
      <dgm:prSet presAssocID="{5CC7BF25-3BE0-4FB5-A5CA-06CCAB2D4E5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07F709-F312-4C80-A923-9668A710AD22}" type="pres">
      <dgm:prSet presAssocID="{3FFFF5BE-6495-4C50-836F-51108AC6865B}" presName="centerShape" presStyleLbl="node0" presStyleIdx="0" presStyleCnt="1" custLinFactNeighborX="-25" custLinFactNeighborY="-10520"/>
      <dgm:spPr/>
      <dgm:t>
        <a:bodyPr/>
        <a:lstStyle/>
        <a:p>
          <a:endParaRPr lang="en-US"/>
        </a:p>
      </dgm:t>
    </dgm:pt>
    <dgm:pt modelId="{1B4BC291-F6BD-44BA-BD17-1DBEA9C34F14}" type="pres">
      <dgm:prSet presAssocID="{71C6B279-5BA8-4B49-B74C-0C2A796C221B}" presName="parTrans" presStyleLbl="bgSibTrans2D1" presStyleIdx="0" presStyleCnt="6"/>
      <dgm:spPr/>
    </dgm:pt>
    <dgm:pt modelId="{AFE65432-CD50-42F7-A739-0A8666094DC1}" type="pres">
      <dgm:prSet presAssocID="{B2F596DE-B343-4A21-9B0F-16A90AA9BAC7}" presName="node" presStyleLbl="node1" presStyleIdx="0" presStyleCnt="6" custRadScaleRad="97242" custRadScaleInc="33585">
        <dgm:presLayoutVars>
          <dgm:bulletEnabled val="1"/>
        </dgm:presLayoutVars>
      </dgm:prSet>
      <dgm:spPr/>
    </dgm:pt>
    <dgm:pt modelId="{2D8F315F-42EB-438E-836E-414583ECA67C}" type="pres">
      <dgm:prSet presAssocID="{68BEC6AB-69ED-4285-B396-E81158A6B1D3}" presName="parTrans" presStyleLbl="bgSibTrans2D1" presStyleIdx="1" presStyleCnt="6"/>
      <dgm:spPr/>
    </dgm:pt>
    <dgm:pt modelId="{F72973D4-9F0C-4952-8603-1EA68905D17A}" type="pres">
      <dgm:prSet presAssocID="{596B9946-06B8-4E64-AD22-0295FB96DF63}" presName="node" presStyleLbl="node1" presStyleIdx="1" presStyleCnt="6" custRadScaleRad="102676" custRadScaleInc="511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A5B6E-640C-4F16-A4C1-E51DB17E2730}" type="pres">
      <dgm:prSet presAssocID="{9A1C3B53-81A7-4419-944F-2E496F3A3453}" presName="parTrans" presStyleLbl="bgSibTrans2D1" presStyleIdx="2" presStyleCnt="6"/>
      <dgm:spPr/>
    </dgm:pt>
    <dgm:pt modelId="{CFC1A1BC-308C-42B0-9F04-6D497D7CCE58}" type="pres">
      <dgm:prSet presAssocID="{2231F8CA-0581-4662-B086-92AD65F87096}" presName="node" presStyleLbl="node1" presStyleIdx="2" presStyleCnt="6" custRadScaleRad="101765" custRadScaleInc="160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840CF-F0E0-458B-AF73-4B1943311786}" type="pres">
      <dgm:prSet presAssocID="{53F0C589-0809-40C7-874B-5CA07D13DF93}" presName="parTrans" presStyleLbl="bgSibTrans2D1" presStyleIdx="3" presStyleCnt="6"/>
      <dgm:spPr/>
    </dgm:pt>
    <dgm:pt modelId="{F37C7A74-27AD-4E1B-BDF0-304CF8751CE8}" type="pres">
      <dgm:prSet presAssocID="{1488ECBE-0F78-49BE-A2BB-B37A3312D9F3}" presName="node" presStyleLbl="node1" presStyleIdx="3" presStyleCnt="6" custScaleX="108457" custScaleY="134904" custRadScaleRad="94873" custRadScaleInc="1968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892E6-C7A9-455B-8E89-8938697F7E5B}" type="pres">
      <dgm:prSet presAssocID="{875C7E1C-48E5-4A3F-B510-1BB4360D9ABC}" presName="parTrans" presStyleLbl="bgSibTrans2D1" presStyleIdx="4" presStyleCnt="6"/>
      <dgm:spPr/>
    </dgm:pt>
    <dgm:pt modelId="{70CEABFF-4384-40A6-B978-82635FA79A7B}" type="pres">
      <dgm:prSet presAssocID="{322036A7-0BCA-4563-BA03-29D8D63927A9}" presName="node" presStyleLbl="node1" presStyleIdx="4" presStyleCnt="6" custScaleX="109553" custScaleY="83358" custRadScaleRad="72001" custRadScaleInc="238966">
        <dgm:presLayoutVars>
          <dgm:bulletEnabled val="1"/>
        </dgm:presLayoutVars>
      </dgm:prSet>
      <dgm:spPr/>
    </dgm:pt>
    <dgm:pt modelId="{7062999C-816F-4C18-BA9C-BE277A46C4BB}" type="pres">
      <dgm:prSet presAssocID="{B224ED86-55D3-4B71-BB38-81E7CC1041DD}" presName="parTrans" presStyleLbl="bgSibTrans2D1" presStyleIdx="5" presStyleCnt="6"/>
      <dgm:spPr/>
    </dgm:pt>
    <dgm:pt modelId="{79C0F51B-BAB6-4389-83B2-D2E872518FBC}" type="pres">
      <dgm:prSet presAssocID="{8F6FE49E-1A42-4B9A-8BC6-DF104392B191}" presName="node" presStyleLbl="node1" presStyleIdx="5" presStyleCnt="6" custScaleX="85483" custScaleY="76816" custRadScaleRad="67413" custRadScaleInc="475861">
        <dgm:presLayoutVars>
          <dgm:bulletEnabled val="1"/>
        </dgm:presLayoutVars>
      </dgm:prSet>
      <dgm:spPr/>
    </dgm:pt>
  </dgm:ptLst>
  <dgm:cxnLst>
    <dgm:cxn modelId="{E7DEAA60-CD4E-4C9B-A217-4ADDCAF95578}" srcId="{3FFFF5BE-6495-4C50-836F-51108AC6865B}" destId="{2231F8CA-0581-4662-B086-92AD65F87096}" srcOrd="2" destOrd="0" parTransId="{9A1C3B53-81A7-4419-944F-2E496F3A3453}" sibTransId="{182632C7-AB56-4BE7-94A8-EF3CB93712D3}"/>
    <dgm:cxn modelId="{569403E8-9CED-4C87-9878-08446E32047C}" srcId="{3FFFF5BE-6495-4C50-836F-51108AC6865B}" destId="{1488ECBE-0F78-49BE-A2BB-B37A3312D9F3}" srcOrd="3" destOrd="0" parTransId="{53F0C589-0809-40C7-874B-5CA07D13DF93}" sibTransId="{142BD67A-2B2F-4697-9332-205D41B3FA5B}"/>
    <dgm:cxn modelId="{2AD5595E-A8B0-4826-B8DB-2BB9371FD09F}" srcId="{3FFFF5BE-6495-4C50-836F-51108AC6865B}" destId="{B2F596DE-B343-4A21-9B0F-16A90AA9BAC7}" srcOrd="0" destOrd="0" parTransId="{71C6B279-5BA8-4B49-B74C-0C2A796C221B}" sibTransId="{5AB47149-3730-4BA2-9214-7F786A017F72}"/>
    <dgm:cxn modelId="{1E6E6D15-6BC9-4F17-BDEB-0E825D55DDC3}" type="presOf" srcId="{B2F596DE-B343-4A21-9B0F-16A90AA9BAC7}" destId="{AFE65432-CD50-42F7-A739-0A8666094DC1}" srcOrd="0" destOrd="0" presId="urn:microsoft.com/office/officeart/2005/8/layout/radial4"/>
    <dgm:cxn modelId="{A34BEF45-52D7-4143-BDF0-E7525EAEB1D1}" type="presOf" srcId="{1488ECBE-0F78-49BE-A2BB-B37A3312D9F3}" destId="{F37C7A74-27AD-4E1B-BDF0-304CF8751CE8}" srcOrd="0" destOrd="0" presId="urn:microsoft.com/office/officeart/2005/8/layout/radial4"/>
    <dgm:cxn modelId="{12DC9178-EC96-4E2C-A48F-61A91A64E261}" type="presOf" srcId="{8F6FE49E-1A42-4B9A-8BC6-DF104392B191}" destId="{79C0F51B-BAB6-4389-83B2-D2E872518FBC}" srcOrd="0" destOrd="0" presId="urn:microsoft.com/office/officeart/2005/8/layout/radial4"/>
    <dgm:cxn modelId="{65F5E7A8-FE34-4B20-B05E-C545A0FE00FA}" type="presOf" srcId="{5CC7BF25-3BE0-4FB5-A5CA-06CCAB2D4E5C}" destId="{5CD8F80D-223E-4AAD-9813-A8AF09BF9C4E}" srcOrd="0" destOrd="0" presId="urn:microsoft.com/office/officeart/2005/8/layout/radial4"/>
    <dgm:cxn modelId="{09CB8B3E-22A5-4FE8-81AC-B0331AC45C33}" type="presOf" srcId="{B224ED86-55D3-4B71-BB38-81E7CC1041DD}" destId="{7062999C-816F-4C18-BA9C-BE277A46C4BB}" srcOrd="0" destOrd="0" presId="urn:microsoft.com/office/officeart/2005/8/layout/radial4"/>
    <dgm:cxn modelId="{69521050-C094-4AEA-99CD-D0977EC9AFBF}" srcId="{3FFFF5BE-6495-4C50-836F-51108AC6865B}" destId="{322036A7-0BCA-4563-BA03-29D8D63927A9}" srcOrd="4" destOrd="0" parTransId="{875C7E1C-48E5-4A3F-B510-1BB4360D9ABC}" sibTransId="{4DE66420-D627-41D1-967E-8A566E43BC8B}"/>
    <dgm:cxn modelId="{E27BBB1C-0544-4825-8083-9D1EBC936E36}" type="presOf" srcId="{3FFFF5BE-6495-4C50-836F-51108AC6865B}" destId="{5307F709-F312-4C80-A923-9668A710AD22}" srcOrd="0" destOrd="0" presId="urn:microsoft.com/office/officeart/2005/8/layout/radial4"/>
    <dgm:cxn modelId="{2574E22B-448D-4304-B6F1-5781C9EE7AA1}" srcId="{3FFFF5BE-6495-4C50-836F-51108AC6865B}" destId="{596B9946-06B8-4E64-AD22-0295FB96DF63}" srcOrd="1" destOrd="0" parTransId="{68BEC6AB-69ED-4285-B396-E81158A6B1D3}" sibTransId="{E8AF907E-676A-4E06-87E9-136C09D8531A}"/>
    <dgm:cxn modelId="{659ECE0C-E177-4741-B315-E4E7B4C53FDD}" type="presOf" srcId="{53F0C589-0809-40C7-874B-5CA07D13DF93}" destId="{A8E840CF-F0E0-458B-AF73-4B1943311786}" srcOrd="0" destOrd="0" presId="urn:microsoft.com/office/officeart/2005/8/layout/radial4"/>
    <dgm:cxn modelId="{5B0E82E4-0739-469B-BBEB-69115D9D7818}" srcId="{5CC7BF25-3BE0-4FB5-A5CA-06CCAB2D4E5C}" destId="{3FFFF5BE-6495-4C50-836F-51108AC6865B}" srcOrd="0" destOrd="0" parTransId="{9B2B1FC1-A07C-4196-B5A0-C9901A1C4FB5}" sibTransId="{96E0970D-18BE-4724-AA2F-312A3539EA27}"/>
    <dgm:cxn modelId="{56D608DC-AFD8-49DA-A70F-2B3A32A78103}" type="presOf" srcId="{322036A7-0BCA-4563-BA03-29D8D63927A9}" destId="{70CEABFF-4384-40A6-B978-82635FA79A7B}" srcOrd="0" destOrd="0" presId="urn:microsoft.com/office/officeart/2005/8/layout/radial4"/>
    <dgm:cxn modelId="{91020953-FD67-47B1-A73D-8F9EF169C6E4}" type="presOf" srcId="{71C6B279-5BA8-4B49-B74C-0C2A796C221B}" destId="{1B4BC291-F6BD-44BA-BD17-1DBEA9C34F14}" srcOrd="0" destOrd="0" presId="urn:microsoft.com/office/officeart/2005/8/layout/radial4"/>
    <dgm:cxn modelId="{EB66A51B-0289-41CD-9E04-2F91A7572CF8}" type="presOf" srcId="{9A1C3B53-81A7-4419-944F-2E496F3A3453}" destId="{6D9A5B6E-640C-4F16-A4C1-E51DB17E2730}" srcOrd="0" destOrd="0" presId="urn:microsoft.com/office/officeart/2005/8/layout/radial4"/>
    <dgm:cxn modelId="{920ED43E-E3FC-4AD6-B911-CD59C6071107}" type="presOf" srcId="{596B9946-06B8-4E64-AD22-0295FB96DF63}" destId="{F72973D4-9F0C-4952-8603-1EA68905D17A}" srcOrd="0" destOrd="0" presId="urn:microsoft.com/office/officeart/2005/8/layout/radial4"/>
    <dgm:cxn modelId="{ED710FD9-907E-4C6A-B4D4-29C5A659BE6A}" srcId="{3FFFF5BE-6495-4C50-836F-51108AC6865B}" destId="{8F6FE49E-1A42-4B9A-8BC6-DF104392B191}" srcOrd="5" destOrd="0" parTransId="{B224ED86-55D3-4B71-BB38-81E7CC1041DD}" sibTransId="{ADB4991B-1AD2-48F0-9742-E1DB06725588}"/>
    <dgm:cxn modelId="{296EFCAA-6166-48E5-913F-6D99982C5756}" type="presOf" srcId="{875C7E1C-48E5-4A3F-B510-1BB4360D9ABC}" destId="{BB3892E6-C7A9-455B-8E89-8938697F7E5B}" srcOrd="0" destOrd="0" presId="urn:microsoft.com/office/officeart/2005/8/layout/radial4"/>
    <dgm:cxn modelId="{CCD840A1-4DFB-42EC-BEF0-213060F6F0A6}" type="presOf" srcId="{2231F8CA-0581-4662-B086-92AD65F87096}" destId="{CFC1A1BC-308C-42B0-9F04-6D497D7CCE58}" srcOrd="0" destOrd="0" presId="urn:microsoft.com/office/officeart/2005/8/layout/radial4"/>
    <dgm:cxn modelId="{04061633-4D0C-44A2-B929-B7D1702FC5D8}" type="presOf" srcId="{68BEC6AB-69ED-4285-B396-E81158A6B1D3}" destId="{2D8F315F-42EB-438E-836E-414583ECA67C}" srcOrd="0" destOrd="0" presId="urn:microsoft.com/office/officeart/2005/8/layout/radial4"/>
    <dgm:cxn modelId="{AA5B165E-1C8D-43AF-8D67-031B9CC8EA98}" type="presParOf" srcId="{5CD8F80D-223E-4AAD-9813-A8AF09BF9C4E}" destId="{5307F709-F312-4C80-A923-9668A710AD22}" srcOrd="0" destOrd="0" presId="urn:microsoft.com/office/officeart/2005/8/layout/radial4"/>
    <dgm:cxn modelId="{475890AA-7265-4952-83F5-643A5A111FC1}" type="presParOf" srcId="{5CD8F80D-223E-4AAD-9813-A8AF09BF9C4E}" destId="{1B4BC291-F6BD-44BA-BD17-1DBEA9C34F14}" srcOrd="1" destOrd="0" presId="urn:microsoft.com/office/officeart/2005/8/layout/radial4"/>
    <dgm:cxn modelId="{810765ED-F631-4262-B71B-23FFFF656051}" type="presParOf" srcId="{5CD8F80D-223E-4AAD-9813-A8AF09BF9C4E}" destId="{AFE65432-CD50-42F7-A739-0A8666094DC1}" srcOrd="2" destOrd="0" presId="urn:microsoft.com/office/officeart/2005/8/layout/radial4"/>
    <dgm:cxn modelId="{2A053232-1BFF-4F94-82CD-C96AFEF9140A}" type="presParOf" srcId="{5CD8F80D-223E-4AAD-9813-A8AF09BF9C4E}" destId="{2D8F315F-42EB-438E-836E-414583ECA67C}" srcOrd="3" destOrd="0" presId="urn:microsoft.com/office/officeart/2005/8/layout/radial4"/>
    <dgm:cxn modelId="{F71AFF0F-3CFA-47E0-8795-47935916224C}" type="presParOf" srcId="{5CD8F80D-223E-4AAD-9813-A8AF09BF9C4E}" destId="{F72973D4-9F0C-4952-8603-1EA68905D17A}" srcOrd="4" destOrd="0" presId="urn:microsoft.com/office/officeart/2005/8/layout/radial4"/>
    <dgm:cxn modelId="{7FE97B91-19B8-49CD-B941-A51E5A864601}" type="presParOf" srcId="{5CD8F80D-223E-4AAD-9813-A8AF09BF9C4E}" destId="{6D9A5B6E-640C-4F16-A4C1-E51DB17E2730}" srcOrd="5" destOrd="0" presId="urn:microsoft.com/office/officeart/2005/8/layout/radial4"/>
    <dgm:cxn modelId="{3BCD2D3B-F3ED-4B3D-A2E5-1207F5491137}" type="presParOf" srcId="{5CD8F80D-223E-4AAD-9813-A8AF09BF9C4E}" destId="{CFC1A1BC-308C-42B0-9F04-6D497D7CCE58}" srcOrd="6" destOrd="0" presId="urn:microsoft.com/office/officeart/2005/8/layout/radial4"/>
    <dgm:cxn modelId="{79BF5BA2-F33A-4881-AF3D-F31A2BAD63FE}" type="presParOf" srcId="{5CD8F80D-223E-4AAD-9813-A8AF09BF9C4E}" destId="{A8E840CF-F0E0-458B-AF73-4B1943311786}" srcOrd="7" destOrd="0" presId="urn:microsoft.com/office/officeart/2005/8/layout/radial4"/>
    <dgm:cxn modelId="{C406AEC7-59B2-4C3F-9A54-469E84AF43FD}" type="presParOf" srcId="{5CD8F80D-223E-4AAD-9813-A8AF09BF9C4E}" destId="{F37C7A74-27AD-4E1B-BDF0-304CF8751CE8}" srcOrd="8" destOrd="0" presId="urn:microsoft.com/office/officeart/2005/8/layout/radial4"/>
    <dgm:cxn modelId="{96ADD2DE-0FC8-4A6D-B269-5057B0170C66}" type="presParOf" srcId="{5CD8F80D-223E-4AAD-9813-A8AF09BF9C4E}" destId="{BB3892E6-C7A9-455B-8E89-8938697F7E5B}" srcOrd="9" destOrd="0" presId="urn:microsoft.com/office/officeart/2005/8/layout/radial4"/>
    <dgm:cxn modelId="{6884D086-3591-4AE2-8519-FE7B05D9BCDD}" type="presParOf" srcId="{5CD8F80D-223E-4AAD-9813-A8AF09BF9C4E}" destId="{70CEABFF-4384-40A6-B978-82635FA79A7B}" srcOrd="10" destOrd="0" presId="urn:microsoft.com/office/officeart/2005/8/layout/radial4"/>
    <dgm:cxn modelId="{D92A14C8-42A8-497C-B300-156869A3B76B}" type="presParOf" srcId="{5CD8F80D-223E-4AAD-9813-A8AF09BF9C4E}" destId="{7062999C-816F-4C18-BA9C-BE277A46C4BB}" srcOrd="11" destOrd="0" presId="urn:microsoft.com/office/officeart/2005/8/layout/radial4"/>
    <dgm:cxn modelId="{AA68C4BE-2712-4260-A332-AE206B6CA24A}" type="presParOf" srcId="{5CD8F80D-223E-4AAD-9813-A8AF09BF9C4E}" destId="{79C0F51B-BAB6-4389-83B2-D2E872518FBC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001CA-D757-46D1-8F9F-657A90FB68D7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E3D53D2-B3DF-4EFA-8217-CBD781283B3A}" type="pres">
      <dgm:prSet presAssocID="{E27001CA-D757-46D1-8F9F-657A90FB68D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788C8E3B-1606-4977-80E9-BC46673C4132}" type="presOf" srcId="{E27001CA-D757-46D1-8F9F-657A90FB68D7}" destId="{2E3D53D2-B3DF-4EFA-8217-CBD781283B3A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7F709-F312-4C80-A923-9668A710AD22}">
      <dsp:nvSpPr>
        <dsp:cNvPr id="0" name=""/>
        <dsp:cNvSpPr/>
      </dsp:nvSpPr>
      <dsp:spPr>
        <a:xfrm>
          <a:off x="2498890" y="2800145"/>
          <a:ext cx="1796367" cy="17963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Hospizone</a:t>
          </a:r>
          <a:endParaRPr lang="en-US" sz="2300" kern="1200" dirty="0"/>
        </a:p>
      </dsp:txBody>
      <dsp:txXfrm>
        <a:off x="2761962" y="3063217"/>
        <a:ext cx="1270223" cy="1270223"/>
      </dsp:txXfrm>
    </dsp:sp>
    <dsp:sp modelId="{1B4BC291-F6BD-44BA-BD17-1DBEA9C34F14}">
      <dsp:nvSpPr>
        <dsp:cNvPr id="0" name=""/>
        <dsp:cNvSpPr/>
      </dsp:nvSpPr>
      <dsp:spPr>
        <a:xfrm rot="10655382">
          <a:off x="790280" y="3518059"/>
          <a:ext cx="1616142" cy="5119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E65432-CD50-42F7-A739-0A8666094DC1}">
      <dsp:nvSpPr>
        <dsp:cNvPr id="0" name=""/>
        <dsp:cNvSpPr/>
      </dsp:nvSpPr>
      <dsp:spPr>
        <a:xfrm>
          <a:off x="162266" y="3305042"/>
          <a:ext cx="1257457" cy="10059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NearBy</a:t>
          </a:r>
          <a:r>
            <a:rPr lang="en-US" sz="1700" kern="1200" dirty="0" smtClean="0"/>
            <a:t> Hospitals</a:t>
          </a:r>
          <a:endParaRPr lang="en-US" sz="1700" kern="1200" dirty="0"/>
        </a:p>
      </dsp:txBody>
      <dsp:txXfrm>
        <a:off x="191730" y="3334506"/>
        <a:ext cx="1198529" cy="947037"/>
      </dsp:txXfrm>
    </dsp:sp>
    <dsp:sp modelId="{2D8F315F-42EB-438E-836E-414583ECA67C}">
      <dsp:nvSpPr>
        <dsp:cNvPr id="0" name=""/>
        <dsp:cNvSpPr/>
      </dsp:nvSpPr>
      <dsp:spPr>
        <a:xfrm rot="13363024">
          <a:off x="1467164" y="2304628"/>
          <a:ext cx="1395427" cy="5119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2973D4-9F0C-4952-8603-1EA68905D17A}">
      <dsp:nvSpPr>
        <dsp:cNvPr id="0" name=""/>
        <dsp:cNvSpPr/>
      </dsp:nvSpPr>
      <dsp:spPr>
        <a:xfrm>
          <a:off x="1023531" y="1584314"/>
          <a:ext cx="1257457" cy="10059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Specification</a:t>
          </a:r>
          <a:endParaRPr lang="en-US" sz="1700" kern="1200" dirty="0"/>
        </a:p>
      </dsp:txBody>
      <dsp:txXfrm>
        <a:off x="1052995" y="1613778"/>
        <a:ext cx="1198529" cy="947037"/>
      </dsp:txXfrm>
    </dsp:sp>
    <dsp:sp modelId="{6D9A5B6E-640C-4F16-A4C1-E51DB17E2730}">
      <dsp:nvSpPr>
        <dsp:cNvPr id="0" name=""/>
        <dsp:cNvSpPr/>
      </dsp:nvSpPr>
      <dsp:spPr>
        <a:xfrm rot="18451742">
          <a:off x="3732962" y="2145435"/>
          <a:ext cx="1320623" cy="5119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C1A1BC-308C-42B0-9F04-6D497D7CCE58}">
      <dsp:nvSpPr>
        <dsp:cNvPr id="0" name=""/>
        <dsp:cNvSpPr/>
      </dsp:nvSpPr>
      <dsp:spPr>
        <a:xfrm>
          <a:off x="4166783" y="1374777"/>
          <a:ext cx="1257457" cy="10059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Doctors</a:t>
          </a:r>
          <a:endParaRPr lang="en-US" sz="1700" kern="1200" dirty="0"/>
        </a:p>
      </dsp:txBody>
      <dsp:txXfrm>
        <a:off x="4196247" y="1404241"/>
        <a:ext cx="1198529" cy="947037"/>
      </dsp:txXfrm>
    </dsp:sp>
    <dsp:sp modelId="{A8E840CF-F0E0-458B-AF73-4B1943311786}">
      <dsp:nvSpPr>
        <dsp:cNvPr id="0" name=""/>
        <dsp:cNvSpPr/>
      </dsp:nvSpPr>
      <dsp:spPr>
        <a:xfrm rot="21591400">
          <a:off x="4384417" y="3437960"/>
          <a:ext cx="1532006" cy="5119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7C7A74-27AD-4E1B-BDF0-304CF8751CE8}">
      <dsp:nvSpPr>
        <dsp:cNvPr id="0" name=""/>
        <dsp:cNvSpPr/>
      </dsp:nvSpPr>
      <dsp:spPr>
        <a:xfrm>
          <a:off x="5234521" y="3013482"/>
          <a:ext cx="1363800" cy="13570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Current Availability</a:t>
          </a:r>
          <a:endParaRPr lang="en-US" sz="1700" kern="1200" dirty="0"/>
        </a:p>
      </dsp:txBody>
      <dsp:txXfrm>
        <a:off x="5274269" y="3053230"/>
        <a:ext cx="1284304" cy="1277592"/>
      </dsp:txXfrm>
    </dsp:sp>
    <dsp:sp modelId="{BB3892E6-C7A9-455B-8E89-8938697F7E5B}">
      <dsp:nvSpPr>
        <dsp:cNvPr id="0" name=""/>
        <dsp:cNvSpPr/>
      </dsp:nvSpPr>
      <dsp:spPr>
        <a:xfrm rot="2827664">
          <a:off x="3844050" y="4659071"/>
          <a:ext cx="1365154" cy="5119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EABFF-4384-40A6-B978-82635FA79A7B}">
      <dsp:nvSpPr>
        <dsp:cNvPr id="0" name=""/>
        <dsp:cNvSpPr/>
      </dsp:nvSpPr>
      <dsp:spPr>
        <a:xfrm>
          <a:off x="4302239" y="4996020"/>
          <a:ext cx="1377582" cy="8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Appointment Booking</a:t>
          </a:r>
          <a:endParaRPr lang="en-US" sz="1700" kern="1200" dirty="0"/>
        </a:p>
      </dsp:txBody>
      <dsp:txXfrm>
        <a:off x="4326799" y="5020580"/>
        <a:ext cx="1328462" cy="789432"/>
      </dsp:txXfrm>
    </dsp:sp>
    <dsp:sp modelId="{7062999C-816F-4C18-BA9C-BE277A46C4BB}">
      <dsp:nvSpPr>
        <dsp:cNvPr id="0" name=""/>
        <dsp:cNvSpPr/>
      </dsp:nvSpPr>
      <dsp:spPr>
        <a:xfrm rot="7855650">
          <a:off x="1720010" y="4651334"/>
          <a:ext cx="1257579" cy="511964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C0F51B-BAB6-4389-83B2-D2E872518FBC}">
      <dsp:nvSpPr>
        <dsp:cNvPr id="0" name=""/>
        <dsp:cNvSpPr/>
      </dsp:nvSpPr>
      <dsp:spPr>
        <a:xfrm>
          <a:off x="1399421" y="4996020"/>
          <a:ext cx="1074912" cy="7727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Payment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1422054" y="5018653"/>
        <a:ext cx="1029646" cy="727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4A82-93A3-485D-8327-ABC0FCE39D2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3E86E-0729-42A7-881C-9E09F586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3E86E-0729-42A7-881C-9E09F58664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3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F82F-FB0B-437D-A27F-6E0D203F4AAE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AF90-7176-4609-BAEA-DA55CFB770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HOSPIZONE</a:t>
            </a:r>
            <a:endParaRPr lang="en-US" sz="5400" dirty="0"/>
          </a:p>
        </p:txBody>
      </p:sp>
      <p:sp>
        <p:nvSpPr>
          <p:cNvPr id="8" name="Subtitle 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Represented By:-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Anuj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Jain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Ashish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Benjamin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Apoorva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Agarwal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Anjali Sharma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" y="-193343"/>
            <a:ext cx="9316953" cy="693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8600"/>
            <a:ext cx="328469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16" y="4279540"/>
            <a:ext cx="3164484" cy="2405008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 rot="16200000">
            <a:off x="500903" y="3918699"/>
            <a:ext cx="1841482" cy="17764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8243" y="46222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 rot="16200000" flipV="1">
            <a:off x="6557181" y="3826663"/>
            <a:ext cx="1668438" cy="2133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462227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1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" y="-228600"/>
            <a:ext cx="91440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4024"/>
            <a:ext cx="8229600" cy="1219200"/>
          </a:xfrm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Notification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C:\Users\anuj\AppData\Local\Microsoft\Windows\INetCache\IE\AMUOWF3E\bell-10962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97" y="609600"/>
            <a:ext cx="11887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7200" y="2799778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00400" y="2595629"/>
            <a:ext cx="2133600" cy="131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Reminder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351212" y="2895599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Doctor’s Availability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91000" y="13716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91000" y="1371600"/>
            <a:ext cx="2743200" cy="13471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311727" y="3979347"/>
            <a:ext cx="1482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Appointment 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828800" y="1371600"/>
            <a:ext cx="2362200" cy="13471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7-Point Star 27"/>
          <p:cNvSpPr/>
          <p:nvPr/>
        </p:nvSpPr>
        <p:spPr>
          <a:xfrm>
            <a:off x="365646" y="5105400"/>
            <a:ext cx="2133599" cy="14478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Booking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511613" y="4038599"/>
            <a:ext cx="1841664" cy="10668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30" name="7-Point Star 29"/>
          <p:cNvSpPr/>
          <p:nvPr/>
        </p:nvSpPr>
        <p:spPr>
          <a:xfrm>
            <a:off x="3199982" y="5105400"/>
            <a:ext cx="2433637" cy="14478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Day Before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3499602" y="4038598"/>
            <a:ext cx="1834398" cy="10668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Remind</a:t>
            </a:r>
            <a:endParaRPr lang="en-US" dirty="0"/>
          </a:p>
        </p:txBody>
      </p:sp>
      <p:sp>
        <p:nvSpPr>
          <p:cNvPr id="1027" name="Flowchart: Connector 1026"/>
          <p:cNvSpPr/>
          <p:nvPr/>
        </p:nvSpPr>
        <p:spPr>
          <a:xfrm>
            <a:off x="5867400" y="4571999"/>
            <a:ext cx="1066800" cy="9144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</a:t>
            </a:r>
            <a:endParaRPr lang="en-US" dirty="0"/>
          </a:p>
        </p:txBody>
      </p:sp>
      <p:sp>
        <p:nvSpPr>
          <p:cNvPr id="1028" name="Flowchart: Connector 1027"/>
          <p:cNvSpPr/>
          <p:nvPr/>
        </p:nvSpPr>
        <p:spPr>
          <a:xfrm>
            <a:off x="7663216" y="4571998"/>
            <a:ext cx="1252184" cy="9075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</a:t>
            </a:r>
          </a:p>
        </p:txBody>
      </p:sp>
      <p:sp>
        <p:nvSpPr>
          <p:cNvPr id="1029" name="Flowchart: Connector 1028"/>
          <p:cNvSpPr/>
          <p:nvPr/>
        </p:nvSpPr>
        <p:spPr>
          <a:xfrm>
            <a:off x="6629400" y="5943600"/>
            <a:ext cx="1659908" cy="76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Alternate</a:t>
            </a:r>
          </a:p>
          <a:p>
            <a:pPr algn="ctr"/>
            <a:r>
              <a:rPr lang="en-US" dirty="0" smtClean="0"/>
              <a:t>Doctor’s</a:t>
            </a:r>
            <a:endParaRPr lang="en-US" dirty="0"/>
          </a:p>
        </p:txBody>
      </p:sp>
      <p:sp>
        <p:nvSpPr>
          <p:cNvPr id="1033" name="Down Arrow 1032"/>
          <p:cNvSpPr/>
          <p:nvPr/>
        </p:nvSpPr>
        <p:spPr>
          <a:xfrm>
            <a:off x="6400800" y="3843972"/>
            <a:ext cx="380999" cy="728025"/>
          </a:xfrm>
          <a:prstGeom prst="downArrow">
            <a:avLst/>
          </a:prstGeom>
          <a:scene3d>
            <a:camera prst="orthographicFront">
              <a:rot lat="0" lon="0" rev="20400000"/>
            </a:camera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4" name="Down Arrow 1033"/>
          <p:cNvSpPr/>
          <p:nvPr/>
        </p:nvSpPr>
        <p:spPr>
          <a:xfrm>
            <a:off x="7832107" y="3893374"/>
            <a:ext cx="337783" cy="629219"/>
          </a:xfrm>
          <a:prstGeom prst="downArrow">
            <a:avLst/>
          </a:prstGeom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Down Arrow 1034"/>
          <p:cNvSpPr/>
          <p:nvPr/>
        </p:nvSpPr>
        <p:spPr>
          <a:xfrm>
            <a:off x="7239000" y="3979347"/>
            <a:ext cx="304800" cy="196425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199"/>
            <a:ext cx="9296400" cy="8502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-199964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SECURITY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9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3810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One Person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Cross 5"/>
          <p:cNvSpPr/>
          <p:nvPr/>
        </p:nvSpPr>
        <p:spPr>
          <a:xfrm>
            <a:off x="2971800" y="2057400"/>
            <a:ext cx="2209800" cy="2133600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INTRODUCTION:-</a:t>
            </a:r>
            <a:endParaRPr lang="en-US" u="sng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H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OSPIZONE</a:t>
            </a:r>
            <a:r>
              <a:rPr lang="en-US" dirty="0"/>
              <a:t> will be an application which will make it convenient for patient to get information about hospitals near </a:t>
            </a:r>
            <a:r>
              <a:rPr lang="en-US" dirty="0" smtClean="0"/>
              <a:t>them, check </a:t>
            </a:r>
            <a:r>
              <a:rPr lang="en-US" dirty="0"/>
              <a:t>doctors </a:t>
            </a:r>
            <a:r>
              <a:rPr lang="en-US" dirty="0" smtClean="0"/>
              <a:t>availability, book </a:t>
            </a:r>
            <a:r>
              <a:rPr lang="en-US" dirty="0"/>
              <a:t>appointment and to do payment and all this will be done on a single platform.It will be blockchain based.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0" y="17526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33266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err="1"/>
              <a:t>NearBy</a:t>
            </a:r>
            <a:r>
              <a:rPr lang="en-US" dirty="0"/>
              <a:t> Hospital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Specification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Doctor’s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Current Availability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Appointment Booking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3701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1226080"/>
              </p:ext>
            </p:extLst>
          </p:nvPr>
        </p:nvGraphicFramePr>
        <p:xfrm>
          <a:off x="990600" y="762000"/>
          <a:ext cx="6705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2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212917"/>
            <a:ext cx="9372600" cy="9672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6629400" cy="1543050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r>
              <a:rPr lang="en-US" sz="5300" b="1" dirty="0" err="1" smtClean="0"/>
              <a:t>NearBy</a:t>
            </a:r>
            <a:r>
              <a:rPr lang="en-US" sz="5300" b="1" dirty="0" smtClean="0"/>
              <a:t> Hospital</a:t>
            </a:r>
            <a:endParaRPr lang="en-US" sz="5300" b="1" dirty="0"/>
          </a:p>
        </p:txBody>
      </p:sp>
    </p:spTree>
    <p:extLst>
      <p:ext uri="{BB962C8B-B14F-4D97-AF65-F5344CB8AC3E}">
        <p14:creationId xmlns:p14="http://schemas.microsoft.com/office/powerpoint/2010/main" val="5288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 (1).jpg"/>
          <p:cNvPicPr>
            <a:picLocks noChangeAspect="1"/>
          </p:cNvPicPr>
          <p:nvPr/>
        </p:nvPicPr>
        <p:blipFill>
          <a:blip r:embed="rId2" cstate="print">
            <a:lum bright="30000"/>
          </a:blip>
          <a:stretch>
            <a:fillRect/>
          </a:stretch>
        </p:blipFill>
        <p:spPr>
          <a:xfrm>
            <a:off x="26504" y="1524000"/>
            <a:ext cx="9117496" cy="75213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pPr algn="l"/>
            <a:r>
              <a:rPr lang="en-US" b="1" u="sng" dirty="0" smtClean="0">
                <a:solidFill>
                  <a:schemeClr val="bg1"/>
                </a:solidFill>
              </a:rPr>
              <a:t>NEARBY HOSPITALS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Give all details about </a:t>
            </a:r>
            <a:r>
              <a:rPr lang="en-US" sz="2800" dirty="0" err="1" smtClean="0">
                <a:solidFill>
                  <a:schemeClr val="bg1"/>
                </a:solidFill>
              </a:rPr>
              <a:t>NearBy</a:t>
            </a:r>
            <a:r>
              <a:rPr lang="en-US" sz="2800" dirty="0" smtClean="0">
                <a:solidFill>
                  <a:schemeClr val="bg1"/>
                </a:solidFill>
              </a:rPr>
              <a:t> Hospitals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Specification:-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209800"/>
            <a:ext cx="7543800" cy="43434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Anaesthetics</a:t>
            </a:r>
            <a:endParaRPr lang="en-US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Emergency Medicine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General Medicine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General Surgery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Obstetrics and </a:t>
            </a:r>
            <a:r>
              <a:rPr lang="en-US" dirty="0" err="1" smtClean="0"/>
              <a:t>Gynaecology</a:t>
            </a:r>
            <a:endParaRPr lang="en-US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err="1" smtClean="0"/>
              <a:t>Peadiatrics</a:t>
            </a:r>
            <a:endParaRPr lang="en-US" dirty="0" smtClean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Psychiatry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/>
              <a:t>Trauma and </a:t>
            </a:r>
            <a:r>
              <a:rPr lang="en-US" dirty="0" err="1" smtClean="0"/>
              <a:t>Orthopaedics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Doctor’s Descriptions:-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95600"/>
            <a:ext cx="2381250" cy="23812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2397234"/>
              </p:ext>
            </p:extLst>
          </p:nvPr>
        </p:nvGraphicFramePr>
        <p:xfrm>
          <a:off x="-609600" y="1397000"/>
          <a:ext cx="85344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/>
          <p:cNvSpPr/>
          <p:nvPr/>
        </p:nvSpPr>
        <p:spPr>
          <a:xfrm>
            <a:off x="572069" y="2438400"/>
            <a:ext cx="1828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532462" y="2352533"/>
            <a:ext cx="2057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Qualification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569" y="5200650"/>
            <a:ext cx="17526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67400" y="5276850"/>
            <a:ext cx="20574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Schedual’s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9000" y="1219200"/>
            <a:ext cx="1371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21" y="354842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</a:t>
            </a:r>
            <a:r>
              <a:rPr lang="en-US" sz="3200" b="1" dirty="0" err="1" smtClean="0"/>
              <a:t>Availibility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" y="-76200"/>
            <a:ext cx="9421468" cy="693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140</Words>
  <Application>Microsoft Office PowerPoint</Application>
  <PresentationFormat>On-screen Show (4:3)</PresentationFormat>
  <Paragraphs>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HOSPIZONE</vt:lpstr>
      <vt:lpstr>INTRODUCTION:-</vt:lpstr>
      <vt:lpstr>FEATURES </vt:lpstr>
      <vt:lpstr>PowerPoint Presentation</vt:lpstr>
      <vt:lpstr> NearBy Hospital</vt:lpstr>
      <vt:lpstr>NEARBY HOSPITALS</vt:lpstr>
      <vt:lpstr>Specification:-</vt:lpstr>
      <vt:lpstr>Doctor’s Descriptions:-</vt:lpstr>
      <vt:lpstr>PowerPoint Presentation</vt:lpstr>
      <vt:lpstr>PowerPoint Presentation</vt:lpstr>
      <vt:lpstr>PowerPoint Presentation</vt:lpstr>
      <vt:lpstr>PowerPoint Presentation</vt:lpstr>
      <vt:lpstr>Notification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HOSPIZONE</dc:title>
  <dc:creator>test</dc:creator>
  <cp:lastModifiedBy>anuj jain</cp:lastModifiedBy>
  <cp:revision>26</cp:revision>
  <dcterms:created xsi:type="dcterms:W3CDTF">2017-08-09T04:30:52Z</dcterms:created>
  <dcterms:modified xsi:type="dcterms:W3CDTF">2017-08-15T12:24:20Z</dcterms:modified>
</cp:coreProperties>
</file>