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60" r:id="rId2"/>
    <p:sldId id="256"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2/11/2017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39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2/11/2017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110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2/11/2017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711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2/11/2017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024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2/11/2017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1309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2/11/2017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3063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2/11/2017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8648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2/11/2017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44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2/11/2017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6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2/11/2017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74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2/11/2017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500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2/11/2017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95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2/11/2017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360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2/11/2017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3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2/11/2017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057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2/11/2017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81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2/11/2017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3879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2/11/2017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847176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99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91789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3514" y="901148"/>
            <a:ext cx="9011479" cy="3154018"/>
          </a:xfrm>
        </p:spPr>
        <p:txBody>
          <a:bodyPr/>
          <a:lstStyle/>
          <a:p>
            <a:br>
              <a:rPr lang="en-US" dirty="0"/>
            </a:br>
            <a:br>
              <a:rPr lang="en-US" dirty="0"/>
            </a:br>
            <a:br>
              <a:rPr lang="en-US" dirty="0"/>
            </a:br>
            <a:br>
              <a:rPr lang="en-US" dirty="0"/>
            </a:br>
            <a:br>
              <a:rPr lang="en-US" dirty="0"/>
            </a:br>
            <a:br>
              <a:rPr lang="en-US" dirty="0"/>
            </a:br>
            <a:r>
              <a:rPr lang="en-US" dirty="0"/>
              <a:t>               Big Data </a:t>
            </a:r>
            <a:br>
              <a:rPr lang="en-US" dirty="0"/>
            </a:br>
            <a:r>
              <a:rPr lang="en-US" sz="2000" dirty="0"/>
              <a:t>                                                    </a:t>
            </a:r>
            <a:r>
              <a:rPr lang="en-US" sz="2800" dirty="0"/>
              <a:t>using </a:t>
            </a:r>
            <a:br>
              <a:rPr lang="en-US" dirty="0"/>
            </a:br>
            <a:r>
              <a:rPr lang="en-US" dirty="0"/>
              <a:t>       Cloud Computing</a:t>
            </a:r>
          </a:p>
        </p:txBody>
      </p:sp>
      <p:sp>
        <p:nvSpPr>
          <p:cNvPr id="3" name="Subtitle 2"/>
          <p:cNvSpPr>
            <a:spLocks noGrp="1"/>
          </p:cNvSpPr>
          <p:nvPr>
            <p:ph type="subTitle" idx="1"/>
          </p:nvPr>
        </p:nvSpPr>
        <p:spPr>
          <a:xfrm>
            <a:off x="9490573" y="4817136"/>
            <a:ext cx="1787028" cy="801785"/>
          </a:xfrm>
        </p:spPr>
        <p:txBody>
          <a:bodyPr>
            <a:normAutofit/>
          </a:bodyPr>
          <a:lstStyle/>
          <a:p>
            <a:r>
              <a:rPr lang="en-US" sz="1400" dirty="0"/>
              <a:t>CREATED BY</a:t>
            </a:r>
          </a:p>
          <a:p>
            <a:r>
              <a:rPr lang="en-US" sz="1600" dirty="0">
                <a:solidFill>
                  <a:schemeClr val="bg1"/>
                </a:solidFill>
              </a:rPr>
              <a:t>Milind Jain</a:t>
            </a:r>
          </a:p>
        </p:txBody>
      </p:sp>
    </p:spTree>
    <p:extLst>
      <p:ext uri="{BB962C8B-B14F-4D97-AF65-F5344CB8AC3E}">
        <p14:creationId xmlns:p14="http://schemas.microsoft.com/office/powerpoint/2010/main" val="739875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a:t>
            </a:r>
          </a:p>
        </p:txBody>
      </p:sp>
      <p:sp>
        <p:nvSpPr>
          <p:cNvPr id="3" name="Content Placeholder 2"/>
          <p:cNvSpPr>
            <a:spLocks noGrp="1"/>
          </p:cNvSpPr>
          <p:nvPr>
            <p:ph idx="1"/>
          </p:nvPr>
        </p:nvSpPr>
        <p:spPr/>
        <p:txBody>
          <a:bodyPr/>
          <a:lstStyle/>
          <a:p>
            <a:endParaRPr lang="en-US" dirty="0"/>
          </a:p>
          <a:p>
            <a:r>
              <a:rPr lang="en-US" sz="2400" dirty="0"/>
              <a:t> Cloud computing is on-demand network access to computing resources, provided by an outside entity. Common deployment models for cloud computing include platform as a service (PaaS), software as a service (SaaS), infrastructure as a service (IaaS), and hardware as a service (</a:t>
            </a:r>
            <a:r>
              <a:rPr lang="en-US" sz="2400" dirty="0" err="1"/>
              <a:t>HaaS</a:t>
            </a:r>
            <a:r>
              <a:rPr lang="en-US" sz="2400" dirty="0"/>
              <a:t>). </a:t>
            </a:r>
          </a:p>
        </p:txBody>
      </p:sp>
    </p:spTree>
    <p:extLst>
      <p:ext uri="{BB962C8B-B14F-4D97-AF65-F5344CB8AC3E}">
        <p14:creationId xmlns:p14="http://schemas.microsoft.com/office/powerpoint/2010/main" val="414065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Big Data</a:t>
            </a:r>
          </a:p>
        </p:txBody>
      </p:sp>
      <p:sp>
        <p:nvSpPr>
          <p:cNvPr id="3" name="Content Placeholder 2"/>
          <p:cNvSpPr>
            <a:spLocks noGrp="1"/>
          </p:cNvSpPr>
          <p:nvPr>
            <p:ph idx="1"/>
          </p:nvPr>
        </p:nvSpPr>
        <p:spPr>
          <a:xfrm>
            <a:off x="1064802" y="2861078"/>
            <a:ext cx="8825659" cy="3416300"/>
          </a:xfrm>
        </p:spPr>
        <p:txBody>
          <a:bodyPr>
            <a:normAutofit/>
          </a:bodyPr>
          <a:lstStyle/>
          <a:p>
            <a:r>
              <a:rPr lang="en-US" sz="2400" dirty="0"/>
              <a:t>Big data is a term for data sets that are so large or complex that traditional data processing applications are inadequate. Challenges include analysis, capture, data search, sharing, storage, transfer, visualization, querying and information privacy</a:t>
            </a:r>
            <a:r>
              <a:rPr lang="en-US" sz="2800" dirty="0"/>
              <a:t>.</a:t>
            </a:r>
          </a:p>
        </p:txBody>
      </p:sp>
    </p:spTree>
    <p:extLst>
      <p:ext uri="{BB962C8B-B14F-4D97-AF65-F5344CB8AC3E}">
        <p14:creationId xmlns:p14="http://schemas.microsoft.com/office/powerpoint/2010/main" val="413644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926" y="604911"/>
            <a:ext cx="10016197" cy="1075721"/>
          </a:xfrm>
        </p:spPr>
        <p:txBody>
          <a:bodyPr/>
          <a:lstStyle/>
          <a:p>
            <a:r>
              <a:rPr lang="en-US" dirty="0">
                <a:latin typeface="Calibri" panose="020F0502020204030204" pitchFamily="34" charset="0"/>
              </a:rPr>
              <a:t>Big Data with Cloud</a:t>
            </a:r>
            <a:r>
              <a:rPr lang="en-US" dirty="0"/>
              <a:t> </a:t>
            </a:r>
          </a:p>
        </p:txBody>
      </p:sp>
      <p:sp>
        <p:nvSpPr>
          <p:cNvPr id="3" name="Content Placeholder 2"/>
          <p:cNvSpPr>
            <a:spLocks noGrp="1"/>
          </p:cNvSpPr>
          <p:nvPr>
            <p:ph idx="1"/>
          </p:nvPr>
        </p:nvSpPr>
        <p:spPr/>
        <p:txBody>
          <a:bodyPr>
            <a:normAutofit/>
          </a:bodyPr>
          <a:lstStyle/>
          <a:p>
            <a:r>
              <a:rPr lang="en-US" sz="2400" dirty="0"/>
              <a:t>On average, 2.5 billion gigabytes of data is created daily, consisting of 200 millions tweets and 30 billion pieces of content shared on Facebook each month.</a:t>
            </a:r>
          </a:p>
          <a:p>
            <a:r>
              <a:rPr lang="en-US" sz="2400" dirty="0"/>
              <a:t>Looking at the available projections, the amount of data created by the year 2020 will reach a staggering 43 trillion gigabytes, with six billion people in possession of cell phones.</a:t>
            </a:r>
          </a:p>
        </p:txBody>
      </p:sp>
    </p:spTree>
    <p:extLst>
      <p:ext uri="{BB962C8B-B14F-4D97-AF65-F5344CB8AC3E}">
        <p14:creationId xmlns:p14="http://schemas.microsoft.com/office/powerpoint/2010/main" val="4242117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418" y="755374"/>
            <a:ext cx="10164416" cy="805988"/>
          </a:xfrm>
        </p:spPr>
        <p:txBody>
          <a:bodyPr/>
          <a:lstStyle/>
          <a:p>
            <a:r>
              <a:rPr lang="en-US" dirty="0"/>
              <a:t>Big Data with Cloud Computing</a:t>
            </a:r>
          </a:p>
        </p:txBody>
      </p:sp>
      <p:sp>
        <p:nvSpPr>
          <p:cNvPr id="3" name="Content Placeholder 2"/>
          <p:cNvSpPr>
            <a:spLocks noGrp="1"/>
          </p:cNvSpPr>
          <p:nvPr>
            <p:ph idx="1"/>
          </p:nvPr>
        </p:nvSpPr>
        <p:spPr/>
        <p:txBody>
          <a:bodyPr/>
          <a:lstStyle/>
          <a:p>
            <a:pPr algn="just"/>
            <a:r>
              <a:rPr lang="en-US" sz="2400" dirty="0"/>
              <a:t>This surge in the volume of data is now presenting a challenge to the cloud. Organizations have built their data architecture, storage policies and best practices mainly working with structured data, whereas the unstructured data does not fit the traditional relational database management system (RDBMS) framework. The issue is how to manipulate and extract the essence of the data rather than simply storing and retrieving it</a:t>
            </a:r>
            <a:r>
              <a:rPr lang="en-US" dirty="0"/>
              <a:t>.</a:t>
            </a:r>
          </a:p>
          <a:p>
            <a:endParaRPr lang="en-US" dirty="0"/>
          </a:p>
        </p:txBody>
      </p:sp>
    </p:spTree>
    <p:extLst>
      <p:ext uri="{BB962C8B-B14F-4D97-AF65-F5344CB8AC3E}">
        <p14:creationId xmlns:p14="http://schemas.microsoft.com/office/powerpoint/2010/main" val="45123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21877"/>
            <a:ext cx="9147741" cy="706964"/>
          </a:xfrm>
        </p:spPr>
        <p:txBody>
          <a:bodyPr/>
          <a:lstStyle/>
          <a:p>
            <a:r>
              <a:rPr lang="en-US" dirty="0"/>
              <a:t>Some aspects which will be covered…..</a:t>
            </a:r>
          </a:p>
        </p:txBody>
      </p:sp>
      <p:sp>
        <p:nvSpPr>
          <p:cNvPr id="3" name="Content Placeholder 2"/>
          <p:cNvSpPr>
            <a:spLocks noGrp="1"/>
          </p:cNvSpPr>
          <p:nvPr>
            <p:ph idx="1"/>
          </p:nvPr>
        </p:nvSpPr>
        <p:spPr/>
        <p:txBody>
          <a:bodyPr/>
          <a:lstStyle/>
          <a:p>
            <a:r>
              <a:rPr lang="en-US" sz="2400" dirty="0"/>
              <a:t>Security</a:t>
            </a:r>
          </a:p>
          <a:p>
            <a:r>
              <a:rPr lang="en-US" sz="2400" dirty="0"/>
              <a:t>Challenges</a:t>
            </a:r>
          </a:p>
          <a:p>
            <a:r>
              <a:rPr lang="en-US" sz="2400" dirty="0"/>
              <a:t>On Demand </a:t>
            </a:r>
            <a:r>
              <a:rPr lang="en-US" sz="2400" dirty="0" err="1"/>
              <a:t>Scalablity</a:t>
            </a:r>
            <a:endParaRPr lang="en-US" sz="2400" dirty="0"/>
          </a:p>
          <a:p>
            <a:r>
              <a:rPr lang="en-US" sz="2400" dirty="0"/>
              <a:t>Cost Effective</a:t>
            </a:r>
          </a:p>
          <a:p>
            <a:r>
              <a:rPr lang="en-US" sz="2400" dirty="0"/>
              <a:t>Resource </a:t>
            </a:r>
            <a:r>
              <a:rPr lang="en-US" sz="2400" dirty="0" err="1"/>
              <a:t>Optimaization</a:t>
            </a:r>
            <a:endParaRPr lang="en-US" sz="2400" dirty="0"/>
          </a:p>
          <a:p>
            <a:pPr marL="0" indent="0">
              <a:buNone/>
            </a:pPr>
            <a:endParaRPr lang="en-US" dirty="0"/>
          </a:p>
        </p:txBody>
      </p:sp>
    </p:spTree>
    <p:extLst>
      <p:ext uri="{BB962C8B-B14F-4D97-AF65-F5344CB8AC3E}">
        <p14:creationId xmlns:p14="http://schemas.microsoft.com/office/powerpoint/2010/main" val="3873633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400" dirty="0"/>
              <a:t>               </a:t>
            </a:r>
          </a:p>
          <a:p>
            <a:pPr marL="0" indent="0">
              <a:buNone/>
            </a:pPr>
            <a:r>
              <a:rPr lang="en-US" sz="5400" dirty="0"/>
              <a:t>               Thank you</a:t>
            </a:r>
          </a:p>
        </p:txBody>
      </p:sp>
    </p:spTree>
    <p:extLst>
      <p:ext uri="{BB962C8B-B14F-4D97-AF65-F5344CB8AC3E}">
        <p14:creationId xmlns:p14="http://schemas.microsoft.com/office/powerpoint/2010/main" val="50614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148</TotalTime>
  <Words>269</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PowerPoint Presentation</vt:lpstr>
      <vt:lpstr>                     Big Data                                                      using         Cloud Computing</vt:lpstr>
      <vt:lpstr>Cloud Computing</vt:lpstr>
      <vt:lpstr>Big Data</vt:lpstr>
      <vt:lpstr>Big Data with Cloud </vt:lpstr>
      <vt:lpstr>Big Data with Cloud Computing</vt:lpstr>
      <vt:lpstr>Some aspects which will be covered…..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with        Big Data</dc:title>
  <dc:creator>anuj jain</dc:creator>
  <cp:lastModifiedBy>anuj jain</cp:lastModifiedBy>
  <cp:revision>15</cp:revision>
  <dcterms:created xsi:type="dcterms:W3CDTF">2017-02-10T16:41:09Z</dcterms:created>
  <dcterms:modified xsi:type="dcterms:W3CDTF">2017-02-11T05:13:03Z</dcterms:modified>
</cp:coreProperties>
</file>