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6" r:id="rId1"/>
  </p:sldMasterIdLst>
  <p:notesMasterIdLst>
    <p:notesMasterId r:id="rId4"/>
  </p:notesMasterIdLst>
  <p:handoutMasterIdLst>
    <p:handoutMasterId r:id="rId5"/>
  </p:handoutMasterIdLst>
  <p:sldIdLst>
    <p:sldId id="626" r:id="rId2"/>
    <p:sldId id="676" r:id="rId3"/>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nda Crossman" initials="LC" lastIdx="4" clrIdx="0">
    <p:extLst>
      <p:ext uri="{19B8F6BF-5375-455C-9EA6-DF929625EA0E}">
        <p15:presenceInfo xmlns:p15="http://schemas.microsoft.com/office/powerpoint/2012/main" userId="Linda Crossm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99"/>
    <a:srgbClr val="00679B"/>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131" autoAdjust="0"/>
  </p:normalViewPr>
  <p:slideViewPr>
    <p:cSldViewPr snapToGrid="0">
      <p:cViewPr varScale="1">
        <p:scale>
          <a:sx n="70" d="100"/>
          <a:sy n="70" d="100"/>
        </p:scale>
        <p:origin x="536" y="60"/>
      </p:cViewPr>
      <p:guideLst>
        <p:guide orient="horz" pos="2160"/>
        <p:guide pos="3840"/>
      </p:guideLst>
    </p:cSldViewPr>
  </p:slideViewPr>
  <p:notesTextViewPr>
    <p:cViewPr>
      <p:scale>
        <a:sx n="1" d="1"/>
        <a:sy n="1" d="1"/>
      </p:scale>
      <p:origin x="0" y="0"/>
    </p:cViewPr>
  </p:notesTextViewPr>
  <p:sorterViewPr>
    <p:cViewPr>
      <p:scale>
        <a:sx n="70" d="100"/>
        <a:sy n="70" d="100"/>
      </p:scale>
      <p:origin x="0" y="0"/>
    </p:cViewPr>
  </p:sorterViewPr>
  <p:notesViewPr>
    <p:cSldViewPr snapToGrid="0">
      <p:cViewPr varScale="1">
        <p:scale>
          <a:sx n="56" d="100"/>
          <a:sy n="56"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736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sz="quarter" idx="1"/>
          </p:nvPr>
        </p:nvSpPr>
        <p:spPr>
          <a:xfrm>
            <a:off x="3977531" y="0"/>
            <a:ext cx="3043979" cy="467363"/>
          </a:xfrm>
          <a:prstGeom prst="rect">
            <a:avLst/>
          </a:prstGeom>
        </p:spPr>
        <p:txBody>
          <a:bodyPr vert="horz" lIns="91577" tIns="45789" rIns="91577" bIns="45789" rtlCol="0"/>
          <a:lstStyle>
            <a:lvl1pPr algn="r">
              <a:defRPr sz="1200"/>
            </a:lvl1pPr>
          </a:lstStyle>
          <a:p>
            <a:fld id="{33C58D0D-CB08-4E01-8379-97D90B503514}" type="datetimeFigureOut">
              <a:rPr lang="en-US" smtClean="0"/>
              <a:t>8/10/2018</a:t>
            </a:fld>
            <a:endParaRPr lang="en-US"/>
          </a:p>
        </p:txBody>
      </p:sp>
      <p:sp>
        <p:nvSpPr>
          <p:cNvPr id="4" name="Footer Placeholder 3"/>
          <p:cNvSpPr>
            <a:spLocks noGrp="1"/>
          </p:cNvSpPr>
          <p:nvPr>
            <p:ph type="ftr" sz="quarter" idx="2"/>
          </p:nvPr>
        </p:nvSpPr>
        <p:spPr>
          <a:xfrm>
            <a:off x="1" y="8841738"/>
            <a:ext cx="3043979" cy="467363"/>
          </a:xfrm>
          <a:prstGeom prst="rect">
            <a:avLst/>
          </a:prstGeom>
        </p:spPr>
        <p:txBody>
          <a:bodyPr vert="horz" lIns="91577" tIns="45789" rIns="91577" bIns="45789" rtlCol="0" anchor="b"/>
          <a:lstStyle>
            <a:lvl1pPr algn="l">
              <a:defRPr sz="1200"/>
            </a:lvl1pPr>
          </a:lstStyle>
          <a:p>
            <a:endParaRPr lang="en-US"/>
          </a:p>
        </p:txBody>
      </p:sp>
      <p:sp>
        <p:nvSpPr>
          <p:cNvPr id="5" name="Slide Number Placeholder 4"/>
          <p:cNvSpPr>
            <a:spLocks noGrp="1"/>
          </p:cNvSpPr>
          <p:nvPr>
            <p:ph type="sldNum" sz="quarter" idx="3"/>
          </p:nvPr>
        </p:nvSpPr>
        <p:spPr>
          <a:xfrm>
            <a:off x="3977531" y="8841738"/>
            <a:ext cx="3043979" cy="467363"/>
          </a:xfrm>
          <a:prstGeom prst="rect">
            <a:avLst/>
          </a:prstGeom>
        </p:spPr>
        <p:txBody>
          <a:bodyPr vert="horz" lIns="91577" tIns="45789" rIns="91577" bIns="45789" rtlCol="0" anchor="b"/>
          <a:lstStyle>
            <a:lvl1pPr algn="r">
              <a:defRPr sz="1200"/>
            </a:lvl1pPr>
          </a:lstStyle>
          <a:p>
            <a:fld id="{D4B11D56-2662-4F4C-96AA-B421FC77EA5E}" type="slidenum">
              <a:rPr lang="en-US" smtClean="0"/>
              <a:t>‹#›</a:t>
            </a:fld>
            <a:endParaRPr lang="en-US"/>
          </a:p>
        </p:txBody>
      </p:sp>
    </p:spTree>
    <p:extLst>
      <p:ext uri="{BB962C8B-B14F-4D97-AF65-F5344CB8AC3E}">
        <p14:creationId xmlns:p14="http://schemas.microsoft.com/office/powerpoint/2010/main" val="40720032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43343" cy="467071"/>
          </a:xfrm>
          <a:prstGeom prst="rect">
            <a:avLst/>
          </a:prstGeom>
        </p:spPr>
        <p:txBody>
          <a:bodyPr vert="horz" lIns="96806" tIns="48403" rIns="96806" bIns="48403" rtlCol="0"/>
          <a:lstStyle>
            <a:lvl1pPr algn="l">
              <a:defRPr sz="1300"/>
            </a:lvl1pPr>
          </a:lstStyle>
          <a:p>
            <a:endParaRPr lang="en-US" dirty="0"/>
          </a:p>
        </p:txBody>
      </p:sp>
      <p:sp>
        <p:nvSpPr>
          <p:cNvPr id="3" name="Date Placeholder 2"/>
          <p:cNvSpPr>
            <a:spLocks noGrp="1"/>
          </p:cNvSpPr>
          <p:nvPr>
            <p:ph type="dt" idx="1"/>
          </p:nvPr>
        </p:nvSpPr>
        <p:spPr>
          <a:xfrm>
            <a:off x="3978132" y="1"/>
            <a:ext cx="3043343" cy="467071"/>
          </a:xfrm>
          <a:prstGeom prst="rect">
            <a:avLst/>
          </a:prstGeom>
        </p:spPr>
        <p:txBody>
          <a:bodyPr vert="horz" lIns="96806" tIns="48403" rIns="96806" bIns="48403" rtlCol="0"/>
          <a:lstStyle>
            <a:lvl1pPr algn="r">
              <a:defRPr sz="1300"/>
            </a:lvl1pPr>
          </a:lstStyle>
          <a:p>
            <a:fld id="{F209CE4C-8D03-49CE-BBEE-684C40FA2FAA}" type="datetimeFigureOut">
              <a:rPr lang="en-US" smtClean="0"/>
              <a:t>8/10/2018</a:t>
            </a:fld>
            <a:endParaRPr lang="en-US" dirty="0"/>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6806" tIns="48403" rIns="96806" bIns="48403" rtlCol="0" anchor="ctr"/>
          <a:lstStyle/>
          <a:p>
            <a:endParaRPr lang="en-US" dirty="0"/>
          </a:p>
        </p:txBody>
      </p:sp>
      <p:sp>
        <p:nvSpPr>
          <p:cNvPr id="5" name="Notes Placeholder 4"/>
          <p:cNvSpPr>
            <a:spLocks noGrp="1"/>
          </p:cNvSpPr>
          <p:nvPr>
            <p:ph type="body" sz="quarter" idx="3"/>
          </p:nvPr>
        </p:nvSpPr>
        <p:spPr>
          <a:xfrm>
            <a:off x="702311" y="4480005"/>
            <a:ext cx="5618480" cy="3665459"/>
          </a:xfrm>
          <a:prstGeom prst="rect">
            <a:avLst/>
          </a:prstGeom>
        </p:spPr>
        <p:txBody>
          <a:bodyPr vert="horz" lIns="96806" tIns="48403" rIns="96806" bIns="4840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2030"/>
            <a:ext cx="3043343" cy="467070"/>
          </a:xfrm>
          <a:prstGeom prst="rect">
            <a:avLst/>
          </a:prstGeom>
        </p:spPr>
        <p:txBody>
          <a:bodyPr vert="horz" lIns="96806" tIns="48403" rIns="96806" bIns="48403" rtlCol="0" anchor="b"/>
          <a:lstStyle>
            <a:lvl1pPr algn="l">
              <a:defRPr sz="1300"/>
            </a:lvl1pPr>
          </a:lstStyle>
          <a:p>
            <a:endParaRPr lang="en-US" dirty="0"/>
          </a:p>
        </p:txBody>
      </p:sp>
      <p:sp>
        <p:nvSpPr>
          <p:cNvPr id="7" name="Slide Number Placeholder 6"/>
          <p:cNvSpPr>
            <a:spLocks noGrp="1"/>
          </p:cNvSpPr>
          <p:nvPr>
            <p:ph type="sldNum" sz="quarter" idx="5"/>
          </p:nvPr>
        </p:nvSpPr>
        <p:spPr>
          <a:xfrm>
            <a:off x="3978132" y="8842030"/>
            <a:ext cx="3043343" cy="467070"/>
          </a:xfrm>
          <a:prstGeom prst="rect">
            <a:avLst/>
          </a:prstGeom>
        </p:spPr>
        <p:txBody>
          <a:bodyPr vert="horz" lIns="96806" tIns="48403" rIns="96806" bIns="48403" rtlCol="0" anchor="b"/>
          <a:lstStyle>
            <a:lvl1pPr algn="r">
              <a:defRPr sz="1300"/>
            </a:lvl1pPr>
          </a:lstStyle>
          <a:p>
            <a:fld id="{07FB0D88-0DD3-4AB8-B01E-CCE08F48522E}" type="slidenum">
              <a:rPr lang="en-US" smtClean="0"/>
              <a:t>‹#›</a:t>
            </a:fld>
            <a:endParaRPr lang="en-US" dirty="0"/>
          </a:p>
        </p:txBody>
      </p:sp>
    </p:spTree>
    <p:extLst>
      <p:ext uri="{BB962C8B-B14F-4D97-AF65-F5344CB8AC3E}">
        <p14:creationId xmlns:p14="http://schemas.microsoft.com/office/powerpoint/2010/main" val="1317812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B0D88-0DD3-4AB8-B01E-CCE08F48522E}" type="slidenum">
              <a:rPr lang="en-US" smtClean="0"/>
              <a:t>2</a:t>
            </a:fld>
            <a:endParaRPr lang="en-US" dirty="0"/>
          </a:p>
        </p:txBody>
      </p:sp>
    </p:spTree>
    <p:extLst>
      <p:ext uri="{BB962C8B-B14F-4D97-AF65-F5344CB8AC3E}">
        <p14:creationId xmlns:p14="http://schemas.microsoft.com/office/powerpoint/2010/main" val="11621259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165600" y="6477001"/>
            <a:ext cx="3860800" cy="244475"/>
          </a:xfrm>
        </p:spPr>
        <p:txBody>
          <a:bodyPr/>
          <a:lstStyle>
            <a:lvl1pPr>
              <a:defRPr sz="700">
                <a:latin typeface="Helvetica Neue Light"/>
              </a:defRPr>
            </a:lvl1pPr>
          </a:lstStyle>
          <a:p>
            <a:r>
              <a:rPr lang="en-US"/>
              <a:t>Confidential  |  July-2016</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77600" y="176196"/>
            <a:ext cx="685198" cy="6529404"/>
          </a:xfrm>
          <a:prstGeom prst="rect">
            <a:avLst/>
          </a:prstGeom>
        </p:spPr>
      </p:pic>
      <p:sp>
        <p:nvSpPr>
          <p:cNvPr id="12" name="Text Placeholder 10"/>
          <p:cNvSpPr>
            <a:spLocks noGrp="1"/>
          </p:cNvSpPr>
          <p:nvPr>
            <p:ph type="body" sz="quarter" idx="14" hasCustomPrompt="1"/>
          </p:nvPr>
        </p:nvSpPr>
        <p:spPr>
          <a:xfrm>
            <a:off x="304800" y="3886200"/>
            <a:ext cx="10668000" cy="457200"/>
          </a:xfrm>
        </p:spPr>
        <p:txBody>
          <a:bodyPr vert="horz" lIns="91440" tIns="45720" rIns="91440" bIns="45720" rtlCol="0" anchor="ctr">
            <a:normAutofit/>
          </a:bodyPr>
          <a:lstStyle>
            <a:lvl1pPr algn="l" defTabSz="914400" rtl="0" eaLnBrk="1" latinLnBrk="0" hangingPunct="1">
              <a:spcBef>
                <a:spcPct val="0"/>
              </a:spcBef>
              <a:buNone/>
              <a:defRPr lang="en-US" sz="1400" b="0" kern="1200" dirty="0" smtClean="0">
                <a:solidFill>
                  <a:schemeClr val="tx1"/>
                </a:solidFill>
                <a:latin typeface="Helvetica Neue"/>
                <a:ea typeface="+mj-ea"/>
                <a:cs typeface="+mj-cs"/>
              </a:defRPr>
            </a:lvl1pPr>
          </a:lstStyle>
          <a:p>
            <a:r>
              <a:rPr lang="en-GB" dirty="0">
                <a:latin typeface="Helvetica Neue Light"/>
                <a:cs typeface="Helvetica Neue Light"/>
              </a:rPr>
              <a:t>Presenter  |  Date</a:t>
            </a:r>
          </a:p>
        </p:txBody>
      </p:sp>
      <p:sp>
        <p:nvSpPr>
          <p:cNvPr id="8" name="Text Placeholder 3"/>
          <p:cNvSpPr>
            <a:spLocks noGrp="1"/>
          </p:cNvSpPr>
          <p:nvPr>
            <p:ph type="body" sz="quarter" idx="17" hasCustomPrompt="1"/>
          </p:nvPr>
        </p:nvSpPr>
        <p:spPr>
          <a:xfrm>
            <a:off x="304801" y="5867400"/>
            <a:ext cx="10706100" cy="457200"/>
          </a:xfrm>
        </p:spPr>
        <p:txBody>
          <a:bodyPr>
            <a:normAutofit/>
          </a:bodyPr>
          <a:lstStyle>
            <a:lvl1pPr marL="0" indent="0">
              <a:buNone/>
              <a:defRPr sz="1100"/>
            </a:lvl1pPr>
          </a:lstStyle>
          <a:p>
            <a:pPr lvl="0"/>
            <a:r>
              <a:rPr lang="en-GB" sz="1100" dirty="0">
                <a:solidFill>
                  <a:schemeClr val="bg1">
                    <a:lumMod val="65000"/>
                  </a:schemeClr>
                </a:solidFill>
                <a:latin typeface="+mn-lt"/>
                <a:cs typeface="Helvetica Neue Light"/>
              </a:rPr>
              <a:t>A full screen image that covers the entire slide and is relevant to the subject of the presentation can be used for external presentations.</a:t>
            </a:r>
            <a:endParaRPr lang="en-US" dirty="0"/>
          </a:p>
        </p:txBody>
      </p:sp>
      <p:sp>
        <p:nvSpPr>
          <p:cNvPr id="9" name="Text Placeholder 2"/>
          <p:cNvSpPr>
            <a:spLocks noGrp="1"/>
          </p:cNvSpPr>
          <p:nvPr>
            <p:ph type="body" sz="quarter" idx="15" hasCustomPrompt="1"/>
          </p:nvPr>
        </p:nvSpPr>
        <p:spPr>
          <a:xfrm>
            <a:off x="318448" y="2590800"/>
            <a:ext cx="10654352" cy="609600"/>
          </a:xfrm>
        </p:spPr>
        <p:txBody>
          <a:bodyPr>
            <a:normAutofit/>
          </a:bodyPr>
          <a:lstStyle>
            <a:lvl1pPr marL="0" indent="0">
              <a:buNone/>
              <a:defRPr sz="2800" b="1" baseline="0"/>
            </a:lvl1pPr>
          </a:lstStyle>
          <a:p>
            <a:pPr lvl="0"/>
            <a:r>
              <a:rPr lang="en-US" sz="2800" b="1" dirty="0"/>
              <a:t>Presentation Title</a:t>
            </a:r>
            <a:endParaRPr lang="en-US" dirty="0"/>
          </a:p>
        </p:txBody>
      </p:sp>
      <p:sp>
        <p:nvSpPr>
          <p:cNvPr id="10" name="Text Placeholder 2"/>
          <p:cNvSpPr>
            <a:spLocks noGrp="1"/>
          </p:cNvSpPr>
          <p:nvPr>
            <p:ph type="body" sz="quarter" idx="16" hasCustomPrompt="1"/>
          </p:nvPr>
        </p:nvSpPr>
        <p:spPr>
          <a:xfrm>
            <a:off x="304800" y="3200400"/>
            <a:ext cx="10654352" cy="609600"/>
          </a:xfrm>
        </p:spPr>
        <p:txBody>
          <a:bodyPr>
            <a:normAutofit/>
          </a:bodyPr>
          <a:lstStyle>
            <a:lvl1pPr marL="0" indent="0">
              <a:buNone/>
              <a:defRPr sz="2800" b="0" baseline="0"/>
            </a:lvl1pPr>
          </a:lstStyle>
          <a:p>
            <a:pPr lvl="0"/>
            <a:r>
              <a:rPr lang="en-US" b="0" dirty="0"/>
              <a:t>Descriptive Subtitle</a:t>
            </a:r>
            <a:endParaRPr lang="en-US" dirty="0"/>
          </a:p>
        </p:txBody>
      </p:sp>
    </p:spTree>
    <p:extLst>
      <p:ext uri="{BB962C8B-B14F-4D97-AF65-F5344CB8AC3E}">
        <p14:creationId xmlns:p14="http://schemas.microsoft.com/office/powerpoint/2010/main" val="669871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grpSp>
        <p:nvGrpSpPr>
          <p:cNvPr id="7" name="Group 6"/>
          <p:cNvGrpSpPr/>
          <p:nvPr userDrawn="1"/>
        </p:nvGrpSpPr>
        <p:grpSpPr>
          <a:xfrm>
            <a:off x="-1" y="-25758"/>
            <a:ext cx="10504128" cy="1094706"/>
            <a:chOff x="106184" y="2756081"/>
            <a:chExt cx="10125075" cy="940158"/>
          </a:xfrm>
        </p:grpSpPr>
        <p:pic>
          <p:nvPicPr>
            <p:cNvPr id="8" name="Picture 7"/>
            <p:cNvPicPr>
              <a:picLocks noChangeAspect="1"/>
            </p:cNvPicPr>
            <p:nvPr/>
          </p:nvPicPr>
          <p:blipFill>
            <a:blip r:embed="rId2"/>
            <a:stretch>
              <a:fillRect/>
            </a:stretch>
          </p:blipFill>
          <p:spPr>
            <a:xfrm>
              <a:off x="106184" y="2783379"/>
              <a:ext cx="10125075" cy="904875"/>
            </a:xfrm>
            <a:prstGeom prst="rect">
              <a:avLst/>
            </a:prstGeom>
          </p:spPr>
        </p:pic>
        <p:sp>
          <p:nvSpPr>
            <p:cNvPr id="9" name="Moon 8"/>
            <p:cNvSpPr/>
            <p:nvPr/>
          </p:nvSpPr>
          <p:spPr>
            <a:xfrm>
              <a:off x="10032643" y="2756081"/>
              <a:ext cx="103030" cy="940158"/>
            </a:xfrm>
            <a:prstGeom prst="mo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 name="Picture 9"/>
          <p:cNvPicPr>
            <a:picLocks noChangeAspect="1"/>
          </p:cNvPicPr>
          <p:nvPr userDrawn="1"/>
        </p:nvPicPr>
        <p:blipFill>
          <a:blip r:embed="rId3"/>
          <a:stretch>
            <a:fillRect/>
          </a:stretch>
        </p:blipFill>
        <p:spPr>
          <a:xfrm>
            <a:off x="10504127" y="160577"/>
            <a:ext cx="1522127" cy="715187"/>
          </a:xfrm>
          <a:prstGeom prst="rect">
            <a:avLst/>
          </a:prstGeom>
        </p:spPr>
      </p:pic>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hasCustomPrompt="1"/>
          </p:nvPr>
        </p:nvSpPr>
        <p:spPr>
          <a:xfrm>
            <a:off x="228600" y="1223496"/>
            <a:ext cx="11125200" cy="4939668"/>
          </a:xfrm>
        </p:spPr>
        <p:txBody>
          <a:bodyPr>
            <a:normAutofit/>
          </a:bodyPr>
          <a:lstStyle>
            <a:lvl1pPr>
              <a:defRPr sz="1600"/>
            </a:lvl1pPr>
          </a:lstStyle>
          <a:p>
            <a:pPr lvl="0"/>
            <a:r>
              <a:rPr lang="en-US" dirty="0"/>
              <a:t>Jio Basic Template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Confidential  |  July-2016</a:t>
            </a:r>
            <a:endParaRPr lang="en-US" dirty="0"/>
          </a:p>
        </p:txBody>
      </p:sp>
      <p:sp>
        <p:nvSpPr>
          <p:cNvPr id="6" name="Slide Number Placeholder 5"/>
          <p:cNvSpPr>
            <a:spLocks noGrp="1"/>
          </p:cNvSpPr>
          <p:nvPr>
            <p:ph type="sldNum" sz="quarter" idx="12"/>
          </p:nvPr>
        </p:nvSpPr>
        <p:spPr/>
        <p:txBody>
          <a:bodyPr/>
          <a:lstStyle/>
          <a:p>
            <a:fld id="{5A528755-C257-4E38-8AB7-0A0DDB7E79BA}" type="slidenum">
              <a:rPr lang="en-US" smtClean="0"/>
              <a:t>‹#›</a:t>
            </a:fld>
            <a:endParaRPr lang="en-US" dirty="0"/>
          </a:p>
        </p:txBody>
      </p:sp>
      <p:cxnSp>
        <p:nvCxnSpPr>
          <p:cNvPr id="12" name="Straight Connector 11"/>
          <p:cNvCxnSpPr/>
          <p:nvPr userDrawn="1"/>
        </p:nvCxnSpPr>
        <p:spPr>
          <a:xfrm flipV="1">
            <a:off x="241300" y="6356350"/>
            <a:ext cx="11379200" cy="127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905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01 Content">
    <p:spTree>
      <p:nvGrpSpPr>
        <p:cNvPr id="1" name=""/>
        <p:cNvGrpSpPr/>
        <p:nvPr/>
      </p:nvGrpSpPr>
      <p:grpSpPr>
        <a:xfrm>
          <a:off x="0" y="0"/>
          <a:ext cx="0" cy="0"/>
          <a:chOff x="0" y="0"/>
          <a:chExt cx="0" cy="0"/>
        </a:xfrm>
      </p:grpSpPr>
      <p:sp>
        <p:nvSpPr>
          <p:cNvPr id="10" name="Footer Placeholder 35"/>
          <p:cNvSpPr>
            <a:spLocks noGrp="1"/>
          </p:cNvSpPr>
          <p:nvPr>
            <p:ph type="ftr" sz="quarter" idx="3"/>
          </p:nvPr>
        </p:nvSpPr>
        <p:spPr>
          <a:xfrm>
            <a:off x="5088654" y="6621957"/>
            <a:ext cx="2014695" cy="158751"/>
          </a:xfrm>
          <a:prstGeom prst="rect">
            <a:avLst/>
          </a:prstGeom>
        </p:spPr>
        <p:txBody>
          <a:bodyPr vert="horz" lIns="0" tIns="0" rIns="121917" bIns="0" rtlCol="0" anchor="ctr"/>
          <a:lstStyle>
            <a:lvl1pPr algn="ctr">
              <a:defRPr sz="900">
                <a:solidFill>
                  <a:srgbClr val="000000"/>
                </a:solidFill>
                <a:latin typeface="Helvetica Neue Light"/>
              </a:defRPr>
            </a:lvl1pPr>
          </a:lstStyle>
          <a:p>
            <a:r>
              <a:rPr lang="en-US" dirty="0" smtClean="0"/>
              <a:t>Jio Brand Team | Strictly Confidential.</a:t>
            </a:r>
            <a:endParaRPr lang="en-US" dirty="0"/>
          </a:p>
        </p:txBody>
      </p:sp>
      <p:sp>
        <p:nvSpPr>
          <p:cNvPr id="12" name="Slide Number Placeholder 36"/>
          <p:cNvSpPr>
            <a:spLocks noGrp="1"/>
          </p:cNvSpPr>
          <p:nvPr>
            <p:ph type="sldNum" sz="quarter" idx="4"/>
          </p:nvPr>
        </p:nvSpPr>
        <p:spPr>
          <a:xfrm>
            <a:off x="38462" y="6620585"/>
            <a:ext cx="349884" cy="161497"/>
          </a:xfrm>
          <a:prstGeom prst="rect">
            <a:avLst/>
          </a:prstGeom>
        </p:spPr>
        <p:txBody>
          <a:bodyPr vert="horz" lIns="0" tIns="0" rIns="0" bIns="0" rtlCol="0" anchor="ctr" anchorCtr="0"/>
          <a:lstStyle>
            <a:lvl1pPr algn="r">
              <a:defRPr sz="900">
                <a:solidFill>
                  <a:srgbClr val="000000"/>
                </a:solidFill>
                <a:latin typeface="Helvetica Neue Light"/>
              </a:defRPr>
            </a:lvl1pPr>
          </a:lstStyle>
          <a:p>
            <a:fld id="{18FFD63D-7F43-3B4E-8B2F-7535F503E7C1}" type="slidenum">
              <a:rPr lang="en-US" smtClean="0"/>
              <a:pPr/>
              <a:t>‹#›</a:t>
            </a:fld>
            <a:endParaRPr lang="en-US" dirty="0"/>
          </a:p>
        </p:txBody>
      </p:sp>
      <p:sp>
        <p:nvSpPr>
          <p:cNvPr id="9" name="Title 9"/>
          <p:cNvSpPr>
            <a:spLocks noGrp="1"/>
          </p:cNvSpPr>
          <p:nvPr>
            <p:ph type="title" hasCustomPrompt="1"/>
          </p:nvPr>
        </p:nvSpPr>
        <p:spPr>
          <a:xfrm>
            <a:off x="1381043" y="3135212"/>
            <a:ext cx="9429916" cy="587576"/>
          </a:xfrm>
          <a:prstGeom prst="rect">
            <a:avLst/>
          </a:prstGeom>
        </p:spPr>
        <p:txBody>
          <a:bodyPr anchor="b" anchorCtr="0"/>
          <a:lstStyle>
            <a:lvl1pPr algn="ctr">
              <a:lnSpc>
                <a:spcPct val="90000"/>
              </a:lnSpc>
              <a:defRPr sz="3200" b="1" i="0">
                <a:solidFill>
                  <a:schemeClr val="tx1"/>
                </a:solidFill>
                <a:latin typeface="Helvetica Neue"/>
                <a:cs typeface="Helvetica Neue"/>
              </a:defRPr>
            </a:lvl1pPr>
          </a:lstStyle>
          <a:p>
            <a:r>
              <a:rPr lang="en-US" dirty="0" smtClean="0"/>
              <a:t>Click to edit title style</a:t>
            </a:r>
            <a:endParaRPr lang="en-US" dirty="0"/>
          </a:p>
        </p:txBody>
      </p:sp>
      <p:sp>
        <p:nvSpPr>
          <p:cNvPr id="15" name="Picture Placeholder 14"/>
          <p:cNvSpPr>
            <a:spLocks noGrp="1"/>
          </p:cNvSpPr>
          <p:nvPr>
            <p:ph type="pic" sz="quarter" idx="11"/>
          </p:nvPr>
        </p:nvSpPr>
        <p:spPr>
          <a:xfrm>
            <a:off x="0" y="0"/>
            <a:ext cx="12192000" cy="6858000"/>
          </a:xfrm>
          <a:prstGeom prst="rect">
            <a:avLst/>
          </a:prstGeom>
        </p:spPr>
        <p:txBody>
          <a:bodyPr vert="horz"/>
          <a:lstStyle/>
          <a:p>
            <a:endParaRPr lang="en-US" dirty="0"/>
          </a:p>
        </p:txBody>
      </p:sp>
      <p:sp>
        <p:nvSpPr>
          <p:cNvPr id="13" name="Text Placeholder 12"/>
          <p:cNvSpPr>
            <a:spLocks noGrp="1"/>
          </p:cNvSpPr>
          <p:nvPr>
            <p:ph type="body" sz="quarter" idx="10"/>
          </p:nvPr>
        </p:nvSpPr>
        <p:spPr>
          <a:xfrm>
            <a:off x="1367367" y="3660204"/>
            <a:ext cx="9469967" cy="508000"/>
          </a:xfrm>
          <a:prstGeom prst="rect">
            <a:avLst/>
          </a:prstGeom>
        </p:spPr>
        <p:txBody>
          <a:bodyPr vert="horz" lIns="0" tIns="0" rIns="0" bIns="0"/>
          <a:lstStyle>
            <a:lvl1pPr algn="ctr">
              <a:spcBef>
                <a:spcPts val="0"/>
              </a:spcBef>
              <a:defRPr sz="3200"/>
            </a:lvl1pPr>
          </a:lstStyle>
          <a:p>
            <a:pPr lvl="0"/>
            <a:r>
              <a:rPr lang="de-CH" dirty="0" smtClean="0"/>
              <a:t>Click </a:t>
            </a:r>
            <a:r>
              <a:rPr lang="de-CH" dirty="0" err="1" smtClean="0"/>
              <a:t>to</a:t>
            </a:r>
            <a:r>
              <a:rPr lang="de-CH" dirty="0" smtClean="0"/>
              <a:t> </a:t>
            </a:r>
            <a:r>
              <a:rPr lang="de-CH" dirty="0" err="1" smtClean="0"/>
              <a:t>edit</a:t>
            </a:r>
            <a:r>
              <a:rPr lang="de-CH" dirty="0" smtClean="0"/>
              <a:t> Master </a:t>
            </a:r>
            <a:r>
              <a:rPr lang="de-CH" dirty="0" err="1" smtClean="0"/>
              <a:t>text</a:t>
            </a:r>
            <a:r>
              <a:rPr lang="de-CH" dirty="0" smtClean="0"/>
              <a:t> </a:t>
            </a:r>
            <a:r>
              <a:rPr lang="de-CH" dirty="0" err="1" smtClean="0"/>
              <a:t>styles</a:t>
            </a:r>
            <a:endParaRPr lang="de-CH" dirty="0" smtClean="0"/>
          </a:p>
        </p:txBody>
      </p:sp>
    </p:spTree>
    <p:extLst>
      <p:ext uri="{BB962C8B-B14F-4D97-AF65-F5344CB8AC3E}">
        <p14:creationId xmlns:p14="http://schemas.microsoft.com/office/powerpoint/2010/main" val="17097008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Divider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165600" y="6477001"/>
            <a:ext cx="3860800" cy="244475"/>
          </a:xfrm>
        </p:spPr>
        <p:txBody>
          <a:bodyPr/>
          <a:lstStyle>
            <a:lvl1pPr>
              <a:defRPr sz="700">
                <a:latin typeface="Helvetica Neue Light"/>
              </a:defRPr>
            </a:lvl1pPr>
          </a:lstStyle>
          <a:p>
            <a:r>
              <a:rPr lang="en-US"/>
              <a:t>Confidential  |  July-2016</a:t>
            </a:r>
            <a:endParaRPr lang="en-US" dirty="0"/>
          </a:p>
        </p:txBody>
      </p:sp>
      <p:sp>
        <p:nvSpPr>
          <p:cNvPr id="11" name="Text Placeholder 10"/>
          <p:cNvSpPr>
            <a:spLocks noGrp="1"/>
          </p:cNvSpPr>
          <p:nvPr>
            <p:ph type="body" sz="quarter" idx="13" hasCustomPrompt="1"/>
          </p:nvPr>
        </p:nvSpPr>
        <p:spPr>
          <a:xfrm>
            <a:off x="304800" y="2971800"/>
            <a:ext cx="10668000" cy="457200"/>
          </a:xfrm>
        </p:spPr>
        <p:txBody>
          <a:bodyPr vert="horz" lIns="91440" tIns="45720" rIns="91440" bIns="45720" rtlCol="0" anchor="ctr">
            <a:normAutofit/>
          </a:bodyPr>
          <a:lstStyle>
            <a:lvl1pPr algn="l" defTabSz="914400" rtl="0" eaLnBrk="1" latinLnBrk="0" hangingPunct="1">
              <a:spcBef>
                <a:spcPct val="0"/>
              </a:spcBef>
              <a:buNone/>
              <a:defRPr lang="en-US" sz="2800" b="0" kern="1200" dirty="0" smtClean="0">
                <a:solidFill>
                  <a:schemeClr val="tx1"/>
                </a:solidFill>
                <a:latin typeface="Helvetica Neue"/>
                <a:ea typeface="+mj-ea"/>
                <a:cs typeface="+mj-cs"/>
              </a:defRPr>
            </a:lvl1pPr>
          </a:lstStyle>
          <a:p>
            <a:pPr lvl="0"/>
            <a:r>
              <a:rPr lang="en-GB" sz="2100" b="1" dirty="0">
                <a:latin typeface="Helvetica Neue"/>
                <a:cs typeface="Helvetica Neue"/>
              </a:rPr>
              <a:t>Divider slide title.</a:t>
            </a:r>
            <a:endParaRPr lang="en-US" dirty="0"/>
          </a:p>
        </p:txBody>
      </p:sp>
      <p:sp>
        <p:nvSpPr>
          <p:cNvPr id="12" name="Text Placeholder 10"/>
          <p:cNvSpPr>
            <a:spLocks noGrp="1"/>
          </p:cNvSpPr>
          <p:nvPr>
            <p:ph type="body" sz="quarter" idx="14" hasCustomPrompt="1"/>
          </p:nvPr>
        </p:nvSpPr>
        <p:spPr>
          <a:xfrm>
            <a:off x="304800" y="3429000"/>
            <a:ext cx="10668000" cy="457200"/>
          </a:xfrm>
        </p:spPr>
        <p:txBody>
          <a:bodyPr vert="horz" lIns="91440" tIns="45720" rIns="91440" bIns="45720" rtlCol="0" anchor="ctr">
            <a:normAutofit/>
          </a:bodyPr>
          <a:lstStyle>
            <a:lvl1pPr algn="l" defTabSz="914400" rtl="0" eaLnBrk="1" latinLnBrk="0" hangingPunct="1">
              <a:spcBef>
                <a:spcPct val="0"/>
              </a:spcBef>
              <a:buNone/>
              <a:defRPr lang="en-US" sz="1400" b="0" kern="1200" dirty="0" smtClean="0">
                <a:solidFill>
                  <a:schemeClr val="tx1"/>
                </a:solidFill>
                <a:latin typeface="Helvetica Neue"/>
                <a:ea typeface="+mj-ea"/>
                <a:cs typeface="+mj-cs"/>
              </a:defRPr>
            </a:lvl1pPr>
          </a:lstStyle>
          <a:p>
            <a:r>
              <a:rPr lang="en-GB" sz="2100" dirty="0">
                <a:latin typeface="Helvetica Neue"/>
                <a:cs typeface="Helvetica Neue Light"/>
              </a:rPr>
              <a:t>Second line.</a:t>
            </a:r>
            <a:endParaRPr lang="en-GB" dirty="0">
              <a:latin typeface="Helvetica Neue Light"/>
              <a:cs typeface="Helvetica Neue Light"/>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77600" y="176196"/>
            <a:ext cx="685198" cy="6529404"/>
          </a:xfrm>
          <a:prstGeom prst="rect">
            <a:avLst/>
          </a:prstGeom>
        </p:spPr>
      </p:pic>
    </p:spTree>
    <p:extLst>
      <p:ext uri="{BB962C8B-B14F-4D97-AF65-F5344CB8AC3E}">
        <p14:creationId xmlns:p14="http://schemas.microsoft.com/office/powerpoint/2010/main" val="1646862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6007" y="79789"/>
            <a:ext cx="772573" cy="579430"/>
          </a:xfrm>
          <a:prstGeom prst="rect">
            <a:avLst/>
          </a:prstGeom>
        </p:spPr>
      </p:pic>
      <p:sp>
        <p:nvSpPr>
          <p:cNvPr id="6" name="Rectangle 5"/>
          <p:cNvSpPr/>
          <p:nvPr/>
        </p:nvSpPr>
        <p:spPr>
          <a:xfrm>
            <a:off x="0" y="0"/>
            <a:ext cx="12192000"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 Placeholder 9"/>
          <p:cNvSpPr>
            <a:spLocks noGrp="1"/>
          </p:cNvSpPr>
          <p:nvPr>
            <p:ph type="body" sz="quarter" idx="10" hasCustomPrompt="1"/>
          </p:nvPr>
        </p:nvSpPr>
        <p:spPr>
          <a:xfrm>
            <a:off x="406400" y="76200"/>
            <a:ext cx="10769600" cy="304800"/>
          </a:xfrm>
        </p:spPr>
        <p:txBody>
          <a:bodyPr>
            <a:normAutofit/>
          </a:bodyPr>
          <a:lstStyle>
            <a:lvl1pPr>
              <a:buNone/>
              <a:defRPr sz="1400" b="1">
                <a:solidFill>
                  <a:schemeClr val="bg1"/>
                </a:solidFill>
                <a:latin typeface="+mj-lt"/>
              </a:defRPr>
            </a:lvl1pPr>
          </a:lstStyle>
          <a:p>
            <a:pPr lvl="0"/>
            <a:r>
              <a:rPr lang="en-GB" dirty="0">
                <a:solidFill>
                  <a:srgbClr val="FFFFFF"/>
                </a:solidFill>
              </a:rPr>
              <a:t>Headline</a:t>
            </a:r>
            <a:endParaRPr lang="en-US" dirty="0"/>
          </a:p>
        </p:txBody>
      </p:sp>
      <p:sp>
        <p:nvSpPr>
          <p:cNvPr id="11" name="Text Placeholder 9"/>
          <p:cNvSpPr>
            <a:spLocks noGrp="1"/>
          </p:cNvSpPr>
          <p:nvPr>
            <p:ph type="body" sz="quarter" idx="11" hasCustomPrompt="1"/>
          </p:nvPr>
        </p:nvSpPr>
        <p:spPr>
          <a:xfrm>
            <a:off x="406400" y="381000"/>
            <a:ext cx="10769600" cy="304800"/>
          </a:xfrm>
        </p:spPr>
        <p:txBody>
          <a:bodyPr>
            <a:normAutofit/>
          </a:bodyPr>
          <a:lstStyle>
            <a:lvl1pPr>
              <a:buNone/>
              <a:defRPr sz="1400">
                <a:solidFill>
                  <a:schemeClr val="bg1"/>
                </a:solidFill>
                <a:latin typeface="+mn-lt"/>
              </a:defRPr>
            </a:lvl1pPr>
          </a:lstStyle>
          <a:p>
            <a:pPr lvl="0"/>
            <a:r>
              <a:rPr lang="en-GB" dirty="0">
                <a:solidFill>
                  <a:srgbClr val="FFFFFF"/>
                </a:solidFill>
              </a:rPr>
              <a:t>Headline</a:t>
            </a:r>
            <a:endParaRPr lang="en-US" dirty="0"/>
          </a:p>
        </p:txBody>
      </p:sp>
      <p:sp>
        <p:nvSpPr>
          <p:cNvPr id="9" name="Footer Placeholder 4"/>
          <p:cNvSpPr>
            <a:spLocks noGrp="1"/>
          </p:cNvSpPr>
          <p:nvPr>
            <p:ph type="ftr" sz="quarter" idx="12"/>
          </p:nvPr>
        </p:nvSpPr>
        <p:spPr>
          <a:xfrm>
            <a:off x="4165600" y="6477001"/>
            <a:ext cx="3860800" cy="244475"/>
          </a:xfrm>
        </p:spPr>
        <p:txBody>
          <a:bodyPr/>
          <a:lstStyle>
            <a:lvl1pPr>
              <a:defRPr sz="700">
                <a:latin typeface="Helvetica Neue Light"/>
              </a:defRPr>
            </a:lvl1pPr>
          </a:lstStyle>
          <a:p>
            <a:r>
              <a:rPr lang="en-US"/>
              <a:t>Confidential  |  July-2016</a:t>
            </a:r>
            <a:endParaRPr lang="en-US"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6200" y="79789"/>
            <a:ext cx="572380" cy="579430"/>
          </a:xfrm>
          <a:prstGeom prst="rect">
            <a:avLst/>
          </a:prstGeom>
        </p:spPr>
      </p:pic>
    </p:spTree>
    <p:extLst>
      <p:ext uri="{BB962C8B-B14F-4D97-AF65-F5344CB8AC3E}">
        <p14:creationId xmlns:p14="http://schemas.microsoft.com/office/powerpoint/2010/main" val="1134790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Only Text">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6007" y="79789"/>
            <a:ext cx="772573" cy="579430"/>
          </a:xfrm>
          <a:prstGeom prst="rect">
            <a:avLst/>
          </a:prstGeom>
        </p:spPr>
      </p:pic>
      <p:sp>
        <p:nvSpPr>
          <p:cNvPr id="6" name="Rectangle 5"/>
          <p:cNvSpPr/>
          <p:nvPr/>
        </p:nvSpPr>
        <p:spPr>
          <a:xfrm>
            <a:off x="0" y="0"/>
            <a:ext cx="12192000"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 Placeholder 9"/>
          <p:cNvSpPr>
            <a:spLocks noGrp="1"/>
          </p:cNvSpPr>
          <p:nvPr>
            <p:ph type="body" sz="quarter" idx="10" hasCustomPrompt="1"/>
          </p:nvPr>
        </p:nvSpPr>
        <p:spPr>
          <a:xfrm>
            <a:off x="406400" y="76199"/>
            <a:ext cx="10769600" cy="583019"/>
          </a:xfrm>
        </p:spPr>
        <p:txBody>
          <a:bodyPr anchor="ctr">
            <a:normAutofit/>
          </a:bodyPr>
          <a:lstStyle>
            <a:lvl1pPr>
              <a:buNone/>
              <a:defRPr sz="3200" b="0">
                <a:solidFill>
                  <a:schemeClr val="bg1"/>
                </a:solidFill>
                <a:latin typeface="+mj-lt"/>
              </a:defRPr>
            </a:lvl1pPr>
          </a:lstStyle>
          <a:p>
            <a:pPr lvl="0"/>
            <a:r>
              <a:rPr lang="en-GB" dirty="0">
                <a:solidFill>
                  <a:srgbClr val="FFFFFF"/>
                </a:solidFill>
              </a:rPr>
              <a:t>Headline</a:t>
            </a:r>
            <a:endParaRPr lang="en-US" dirty="0"/>
          </a:p>
        </p:txBody>
      </p:sp>
      <p:sp>
        <p:nvSpPr>
          <p:cNvPr id="13" name="Text Placeholder 12"/>
          <p:cNvSpPr>
            <a:spLocks noGrp="1"/>
          </p:cNvSpPr>
          <p:nvPr>
            <p:ph type="body" sz="quarter" idx="12"/>
          </p:nvPr>
        </p:nvSpPr>
        <p:spPr>
          <a:xfrm>
            <a:off x="304800" y="1066800"/>
            <a:ext cx="11582400" cy="5181600"/>
          </a:xfrm>
        </p:spPr>
        <p:txBody>
          <a:bodyPr>
            <a:normAutofit/>
          </a:bodyPr>
          <a:lstStyle>
            <a:lvl1pPr>
              <a:buFont typeface="Arial" panose="020B0604020202020204" pitchFamily="34" charset="0"/>
              <a:buChar char="•"/>
              <a:defRPr sz="2400">
                <a:latin typeface="Helvetica Neue"/>
              </a:defRPr>
            </a:lvl1pPr>
            <a:lvl2pPr>
              <a:defRPr sz="2000">
                <a:latin typeface="Helvetica Neue"/>
              </a:defRPr>
            </a:lvl2pPr>
            <a:lvl3pPr>
              <a:defRPr sz="1800">
                <a:latin typeface="Helvetica Neue"/>
              </a:defRPr>
            </a:lvl3pPr>
            <a:lvl4pPr>
              <a:defRPr sz="1800">
                <a:latin typeface="Helvetica Neue"/>
              </a:defRPr>
            </a:lvl4pPr>
            <a:lvl5pPr>
              <a:defRPr sz="1800">
                <a:latin typeface="Helvetica Neu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p:cNvSpPr>
            <a:spLocks noGrp="1"/>
          </p:cNvSpPr>
          <p:nvPr>
            <p:ph type="ftr" sz="quarter" idx="13"/>
          </p:nvPr>
        </p:nvSpPr>
        <p:spPr>
          <a:xfrm>
            <a:off x="4165600" y="6477001"/>
            <a:ext cx="3860800" cy="244475"/>
          </a:xfrm>
        </p:spPr>
        <p:txBody>
          <a:bodyPr/>
          <a:lstStyle>
            <a:lvl1pPr>
              <a:defRPr sz="900">
                <a:latin typeface="Helvetica Neue Light"/>
              </a:defRPr>
            </a:lvl1pPr>
          </a:lstStyle>
          <a:p>
            <a:r>
              <a:rPr lang="en-US"/>
              <a:t>Confidential  |  July-2016</a:t>
            </a:r>
            <a:endParaRPr lang="en-US"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6200" y="79789"/>
            <a:ext cx="572380" cy="579430"/>
          </a:xfrm>
          <a:prstGeom prst="rect">
            <a:avLst/>
          </a:prstGeom>
        </p:spPr>
      </p:pic>
    </p:spTree>
    <p:extLst>
      <p:ext uri="{BB962C8B-B14F-4D97-AF65-F5344CB8AC3E}">
        <p14:creationId xmlns:p14="http://schemas.microsoft.com/office/powerpoint/2010/main" val="1306007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side by side text content">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6007" y="79789"/>
            <a:ext cx="772573" cy="579430"/>
          </a:xfrm>
          <a:prstGeom prst="rect">
            <a:avLst/>
          </a:prstGeom>
        </p:spPr>
      </p:pic>
      <p:sp>
        <p:nvSpPr>
          <p:cNvPr id="6" name="Rectangle 5"/>
          <p:cNvSpPr/>
          <p:nvPr/>
        </p:nvSpPr>
        <p:spPr>
          <a:xfrm>
            <a:off x="0" y="0"/>
            <a:ext cx="12192000"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 Placeholder 9"/>
          <p:cNvSpPr>
            <a:spLocks noGrp="1"/>
          </p:cNvSpPr>
          <p:nvPr>
            <p:ph type="body" sz="quarter" idx="10" hasCustomPrompt="1"/>
          </p:nvPr>
        </p:nvSpPr>
        <p:spPr>
          <a:xfrm>
            <a:off x="406400" y="76200"/>
            <a:ext cx="10769600" cy="304800"/>
          </a:xfrm>
        </p:spPr>
        <p:txBody>
          <a:bodyPr>
            <a:normAutofit/>
          </a:bodyPr>
          <a:lstStyle>
            <a:lvl1pPr>
              <a:buNone/>
              <a:defRPr sz="1400" b="1">
                <a:solidFill>
                  <a:schemeClr val="bg1"/>
                </a:solidFill>
                <a:latin typeface="+mj-lt"/>
              </a:defRPr>
            </a:lvl1pPr>
          </a:lstStyle>
          <a:p>
            <a:pPr lvl="0"/>
            <a:r>
              <a:rPr lang="en-GB" dirty="0">
                <a:solidFill>
                  <a:srgbClr val="FFFFFF"/>
                </a:solidFill>
              </a:rPr>
              <a:t>Headline</a:t>
            </a:r>
            <a:endParaRPr lang="en-US" dirty="0"/>
          </a:p>
        </p:txBody>
      </p:sp>
      <p:sp>
        <p:nvSpPr>
          <p:cNvPr id="11" name="Text Placeholder 9"/>
          <p:cNvSpPr>
            <a:spLocks noGrp="1"/>
          </p:cNvSpPr>
          <p:nvPr>
            <p:ph type="body" sz="quarter" idx="11" hasCustomPrompt="1"/>
          </p:nvPr>
        </p:nvSpPr>
        <p:spPr>
          <a:xfrm>
            <a:off x="406400" y="381000"/>
            <a:ext cx="10769600" cy="304800"/>
          </a:xfrm>
        </p:spPr>
        <p:txBody>
          <a:bodyPr>
            <a:normAutofit/>
          </a:bodyPr>
          <a:lstStyle>
            <a:lvl1pPr>
              <a:buNone/>
              <a:defRPr sz="1400">
                <a:solidFill>
                  <a:schemeClr val="bg1"/>
                </a:solidFill>
                <a:latin typeface="+mn-lt"/>
              </a:defRPr>
            </a:lvl1pPr>
          </a:lstStyle>
          <a:p>
            <a:pPr lvl="0"/>
            <a:r>
              <a:rPr lang="en-GB" dirty="0">
                <a:solidFill>
                  <a:srgbClr val="FFFFFF"/>
                </a:solidFill>
              </a:rPr>
              <a:t>Headline</a:t>
            </a:r>
            <a:endParaRPr lang="en-US" dirty="0"/>
          </a:p>
        </p:txBody>
      </p:sp>
      <p:sp>
        <p:nvSpPr>
          <p:cNvPr id="3" name="Text Placeholder 2"/>
          <p:cNvSpPr>
            <a:spLocks noGrp="1"/>
          </p:cNvSpPr>
          <p:nvPr>
            <p:ph type="body" sz="quarter" idx="12"/>
          </p:nvPr>
        </p:nvSpPr>
        <p:spPr>
          <a:xfrm>
            <a:off x="406400" y="1143000"/>
            <a:ext cx="5588000" cy="5105400"/>
          </a:xfrm>
        </p:spPr>
        <p:txBody>
          <a:bodyPr>
            <a:normAutofit/>
          </a:bodyPr>
          <a:lstStyle>
            <a:lvl1pPr>
              <a:defRPr sz="1100">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sz="quarter" idx="13"/>
          </p:nvPr>
        </p:nvSpPr>
        <p:spPr>
          <a:xfrm>
            <a:off x="6299200" y="1143000"/>
            <a:ext cx="5486400" cy="5105400"/>
          </a:xfrm>
        </p:spPr>
        <p:txBody>
          <a:bodyPr>
            <a:normAutofit/>
          </a:bodyPr>
          <a:lstStyle>
            <a:lvl1pPr>
              <a:defRPr sz="1100">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4"/>
          <p:cNvSpPr>
            <a:spLocks noGrp="1"/>
          </p:cNvSpPr>
          <p:nvPr>
            <p:ph type="ftr" sz="quarter" idx="14"/>
          </p:nvPr>
        </p:nvSpPr>
        <p:spPr>
          <a:xfrm>
            <a:off x="4165600" y="6477001"/>
            <a:ext cx="3860800" cy="244475"/>
          </a:xfrm>
        </p:spPr>
        <p:txBody>
          <a:bodyPr/>
          <a:lstStyle>
            <a:lvl1pPr>
              <a:defRPr sz="700">
                <a:latin typeface="Helvetica Neue Light"/>
              </a:defRPr>
            </a:lvl1pPr>
          </a:lstStyle>
          <a:p>
            <a:r>
              <a:rPr lang="en-US"/>
              <a:t>Confidential  |  July-2016</a:t>
            </a:r>
            <a:endParaRPr lang="en-US" dirty="0"/>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6200" y="79789"/>
            <a:ext cx="572380" cy="579430"/>
          </a:xfrm>
          <a:prstGeom prst="rect">
            <a:avLst/>
          </a:prstGeom>
        </p:spPr>
      </p:pic>
    </p:spTree>
    <p:extLst>
      <p:ext uri="{BB962C8B-B14F-4D97-AF65-F5344CB8AC3E}">
        <p14:creationId xmlns:p14="http://schemas.microsoft.com/office/powerpoint/2010/main" val="2933745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xt with Chart">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6007" y="79789"/>
            <a:ext cx="772573" cy="579430"/>
          </a:xfrm>
          <a:prstGeom prst="rect">
            <a:avLst/>
          </a:prstGeom>
        </p:spPr>
      </p:pic>
      <p:sp>
        <p:nvSpPr>
          <p:cNvPr id="6" name="Rectangle 5"/>
          <p:cNvSpPr/>
          <p:nvPr/>
        </p:nvSpPr>
        <p:spPr>
          <a:xfrm>
            <a:off x="0" y="0"/>
            <a:ext cx="12192000"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 Placeholder 9"/>
          <p:cNvSpPr>
            <a:spLocks noGrp="1"/>
          </p:cNvSpPr>
          <p:nvPr>
            <p:ph type="body" sz="quarter" idx="10" hasCustomPrompt="1"/>
          </p:nvPr>
        </p:nvSpPr>
        <p:spPr>
          <a:xfrm>
            <a:off x="406400" y="76200"/>
            <a:ext cx="10769600" cy="304800"/>
          </a:xfrm>
        </p:spPr>
        <p:txBody>
          <a:bodyPr>
            <a:normAutofit/>
          </a:bodyPr>
          <a:lstStyle>
            <a:lvl1pPr>
              <a:buNone/>
              <a:defRPr sz="1400" b="1">
                <a:solidFill>
                  <a:schemeClr val="bg1"/>
                </a:solidFill>
                <a:latin typeface="+mj-lt"/>
              </a:defRPr>
            </a:lvl1pPr>
          </a:lstStyle>
          <a:p>
            <a:pPr lvl="0"/>
            <a:r>
              <a:rPr lang="en-GB" dirty="0">
                <a:solidFill>
                  <a:srgbClr val="FFFFFF"/>
                </a:solidFill>
              </a:rPr>
              <a:t>Headline</a:t>
            </a:r>
            <a:endParaRPr lang="en-US" dirty="0"/>
          </a:p>
        </p:txBody>
      </p:sp>
      <p:sp>
        <p:nvSpPr>
          <p:cNvPr id="11" name="Text Placeholder 9"/>
          <p:cNvSpPr>
            <a:spLocks noGrp="1"/>
          </p:cNvSpPr>
          <p:nvPr>
            <p:ph type="body" sz="quarter" idx="11" hasCustomPrompt="1"/>
          </p:nvPr>
        </p:nvSpPr>
        <p:spPr>
          <a:xfrm>
            <a:off x="406400" y="381000"/>
            <a:ext cx="10769600" cy="304800"/>
          </a:xfrm>
        </p:spPr>
        <p:txBody>
          <a:bodyPr>
            <a:normAutofit/>
          </a:bodyPr>
          <a:lstStyle>
            <a:lvl1pPr>
              <a:buNone/>
              <a:defRPr sz="1400">
                <a:solidFill>
                  <a:schemeClr val="bg1"/>
                </a:solidFill>
                <a:latin typeface="+mn-lt"/>
              </a:defRPr>
            </a:lvl1pPr>
          </a:lstStyle>
          <a:p>
            <a:pPr lvl="0"/>
            <a:r>
              <a:rPr lang="en-GB" dirty="0">
                <a:solidFill>
                  <a:srgbClr val="FFFFFF"/>
                </a:solidFill>
              </a:rPr>
              <a:t>Headline</a:t>
            </a:r>
            <a:endParaRPr lang="en-US" dirty="0"/>
          </a:p>
        </p:txBody>
      </p:sp>
      <p:sp>
        <p:nvSpPr>
          <p:cNvPr id="3" name="Text Placeholder 2"/>
          <p:cNvSpPr>
            <a:spLocks noGrp="1"/>
          </p:cNvSpPr>
          <p:nvPr>
            <p:ph type="body" sz="quarter" idx="12"/>
          </p:nvPr>
        </p:nvSpPr>
        <p:spPr>
          <a:xfrm>
            <a:off x="406400" y="1143000"/>
            <a:ext cx="5588000" cy="5105400"/>
          </a:xfrm>
        </p:spPr>
        <p:txBody>
          <a:bodyPr>
            <a:normAutofit/>
          </a:bodyPr>
          <a:lstStyle>
            <a:lvl1pPr>
              <a:defRPr sz="1100">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4"/>
          <p:cNvSpPr>
            <a:spLocks noGrp="1"/>
          </p:cNvSpPr>
          <p:nvPr>
            <p:ph type="ftr" sz="quarter" idx="14"/>
          </p:nvPr>
        </p:nvSpPr>
        <p:spPr>
          <a:xfrm>
            <a:off x="4165600" y="6477001"/>
            <a:ext cx="3860800" cy="244475"/>
          </a:xfrm>
        </p:spPr>
        <p:txBody>
          <a:bodyPr/>
          <a:lstStyle>
            <a:lvl1pPr>
              <a:defRPr sz="700">
                <a:latin typeface="Helvetica Neue Light"/>
              </a:defRPr>
            </a:lvl1pPr>
          </a:lstStyle>
          <a:p>
            <a:r>
              <a:rPr lang="en-US"/>
              <a:t>Confidential  |  July-2016</a:t>
            </a:r>
            <a:endParaRPr lang="en-US" dirty="0"/>
          </a:p>
        </p:txBody>
      </p:sp>
      <p:sp>
        <p:nvSpPr>
          <p:cNvPr id="4" name="Chart Placeholder 3"/>
          <p:cNvSpPr>
            <a:spLocks noGrp="1"/>
          </p:cNvSpPr>
          <p:nvPr>
            <p:ph type="chart" sz="quarter" idx="15"/>
          </p:nvPr>
        </p:nvSpPr>
        <p:spPr>
          <a:xfrm>
            <a:off x="6400800" y="1143000"/>
            <a:ext cx="5384800" cy="5105400"/>
          </a:xfrm>
        </p:spPr>
        <p:txBody>
          <a:bodyPr>
            <a:normAutofit/>
          </a:bodyPr>
          <a:lstStyle>
            <a:lvl1pPr>
              <a:defRPr sz="1000"/>
            </a:lvl1pPr>
          </a:lstStyle>
          <a:p>
            <a:r>
              <a:rPr lang="en-US"/>
              <a:t>Click icon to add chart</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6200" y="79789"/>
            <a:ext cx="572380" cy="579430"/>
          </a:xfrm>
          <a:prstGeom prst="rect">
            <a:avLst/>
          </a:prstGeom>
        </p:spPr>
      </p:pic>
    </p:spTree>
    <p:extLst>
      <p:ext uri="{BB962C8B-B14F-4D97-AF65-F5344CB8AC3E}">
        <p14:creationId xmlns:p14="http://schemas.microsoft.com/office/powerpoint/2010/main" val="2379937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xt with Image">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6007" y="79789"/>
            <a:ext cx="772573" cy="579430"/>
          </a:xfrm>
          <a:prstGeom prst="rect">
            <a:avLst/>
          </a:prstGeom>
        </p:spPr>
      </p:pic>
      <p:sp>
        <p:nvSpPr>
          <p:cNvPr id="6" name="Rectangle 5"/>
          <p:cNvSpPr/>
          <p:nvPr/>
        </p:nvSpPr>
        <p:spPr>
          <a:xfrm>
            <a:off x="0" y="0"/>
            <a:ext cx="12192000"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 Placeholder 9"/>
          <p:cNvSpPr>
            <a:spLocks noGrp="1"/>
          </p:cNvSpPr>
          <p:nvPr>
            <p:ph type="body" sz="quarter" idx="10" hasCustomPrompt="1"/>
          </p:nvPr>
        </p:nvSpPr>
        <p:spPr>
          <a:xfrm>
            <a:off x="406400" y="76200"/>
            <a:ext cx="10769600" cy="304800"/>
          </a:xfrm>
        </p:spPr>
        <p:txBody>
          <a:bodyPr>
            <a:normAutofit/>
          </a:bodyPr>
          <a:lstStyle>
            <a:lvl1pPr>
              <a:buNone/>
              <a:defRPr sz="1400" b="1">
                <a:solidFill>
                  <a:schemeClr val="bg1"/>
                </a:solidFill>
                <a:latin typeface="+mj-lt"/>
              </a:defRPr>
            </a:lvl1pPr>
          </a:lstStyle>
          <a:p>
            <a:pPr lvl="0"/>
            <a:r>
              <a:rPr lang="en-GB" dirty="0">
                <a:solidFill>
                  <a:srgbClr val="FFFFFF"/>
                </a:solidFill>
              </a:rPr>
              <a:t>Headline</a:t>
            </a:r>
            <a:endParaRPr lang="en-US" dirty="0"/>
          </a:p>
        </p:txBody>
      </p:sp>
      <p:sp>
        <p:nvSpPr>
          <p:cNvPr id="11" name="Text Placeholder 9"/>
          <p:cNvSpPr>
            <a:spLocks noGrp="1"/>
          </p:cNvSpPr>
          <p:nvPr>
            <p:ph type="body" sz="quarter" idx="11" hasCustomPrompt="1"/>
          </p:nvPr>
        </p:nvSpPr>
        <p:spPr>
          <a:xfrm>
            <a:off x="406400" y="381000"/>
            <a:ext cx="10769600" cy="304800"/>
          </a:xfrm>
        </p:spPr>
        <p:txBody>
          <a:bodyPr>
            <a:normAutofit/>
          </a:bodyPr>
          <a:lstStyle>
            <a:lvl1pPr>
              <a:buNone/>
              <a:defRPr sz="1400">
                <a:solidFill>
                  <a:schemeClr val="bg1"/>
                </a:solidFill>
                <a:latin typeface="+mn-lt"/>
              </a:defRPr>
            </a:lvl1pPr>
          </a:lstStyle>
          <a:p>
            <a:pPr lvl="0"/>
            <a:r>
              <a:rPr lang="en-GB" dirty="0">
                <a:solidFill>
                  <a:srgbClr val="FFFFFF"/>
                </a:solidFill>
              </a:rPr>
              <a:t>Headline</a:t>
            </a:r>
            <a:endParaRPr lang="en-US" dirty="0"/>
          </a:p>
        </p:txBody>
      </p:sp>
      <p:sp>
        <p:nvSpPr>
          <p:cNvPr id="3" name="Text Placeholder 2"/>
          <p:cNvSpPr>
            <a:spLocks noGrp="1"/>
          </p:cNvSpPr>
          <p:nvPr>
            <p:ph type="body" sz="quarter" idx="12"/>
          </p:nvPr>
        </p:nvSpPr>
        <p:spPr>
          <a:xfrm>
            <a:off x="406400" y="1143000"/>
            <a:ext cx="4368800" cy="5105400"/>
          </a:xfrm>
        </p:spPr>
        <p:txBody>
          <a:bodyPr>
            <a:normAutofit/>
          </a:bodyPr>
          <a:lstStyle>
            <a:lvl1pPr>
              <a:defRPr sz="1100">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4"/>
          <p:cNvSpPr>
            <a:spLocks noGrp="1"/>
          </p:cNvSpPr>
          <p:nvPr>
            <p:ph type="ftr" sz="quarter" idx="14"/>
          </p:nvPr>
        </p:nvSpPr>
        <p:spPr>
          <a:xfrm>
            <a:off x="4165600" y="6477001"/>
            <a:ext cx="3860800" cy="244475"/>
          </a:xfrm>
        </p:spPr>
        <p:txBody>
          <a:bodyPr/>
          <a:lstStyle>
            <a:lvl1pPr>
              <a:defRPr sz="700">
                <a:latin typeface="Helvetica Neue Light"/>
              </a:defRPr>
            </a:lvl1pPr>
          </a:lstStyle>
          <a:p>
            <a:r>
              <a:rPr lang="en-US"/>
              <a:t>Confidential  |  July-2016</a:t>
            </a:r>
            <a:endParaRPr lang="en-US" dirty="0"/>
          </a:p>
        </p:txBody>
      </p:sp>
      <p:sp>
        <p:nvSpPr>
          <p:cNvPr id="5" name="Picture Placeholder 4"/>
          <p:cNvSpPr>
            <a:spLocks noGrp="1"/>
          </p:cNvSpPr>
          <p:nvPr>
            <p:ph type="pic" sz="quarter" idx="15"/>
          </p:nvPr>
        </p:nvSpPr>
        <p:spPr>
          <a:xfrm>
            <a:off x="5080000" y="1143000"/>
            <a:ext cx="6705600" cy="5105400"/>
          </a:xfrm>
        </p:spPr>
        <p:txBody>
          <a:bodyPr>
            <a:normAutofit/>
          </a:bodyPr>
          <a:lstStyle>
            <a:lvl1pPr>
              <a:defRPr sz="1400"/>
            </a:lvl1pPr>
          </a:lstStyle>
          <a:p>
            <a:r>
              <a:rPr lang="en-US"/>
              <a:t>Click icon to add picture</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6200" y="79789"/>
            <a:ext cx="572380" cy="579430"/>
          </a:xfrm>
          <a:prstGeom prst="rect">
            <a:avLst/>
          </a:prstGeom>
        </p:spPr>
      </p:pic>
    </p:spTree>
    <p:extLst>
      <p:ext uri="{BB962C8B-B14F-4D97-AF65-F5344CB8AC3E}">
        <p14:creationId xmlns:p14="http://schemas.microsoft.com/office/powerpoint/2010/main" val="582729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ull screen image">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6007" y="79789"/>
            <a:ext cx="772573" cy="579430"/>
          </a:xfrm>
          <a:prstGeom prst="rect">
            <a:avLst/>
          </a:prstGeom>
        </p:spPr>
      </p:pic>
      <p:sp>
        <p:nvSpPr>
          <p:cNvPr id="6" name="Rectangle 5"/>
          <p:cNvSpPr/>
          <p:nvPr/>
        </p:nvSpPr>
        <p:spPr>
          <a:xfrm>
            <a:off x="0" y="0"/>
            <a:ext cx="12192000"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 Placeholder 9"/>
          <p:cNvSpPr>
            <a:spLocks noGrp="1"/>
          </p:cNvSpPr>
          <p:nvPr>
            <p:ph type="body" sz="quarter" idx="10" hasCustomPrompt="1"/>
          </p:nvPr>
        </p:nvSpPr>
        <p:spPr>
          <a:xfrm>
            <a:off x="406400" y="76200"/>
            <a:ext cx="10769600" cy="304800"/>
          </a:xfrm>
        </p:spPr>
        <p:txBody>
          <a:bodyPr>
            <a:normAutofit/>
          </a:bodyPr>
          <a:lstStyle>
            <a:lvl1pPr>
              <a:buNone/>
              <a:defRPr sz="1400" b="1">
                <a:solidFill>
                  <a:schemeClr val="bg1"/>
                </a:solidFill>
                <a:latin typeface="+mj-lt"/>
              </a:defRPr>
            </a:lvl1pPr>
          </a:lstStyle>
          <a:p>
            <a:pPr lvl="0"/>
            <a:r>
              <a:rPr lang="en-GB" dirty="0">
                <a:solidFill>
                  <a:srgbClr val="FFFFFF"/>
                </a:solidFill>
              </a:rPr>
              <a:t>Headline</a:t>
            </a:r>
            <a:endParaRPr lang="en-US" dirty="0"/>
          </a:p>
        </p:txBody>
      </p:sp>
      <p:sp>
        <p:nvSpPr>
          <p:cNvPr id="11" name="Text Placeholder 9"/>
          <p:cNvSpPr>
            <a:spLocks noGrp="1"/>
          </p:cNvSpPr>
          <p:nvPr>
            <p:ph type="body" sz="quarter" idx="11" hasCustomPrompt="1"/>
          </p:nvPr>
        </p:nvSpPr>
        <p:spPr>
          <a:xfrm>
            <a:off x="406400" y="381000"/>
            <a:ext cx="10769600" cy="304800"/>
          </a:xfrm>
        </p:spPr>
        <p:txBody>
          <a:bodyPr>
            <a:normAutofit/>
          </a:bodyPr>
          <a:lstStyle>
            <a:lvl1pPr>
              <a:buNone/>
              <a:defRPr sz="1400">
                <a:solidFill>
                  <a:schemeClr val="bg1"/>
                </a:solidFill>
                <a:latin typeface="+mn-lt"/>
              </a:defRPr>
            </a:lvl1pPr>
          </a:lstStyle>
          <a:p>
            <a:pPr lvl="0"/>
            <a:r>
              <a:rPr lang="en-GB" dirty="0">
                <a:solidFill>
                  <a:srgbClr val="FFFFFF"/>
                </a:solidFill>
              </a:rPr>
              <a:t>Headline</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6200" y="79789"/>
            <a:ext cx="572380" cy="579430"/>
          </a:xfrm>
          <a:prstGeom prst="rect">
            <a:avLst/>
          </a:prstGeom>
        </p:spPr>
      </p:pic>
      <p:sp>
        <p:nvSpPr>
          <p:cNvPr id="14" name="Footer Placeholder 4"/>
          <p:cNvSpPr>
            <a:spLocks noGrp="1"/>
          </p:cNvSpPr>
          <p:nvPr>
            <p:ph type="ftr" sz="quarter" idx="14"/>
          </p:nvPr>
        </p:nvSpPr>
        <p:spPr>
          <a:xfrm>
            <a:off x="4165600" y="6477001"/>
            <a:ext cx="3860800" cy="244475"/>
          </a:xfrm>
        </p:spPr>
        <p:txBody>
          <a:bodyPr/>
          <a:lstStyle>
            <a:lvl1pPr>
              <a:defRPr sz="700">
                <a:latin typeface="Helvetica Neue Light"/>
              </a:defRPr>
            </a:lvl1pPr>
          </a:lstStyle>
          <a:p>
            <a:r>
              <a:rPr lang="en-US"/>
              <a:t>Confidential  |  July-2016</a:t>
            </a:r>
            <a:endParaRPr lang="en-US" dirty="0"/>
          </a:p>
        </p:txBody>
      </p:sp>
      <p:sp>
        <p:nvSpPr>
          <p:cNvPr id="5" name="Picture Placeholder 4"/>
          <p:cNvSpPr>
            <a:spLocks noGrp="1"/>
          </p:cNvSpPr>
          <p:nvPr>
            <p:ph type="pic" sz="quarter" idx="15"/>
          </p:nvPr>
        </p:nvSpPr>
        <p:spPr>
          <a:xfrm>
            <a:off x="406400" y="990600"/>
            <a:ext cx="11379200" cy="5257800"/>
          </a:xfrm>
        </p:spPr>
        <p:txBody>
          <a:bodyPr>
            <a:normAutofit/>
          </a:bodyPr>
          <a:lstStyle>
            <a:lvl1pPr>
              <a:defRPr sz="1400"/>
            </a:lvl1pPr>
          </a:lstStyle>
          <a:p>
            <a:r>
              <a:rPr lang="en-US"/>
              <a:t>Click icon to add picture</a:t>
            </a:r>
          </a:p>
        </p:txBody>
      </p:sp>
    </p:spTree>
    <p:extLst>
      <p:ext uri="{BB962C8B-B14F-4D97-AF65-F5344CB8AC3E}">
        <p14:creationId xmlns:p14="http://schemas.microsoft.com/office/powerpoint/2010/main" val="162132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6" name="Text Placeholder 4"/>
          <p:cNvSpPr>
            <a:spLocks noGrp="1"/>
          </p:cNvSpPr>
          <p:nvPr>
            <p:ph type="body" sz="quarter" idx="13" hasCustomPrompt="1"/>
          </p:nvPr>
        </p:nvSpPr>
        <p:spPr>
          <a:xfrm>
            <a:off x="914400" y="3124200"/>
            <a:ext cx="4165600" cy="533400"/>
          </a:xfrm>
        </p:spPr>
        <p:txBody>
          <a:bodyPr>
            <a:normAutofit/>
          </a:bodyPr>
          <a:lstStyle>
            <a:lvl1pPr marL="0" indent="0">
              <a:buNone/>
              <a:defRPr sz="2800" b="1" baseline="0">
                <a:latin typeface="Helvetica Neue"/>
              </a:defRPr>
            </a:lvl1pPr>
          </a:lstStyle>
          <a:p>
            <a:pPr lvl="0"/>
            <a:r>
              <a:rPr lang="en-US" sz="2800" b="1" dirty="0">
                <a:latin typeface="Helvetica Neue"/>
              </a:rPr>
              <a:t>Thank You.</a:t>
            </a:r>
            <a:endParaRPr lang="en-US" dirty="0"/>
          </a:p>
        </p:txBody>
      </p:sp>
      <p:sp>
        <p:nvSpPr>
          <p:cNvPr id="7" name="Text Placeholder 3"/>
          <p:cNvSpPr>
            <a:spLocks noGrp="1"/>
          </p:cNvSpPr>
          <p:nvPr>
            <p:ph type="body" sz="quarter" idx="12" hasCustomPrompt="1"/>
          </p:nvPr>
        </p:nvSpPr>
        <p:spPr>
          <a:xfrm>
            <a:off x="0" y="6458169"/>
            <a:ext cx="11011275" cy="228600"/>
          </a:xfrm>
        </p:spPr>
        <p:txBody>
          <a:bodyPr>
            <a:normAutofit/>
          </a:bodyPr>
          <a:lstStyle>
            <a:lvl1pPr marL="0" indent="0">
              <a:buNone/>
              <a:defRPr sz="700"/>
            </a:lvl1pPr>
          </a:lstStyle>
          <a:p>
            <a:pPr lvl="0"/>
            <a:r>
              <a:rPr lang="en-IN" dirty="0"/>
              <a:t>Legal text regarding copyrights, licensing and idea owning as well as any other relevant information needed to ensure intellectual property of this presentation and the contents herein go in these lines.</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77600" y="176196"/>
            <a:ext cx="685198" cy="6529404"/>
          </a:xfrm>
          <a:prstGeom prst="rect">
            <a:avLst/>
          </a:prstGeom>
        </p:spPr>
      </p:pic>
    </p:spTree>
    <p:extLst>
      <p:ext uri="{BB962C8B-B14F-4D97-AF65-F5344CB8AC3E}">
        <p14:creationId xmlns:p14="http://schemas.microsoft.com/office/powerpoint/2010/main" val="2911020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Confidential  |  July-2016</a:t>
            </a: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528755-C257-4E38-8AB7-0A0DDB7E79BA}" type="slidenum">
              <a:rPr lang="en-US" smtClean="0"/>
              <a:t>‹#›</a:t>
            </a:fld>
            <a:endParaRPr lang="en-US" dirty="0"/>
          </a:p>
        </p:txBody>
      </p:sp>
    </p:spTree>
    <p:extLst>
      <p:ext uri="{BB962C8B-B14F-4D97-AF65-F5344CB8AC3E}">
        <p14:creationId xmlns:p14="http://schemas.microsoft.com/office/powerpoint/2010/main" val="735791996"/>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7" r:id="rId10"/>
    <p:sldLayoutId id="214748369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191999" cy="6858000"/>
          </a:xfrm>
          <a:prstGeom prst="rect">
            <a:avLst/>
          </a:prstGeom>
        </p:spPr>
      </p:pic>
      <p:sp>
        <p:nvSpPr>
          <p:cNvPr id="5" name="Rechteck 4"/>
          <p:cNvSpPr/>
          <p:nvPr/>
        </p:nvSpPr>
        <p:spPr>
          <a:xfrm>
            <a:off x="3908434" y="2768575"/>
            <a:ext cx="7028964" cy="2200598"/>
          </a:xfrm>
          <a:prstGeom prst="rect">
            <a:avLst/>
          </a:prstGeom>
        </p:spPr>
        <p:txBody>
          <a:bodyPr wrap="square" lIns="121917" tIns="60958" rIns="121917" bIns="60958">
            <a:spAutoFit/>
          </a:bodyPr>
          <a:lstStyle/>
          <a:p>
            <a:r>
              <a:rPr lang="en-GB" sz="3700" b="1" dirty="0" smtClean="0">
                <a:solidFill>
                  <a:schemeClr val="bg1"/>
                </a:solidFill>
                <a:latin typeface="Helvetica Neue"/>
                <a:cs typeface="Helvetica Neue"/>
              </a:rPr>
              <a:t>Integrated Global Technology Development and Operations</a:t>
            </a:r>
          </a:p>
          <a:p>
            <a:endParaRPr lang="en-GB" sz="3700" b="1" dirty="0" smtClean="0">
              <a:solidFill>
                <a:schemeClr val="bg1"/>
              </a:solidFill>
              <a:latin typeface="Helvetica Neue"/>
              <a:cs typeface="Helvetica Neue"/>
            </a:endParaRPr>
          </a:p>
          <a:p>
            <a:endParaRPr lang="en-GB" sz="2400" b="1" dirty="0">
              <a:solidFill>
                <a:schemeClr val="bg1"/>
              </a:solidFill>
              <a:latin typeface="Helvetica Neue"/>
              <a:cs typeface="Helvetica Neue"/>
            </a:endParaRPr>
          </a:p>
        </p:txBody>
      </p:sp>
      <p:sp>
        <p:nvSpPr>
          <p:cNvPr id="7" name="Rechteck 6"/>
          <p:cNvSpPr/>
          <p:nvPr/>
        </p:nvSpPr>
        <p:spPr>
          <a:xfrm>
            <a:off x="3941678" y="5072118"/>
            <a:ext cx="3396491" cy="369328"/>
          </a:xfrm>
          <a:prstGeom prst="rect">
            <a:avLst/>
          </a:prstGeom>
        </p:spPr>
        <p:txBody>
          <a:bodyPr wrap="square" lIns="121917" tIns="60958" rIns="121917" bIns="60958">
            <a:spAutoFit/>
          </a:bodyPr>
          <a:lstStyle/>
          <a:p>
            <a:r>
              <a:rPr lang="en-GB" sz="1600" dirty="0" smtClean="0">
                <a:solidFill>
                  <a:schemeClr val="bg1"/>
                </a:solidFill>
                <a:latin typeface="Helvetica Neue Light"/>
                <a:cs typeface="Helvetica Neue Light"/>
              </a:rPr>
              <a:t>30</a:t>
            </a:r>
            <a:r>
              <a:rPr lang="en-GB" sz="1600" baseline="30000" dirty="0" smtClean="0">
                <a:solidFill>
                  <a:schemeClr val="bg1"/>
                </a:solidFill>
                <a:latin typeface="Helvetica Neue Light"/>
                <a:cs typeface="Helvetica Neue Light"/>
              </a:rPr>
              <a:t>th</a:t>
            </a:r>
            <a:r>
              <a:rPr lang="en-GB" sz="1600" dirty="0" smtClean="0">
                <a:solidFill>
                  <a:schemeClr val="bg1"/>
                </a:solidFill>
                <a:latin typeface="Helvetica Neue Light"/>
                <a:cs typeface="Helvetica Neue Light"/>
              </a:rPr>
              <a:t> Nov 2017</a:t>
            </a:r>
            <a:endParaRPr lang="en-GB" sz="1600" dirty="0">
              <a:solidFill>
                <a:schemeClr val="bg1"/>
              </a:solidFill>
              <a:latin typeface="Helvetica Neue Light"/>
              <a:cs typeface="Helvetica Neue Light"/>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9845" y="133328"/>
            <a:ext cx="716265" cy="6553408"/>
          </a:xfrm>
          <a:prstGeom prst="rect">
            <a:avLst/>
          </a:prstGeom>
        </p:spPr>
      </p:pic>
    </p:spTree>
    <p:extLst>
      <p:ext uri="{BB962C8B-B14F-4D97-AF65-F5344CB8AC3E}">
        <p14:creationId xmlns:p14="http://schemas.microsoft.com/office/powerpoint/2010/main" val="4022149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endParaRPr lang="en-US" sz="2800" dirty="0"/>
          </a:p>
        </p:txBody>
      </p:sp>
      <p:sp>
        <p:nvSpPr>
          <p:cNvPr id="4" name="Footer Placeholder 4"/>
          <p:cNvSpPr>
            <a:spLocks noGrp="1"/>
          </p:cNvSpPr>
          <p:nvPr>
            <p:ph type="ftr" sz="quarter" idx="4294967295"/>
          </p:nvPr>
        </p:nvSpPr>
        <p:spPr>
          <a:xfrm>
            <a:off x="4165600" y="6553200"/>
            <a:ext cx="3860800" cy="244475"/>
          </a:xfrm>
          <a:prstGeom prst="rect">
            <a:avLst/>
          </a:prstGeom>
        </p:spPr>
        <p:txBody>
          <a:bodyPr>
            <a:normAutofit/>
          </a:bodyPr>
          <a:lstStyle>
            <a:lvl1pPr>
              <a:defRPr sz="700">
                <a:latin typeface="Helvetica Neue Light"/>
              </a:defRPr>
            </a:lvl1pPr>
          </a:lstStyle>
          <a:p>
            <a:pPr algn="ctr"/>
            <a:r>
              <a:rPr lang="en-GB" sz="900" dirty="0" smtClean="0">
                <a:solidFill>
                  <a:schemeClr val="tx1"/>
                </a:solidFill>
                <a:cs typeface="Helvetica Neue Light"/>
              </a:rPr>
              <a:t>30</a:t>
            </a:r>
            <a:r>
              <a:rPr lang="en-GB" sz="900" baseline="30000" dirty="0" smtClean="0">
                <a:solidFill>
                  <a:schemeClr val="tx1"/>
                </a:solidFill>
                <a:cs typeface="Helvetica Neue Light"/>
              </a:rPr>
              <a:t>th</a:t>
            </a:r>
            <a:r>
              <a:rPr lang="en-GB" sz="900" dirty="0" smtClean="0">
                <a:solidFill>
                  <a:schemeClr val="tx1"/>
                </a:solidFill>
                <a:cs typeface="Helvetica Neue Light"/>
              </a:rPr>
              <a:t> Nov 2017</a:t>
            </a:r>
            <a:endParaRPr lang="en-US" sz="900" dirty="0"/>
          </a:p>
        </p:txBody>
      </p:sp>
      <p:sp>
        <p:nvSpPr>
          <p:cNvPr id="5" name="Footer Placeholder 4"/>
          <p:cNvSpPr>
            <a:spLocks noGrp="1"/>
          </p:cNvSpPr>
          <p:nvPr>
            <p:ph type="ftr" sz="quarter" idx="4294967295"/>
          </p:nvPr>
        </p:nvSpPr>
        <p:spPr>
          <a:xfrm>
            <a:off x="273413" y="6553200"/>
            <a:ext cx="3860800" cy="244475"/>
          </a:xfrm>
          <a:prstGeom prst="rect">
            <a:avLst/>
          </a:prstGeom>
        </p:spPr>
        <p:txBody>
          <a:bodyPr>
            <a:normAutofit/>
          </a:bodyPr>
          <a:lstStyle>
            <a:lvl1pPr>
              <a:defRPr sz="700">
                <a:latin typeface="Helvetica Neue Light"/>
              </a:defRPr>
            </a:lvl1pPr>
          </a:lstStyle>
          <a:p>
            <a:r>
              <a:rPr lang="en-GB" sz="900" dirty="0" smtClean="0">
                <a:solidFill>
                  <a:schemeClr val="tx1"/>
                </a:solidFill>
                <a:cs typeface="Helvetica Neue Light"/>
              </a:rPr>
              <a:t>Weekly Status Report – US Office Activities</a:t>
            </a:r>
            <a:endParaRPr lang="en-US" sz="900" dirty="0"/>
          </a:p>
        </p:txBody>
      </p:sp>
      <p:sp>
        <p:nvSpPr>
          <p:cNvPr id="6" name="Footer Placeholder 4"/>
          <p:cNvSpPr>
            <a:spLocks noGrp="1"/>
          </p:cNvSpPr>
          <p:nvPr>
            <p:ph type="ftr" sz="quarter" idx="4294967295"/>
          </p:nvPr>
        </p:nvSpPr>
        <p:spPr>
          <a:xfrm>
            <a:off x="8026400" y="6553200"/>
            <a:ext cx="3860800" cy="244475"/>
          </a:xfrm>
          <a:prstGeom prst="rect">
            <a:avLst/>
          </a:prstGeom>
        </p:spPr>
        <p:txBody>
          <a:bodyPr>
            <a:normAutofit/>
          </a:bodyPr>
          <a:lstStyle>
            <a:lvl1pPr>
              <a:defRPr sz="700">
                <a:latin typeface="Helvetica Neue Light"/>
              </a:defRPr>
            </a:lvl1pPr>
          </a:lstStyle>
          <a:p>
            <a:pPr algn="r"/>
            <a:r>
              <a:rPr lang="en-GB" sz="900" dirty="0">
                <a:solidFill>
                  <a:schemeClr val="tx1"/>
                </a:solidFill>
                <a:cs typeface="Helvetica Neue Light"/>
              </a:rPr>
              <a:t>Confidential  | </a:t>
            </a:r>
            <a:fld id="{01DD96FF-DCE4-46C8-85A9-D7261EC5CA55}" type="slidenum">
              <a:rPr lang="en-GB" sz="900" smtClean="0">
                <a:solidFill>
                  <a:schemeClr val="tx1"/>
                </a:solidFill>
                <a:cs typeface="Helvetica Neue Light"/>
              </a:rPr>
              <a:pPr algn="r"/>
              <a:t>2</a:t>
            </a:fld>
            <a:endParaRPr lang="en-US" sz="900" dirty="0"/>
          </a:p>
        </p:txBody>
      </p:sp>
      <p:cxnSp>
        <p:nvCxnSpPr>
          <p:cNvPr id="11" name="Straight Connector 10"/>
          <p:cNvCxnSpPr/>
          <p:nvPr/>
        </p:nvCxnSpPr>
        <p:spPr>
          <a:xfrm>
            <a:off x="111034" y="857438"/>
            <a:ext cx="1199170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Text Placeholder 6"/>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014791176"/>
      </p:ext>
    </p:extLst>
  </p:cSld>
  <p:clrMapOvr>
    <a:masterClrMapping/>
  </p:clrMapOvr>
  <p:timing>
    <p:tnLst>
      <p:par>
        <p:cTn id="1" dur="indefinite" restart="never" nodeType="tmRoot"/>
      </p:par>
    </p:tnLst>
  </p:timing>
</p:sld>
</file>

<file path=ppt/theme/theme1.xml><?xml version="1.0" encoding="utf-8"?>
<a:theme xmlns:a="http://schemas.openxmlformats.org/drawingml/2006/main" name="Jio_Blue">
  <a:themeElements>
    <a:clrScheme name="Custom 1">
      <a:dk1>
        <a:srgbClr val="000000"/>
      </a:dk1>
      <a:lt1>
        <a:sysClr val="window" lastClr="FFFFFF"/>
      </a:lt1>
      <a:dk2>
        <a:srgbClr val="1F497D"/>
      </a:dk2>
      <a:lt2>
        <a:srgbClr val="EEECE1"/>
      </a:lt2>
      <a:accent1>
        <a:srgbClr val="008ED3"/>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JioFontStyle">
      <a:majorFont>
        <a:latin typeface="Helvetica Neue Bold"/>
        <a:ea typeface=""/>
        <a:cs typeface=""/>
      </a:majorFont>
      <a:minorFont>
        <a:latin typeface="Helvetica Neu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Jio_Blue" id="{0BD4C6EF-87FA-440C-8F70-D8BE6F0289D9}" vid="{D9FEDB3E-76DF-4039-8869-A09E01D05A2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84101</TotalTime>
  <Words>23</Words>
  <Application>Microsoft Office PowerPoint</Application>
  <PresentationFormat>Widescreen</PresentationFormat>
  <Paragraphs>6</Paragraphs>
  <Slides>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Helvetica Neue</vt:lpstr>
      <vt:lpstr>Helvetica Neue Bold</vt:lpstr>
      <vt:lpstr>Helvetica Neue Light</vt:lpstr>
      <vt:lpstr>Arial</vt:lpstr>
      <vt:lpstr>Calibri</vt:lpstr>
      <vt:lpstr>Jio_Blue</vt:lpstr>
      <vt:lpstr>PowerPoint Presentation</vt:lpstr>
      <vt:lpstr>PowerPoint Presentation</vt:lpstr>
    </vt:vector>
  </TitlesOfParts>
  <Company>RIL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Pratinav Kumar</dc:creator>
  <cp:lastModifiedBy>NingSo</cp:lastModifiedBy>
  <cp:revision>2636</cp:revision>
  <cp:lastPrinted>2017-11-29T21:09:50Z</cp:lastPrinted>
  <dcterms:created xsi:type="dcterms:W3CDTF">2015-01-14T16:00:03Z</dcterms:created>
  <dcterms:modified xsi:type="dcterms:W3CDTF">2018-08-10T14:47:48Z</dcterms:modified>
</cp:coreProperties>
</file>