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EA471D5-BA57-4C97-9C8A-C92FAE4C41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London_Bike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FE67CBB-1B91-4E1F-93F0-F894E60789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2024-02-26 11:04:39 p.m.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C798D6E-3646-44E9-B965-ECAC968CB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2024-02-27T04:04:39Z</dcterms:created>
  <dcterms:modified xsi:type="dcterms:W3CDTF">2024-02-27T04:04:39Z</dcterms:modified>
</cp:coreProperties>
</file>