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Raleway" pitchFamily="2" charset="0"/>
      <p:regular r:id="rId12"/>
      <p:bold r:id="rId13"/>
      <p:italic r:id="rId14"/>
      <p:boldItalic r:id="rId15"/>
    </p:embeddedFont>
    <p:embeddedFont>
      <p:font typeface="Raleway Medium" pitchFamily="2" charset="0"/>
      <p:regular r:id="rId16"/>
      <p:bold r:id="rId17"/>
      <p:italic r:id="rId18"/>
      <p:boldItalic r:id="rId19"/>
    </p:embeddedFont>
    <p:embeddedFont>
      <p:font typeface="Raleway SemiBold" pitchFamily="2" charset="0"/>
      <p:regular r:id="rId20"/>
      <p:bold r:id="rId21"/>
      <p:italic r:id="rId22"/>
      <p:boldItalic r:id="rId23"/>
    </p:embeddedFont>
    <p:embeddedFont>
      <p:font typeface="Unna"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0ACAC3-C8EF-49AF-B71F-9C902279CC5F}">
  <a:tblStyle styleId="{020ACAC3-C8EF-49AF-B71F-9C902279CC5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935" autoAdjust="0"/>
  </p:normalViewPr>
  <p:slideViewPr>
    <p:cSldViewPr snapToGrid="0">
      <p:cViewPr varScale="1">
        <p:scale>
          <a:sx n="115" d="100"/>
          <a:sy n="115" d="100"/>
        </p:scale>
        <p:origin x="14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eb4c6d2e9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eb4c6d2e9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and good afternoon everyone, I am </a:t>
            </a:r>
            <a:r>
              <a:rPr lang="en-US" dirty="0" err="1"/>
              <a:t>anuj</a:t>
            </a:r>
            <a:r>
              <a:rPr lang="en-US" dirty="0"/>
              <a:t> </a:t>
            </a:r>
            <a:r>
              <a:rPr lang="en-US" dirty="0" err="1"/>
              <a:t>patel</a:t>
            </a:r>
            <a:r>
              <a:rPr lang="en-US" dirty="0"/>
              <a:t> and the topic for my project (well which is same as the previous group) is a simulation tool for Line segment intersection problem USING line sweep method (same thing as everyone learned in week 4).</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93d42c1dd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93d42c1dd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this, is the table of contents for this presentation. I will first talk about the problem and its applications followed by project information and timeline for the same.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Talking about the problem, we have a set of different line segments, what our task is to find all the intersection points between them. I am not going too deep about how part of the problem because that’s out of scope for this talk and I assume everyone is already familiar.</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4c2da407f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4c2da407f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is a small list of applications where it is useful to find the intersection points. In the image, we have water bodies represented by blue strokes and roads represented by gold color. Assume that our job is to find the location of possible bridges from the image, we can find the intersections of roads and rivers to do so.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can also use the same algorithm to check if 2 objects are colliding with each other by finding their intersections.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And that’s just a part of </a:t>
            </a:r>
            <a:r>
              <a:rPr lang="en-US" dirty="0" err="1"/>
              <a:t>whats</a:t>
            </a:r>
            <a:r>
              <a:rPr lang="en-US" dirty="0"/>
              <a:t> possible with same, so its important for students to know and understand this problem and its solution.</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4c2da407f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4c2da407f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And that’s where this project comes in, the main aim of this project is to help others understand line segment intersection problem using the line sweep algorithm which has an </a:t>
            </a:r>
            <a:r>
              <a:rPr lang="en-US" dirty="0" err="1"/>
              <a:t>nlogn</a:t>
            </a:r>
            <a:r>
              <a:rPr lang="en-US" dirty="0"/>
              <a:t> time complexity, so more on the efficient side of spectrum.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application will take set of line segments as input, either randomly initialized by clicking one button or manually initialized by clicking different points on graph, both of which be possible.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output will be a list of intersection points for all those line segments.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is also a list of features I plan to implement for the application including pseudocode highlighting and code control flow buttons.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4c2da407f8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4c2da407f8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the planned layout for the application, we have pseudocode area, chart area, results, stepper buttons, and random initialization button. Should be pretty easy to understand and use. I do hope everything fits in a 1080p screen because having a scrollbar will make it look bit ugly.</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4c2da407f8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4c2da407f8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the general timeline for the project, a little bit more detailed one is on the website.</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4c2da407f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4c2da407f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have references here.</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4c2da407f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4c2da407f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Erm, questions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hyperlink" Target="https://freepik.com/" TargetMode="External"/><Relationship Id="rId5" Type="http://schemas.openxmlformats.org/officeDocument/2006/relationships/hyperlink" Target="https://flaticon.com/" TargetMode="External"/><Relationship Id="rId4" Type="http://schemas.openxmlformats.org/officeDocument/2006/relationships/hyperlink" Target="http://bit.ly/2Tynxth"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0" name="Google Shape;10;p2"/>
          <p:cNvPicPr preferRelativeResize="0"/>
          <p:nvPr/>
        </p:nvPicPr>
        <p:blipFill>
          <a:blip r:embed="rId3">
            <a:alphaModFix/>
          </a:blip>
          <a:stretch>
            <a:fillRect/>
          </a:stretch>
        </p:blipFill>
        <p:spPr>
          <a:xfrm>
            <a:off x="-36599" y="-36550"/>
            <a:ext cx="9217198" cy="5216599"/>
          </a:xfrm>
          <a:prstGeom prst="rect">
            <a:avLst/>
          </a:prstGeom>
          <a:noFill/>
          <a:ln>
            <a:noFill/>
          </a:ln>
        </p:spPr>
      </p:pic>
      <p:sp>
        <p:nvSpPr>
          <p:cNvPr id="11" name="Google Shape;11;p2"/>
          <p:cNvSpPr txBox="1">
            <a:spLocks noGrp="1"/>
          </p:cNvSpPr>
          <p:nvPr>
            <p:ph type="ctrTitle"/>
          </p:nvPr>
        </p:nvSpPr>
        <p:spPr>
          <a:xfrm>
            <a:off x="1834500" y="1097773"/>
            <a:ext cx="5475000" cy="22554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300"/>
              <a:buNone/>
              <a:defRPr sz="5300"/>
            </a:lvl1pPr>
            <a:lvl2pPr lvl="1" algn="ctr">
              <a:lnSpc>
                <a:spcPct val="80000"/>
              </a:lnSpc>
              <a:spcBef>
                <a:spcPts val="0"/>
              </a:spcBef>
              <a:spcAft>
                <a:spcPts val="0"/>
              </a:spcAft>
              <a:buSzPts val="5300"/>
              <a:buNone/>
              <a:defRPr sz="5300"/>
            </a:lvl2pPr>
            <a:lvl3pPr lvl="2" algn="ctr">
              <a:lnSpc>
                <a:spcPct val="80000"/>
              </a:lnSpc>
              <a:spcBef>
                <a:spcPts val="0"/>
              </a:spcBef>
              <a:spcAft>
                <a:spcPts val="0"/>
              </a:spcAft>
              <a:buSzPts val="5300"/>
              <a:buNone/>
              <a:defRPr sz="5300"/>
            </a:lvl3pPr>
            <a:lvl4pPr lvl="3" algn="ctr">
              <a:lnSpc>
                <a:spcPct val="80000"/>
              </a:lnSpc>
              <a:spcBef>
                <a:spcPts val="0"/>
              </a:spcBef>
              <a:spcAft>
                <a:spcPts val="0"/>
              </a:spcAft>
              <a:buSzPts val="5300"/>
              <a:buNone/>
              <a:defRPr sz="5300"/>
            </a:lvl4pPr>
            <a:lvl5pPr lvl="4" algn="ctr">
              <a:lnSpc>
                <a:spcPct val="80000"/>
              </a:lnSpc>
              <a:spcBef>
                <a:spcPts val="0"/>
              </a:spcBef>
              <a:spcAft>
                <a:spcPts val="0"/>
              </a:spcAft>
              <a:buSzPts val="5300"/>
              <a:buNone/>
              <a:defRPr sz="5300"/>
            </a:lvl5pPr>
            <a:lvl6pPr lvl="5" algn="ctr">
              <a:lnSpc>
                <a:spcPct val="80000"/>
              </a:lnSpc>
              <a:spcBef>
                <a:spcPts val="0"/>
              </a:spcBef>
              <a:spcAft>
                <a:spcPts val="0"/>
              </a:spcAft>
              <a:buSzPts val="5300"/>
              <a:buNone/>
              <a:defRPr sz="5300"/>
            </a:lvl6pPr>
            <a:lvl7pPr lvl="6" algn="ctr">
              <a:lnSpc>
                <a:spcPct val="80000"/>
              </a:lnSpc>
              <a:spcBef>
                <a:spcPts val="0"/>
              </a:spcBef>
              <a:spcAft>
                <a:spcPts val="0"/>
              </a:spcAft>
              <a:buSzPts val="5300"/>
              <a:buNone/>
              <a:defRPr sz="5300"/>
            </a:lvl7pPr>
            <a:lvl8pPr lvl="7" algn="ctr">
              <a:lnSpc>
                <a:spcPct val="80000"/>
              </a:lnSpc>
              <a:spcBef>
                <a:spcPts val="0"/>
              </a:spcBef>
              <a:spcAft>
                <a:spcPts val="0"/>
              </a:spcAft>
              <a:buSzPts val="5300"/>
              <a:buNone/>
              <a:defRPr sz="5300"/>
            </a:lvl8pPr>
            <a:lvl9pPr lvl="8" algn="ctr">
              <a:lnSpc>
                <a:spcPct val="80000"/>
              </a:lnSpc>
              <a:spcBef>
                <a:spcPts val="0"/>
              </a:spcBef>
              <a:spcAft>
                <a:spcPts val="0"/>
              </a:spcAft>
              <a:buSzPts val="5300"/>
              <a:buNone/>
              <a:defRPr sz="5300"/>
            </a:lvl9pPr>
          </a:lstStyle>
          <a:p>
            <a:endParaRPr/>
          </a:p>
        </p:txBody>
      </p:sp>
      <p:sp>
        <p:nvSpPr>
          <p:cNvPr id="12" name="Google Shape;12;p2"/>
          <p:cNvSpPr txBox="1">
            <a:spLocks noGrp="1"/>
          </p:cNvSpPr>
          <p:nvPr>
            <p:ph type="subTitle" idx="1"/>
          </p:nvPr>
        </p:nvSpPr>
        <p:spPr>
          <a:xfrm>
            <a:off x="2272200" y="3614587"/>
            <a:ext cx="45996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700"/>
              <a:buNone/>
              <a:defRPr sz="1700">
                <a:solidFill>
                  <a:schemeClr val="dk2"/>
                </a:solidFill>
              </a:defRPr>
            </a:lvl1pPr>
            <a:lvl2pPr lvl="1" algn="ctr">
              <a:lnSpc>
                <a:spcPct val="100000"/>
              </a:lnSpc>
              <a:spcBef>
                <a:spcPts val="0"/>
              </a:spcBef>
              <a:spcAft>
                <a:spcPts val="0"/>
              </a:spcAft>
              <a:buClr>
                <a:schemeClr val="dk2"/>
              </a:buClr>
              <a:buSzPts val="1700"/>
              <a:buNone/>
              <a:defRPr sz="1700">
                <a:solidFill>
                  <a:schemeClr val="dk2"/>
                </a:solidFill>
              </a:defRPr>
            </a:lvl2pPr>
            <a:lvl3pPr lvl="2" algn="ctr">
              <a:lnSpc>
                <a:spcPct val="100000"/>
              </a:lnSpc>
              <a:spcBef>
                <a:spcPts val="0"/>
              </a:spcBef>
              <a:spcAft>
                <a:spcPts val="0"/>
              </a:spcAft>
              <a:buClr>
                <a:schemeClr val="dk2"/>
              </a:buClr>
              <a:buSzPts val="1700"/>
              <a:buNone/>
              <a:defRPr sz="1700">
                <a:solidFill>
                  <a:schemeClr val="dk2"/>
                </a:solidFill>
              </a:defRPr>
            </a:lvl3pPr>
            <a:lvl4pPr lvl="3" algn="ctr">
              <a:lnSpc>
                <a:spcPct val="100000"/>
              </a:lnSpc>
              <a:spcBef>
                <a:spcPts val="0"/>
              </a:spcBef>
              <a:spcAft>
                <a:spcPts val="0"/>
              </a:spcAft>
              <a:buClr>
                <a:schemeClr val="dk2"/>
              </a:buClr>
              <a:buSzPts val="1700"/>
              <a:buNone/>
              <a:defRPr sz="1700">
                <a:solidFill>
                  <a:schemeClr val="dk2"/>
                </a:solidFill>
              </a:defRPr>
            </a:lvl4pPr>
            <a:lvl5pPr lvl="4" algn="ctr">
              <a:lnSpc>
                <a:spcPct val="100000"/>
              </a:lnSpc>
              <a:spcBef>
                <a:spcPts val="0"/>
              </a:spcBef>
              <a:spcAft>
                <a:spcPts val="0"/>
              </a:spcAft>
              <a:buClr>
                <a:schemeClr val="dk2"/>
              </a:buClr>
              <a:buSzPts val="1700"/>
              <a:buNone/>
              <a:defRPr sz="1700">
                <a:solidFill>
                  <a:schemeClr val="dk2"/>
                </a:solidFill>
              </a:defRPr>
            </a:lvl5pPr>
            <a:lvl6pPr lvl="5" algn="ctr">
              <a:lnSpc>
                <a:spcPct val="100000"/>
              </a:lnSpc>
              <a:spcBef>
                <a:spcPts val="0"/>
              </a:spcBef>
              <a:spcAft>
                <a:spcPts val="0"/>
              </a:spcAft>
              <a:buClr>
                <a:schemeClr val="dk2"/>
              </a:buClr>
              <a:buSzPts val="1700"/>
              <a:buNone/>
              <a:defRPr sz="1700">
                <a:solidFill>
                  <a:schemeClr val="dk2"/>
                </a:solidFill>
              </a:defRPr>
            </a:lvl6pPr>
            <a:lvl7pPr lvl="6" algn="ctr">
              <a:lnSpc>
                <a:spcPct val="100000"/>
              </a:lnSpc>
              <a:spcBef>
                <a:spcPts val="0"/>
              </a:spcBef>
              <a:spcAft>
                <a:spcPts val="0"/>
              </a:spcAft>
              <a:buClr>
                <a:schemeClr val="dk2"/>
              </a:buClr>
              <a:buSzPts val="1700"/>
              <a:buNone/>
              <a:defRPr sz="1700">
                <a:solidFill>
                  <a:schemeClr val="dk2"/>
                </a:solidFill>
              </a:defRPr>
            </a:lvl7pPr>
            <a:lvl8pPr lvl="7" algn="ctr">
              <a:lnSpc>
                <a:spcPct val="100000"/>
              </a:lnSpc>
              <a:spcBef>
                <a:spcPts val="0"/>
              </a:spcBef>
              <a:spcAft>
                <a:spcPts val="0"/>
              </a:spcAft>
              <a:buClr>
                <a:schemeClr val="dk2"/>
              </a:buClr>
              <a:buSzPts val="1700"/>
              <a:buNone/>
              <a:defRPr sz="1700">
                <a:solidFill>
                  <a:schemeClr val="dk2"/>
                </a:solidFill>
              </a:defRPr>
            </a:lvl8pPr>
            <a:lvl9pPr lvl="8" algn="ctr">
              <a:lnSpc>
                <a:spcPct val="100000"/>
              </a:lnSpc>
              <a:spcBef>
                <a:spcPts val="0"/>
              </a:spcBef>
              <a:spcAft>
                <a:spcPts val="0"/>
              </a:spcAft>
              <a:buClr>
                <a:schemeClr val="dk2"/>
              </a:buClr>
              <a:buSzPts val="1700"/>
              <a:buNone/>
              <a:defRPr sz="17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pic>
        <p:nvPicPr>
          <p:cNvPr id="55" name="Google Shape;55;p11"/>
          <p:cNvPicPr preferRelativeResize="0"/>
          <p:nvPr/>
        </p:nvPicPr>
        <p:blipFill>
          <a:blip r:embed="rId2">
            <a:alphaModFix/>
          </a:blip>
          <a:stretch>
            <a:fillRect/>
          </a:stretch>
        </p:blipFill>
        <p:spPr>
          <a:xfrm>
            <a:off x="-27538" y="-28787"/>
            <a:ext cx="9199075" cy="5201074"/>
          </a:xfrm>
          <a:prstGeom prst="rect">
            <a:avLst/>
          </a:prstGeom>
          <a:noFill/>
          <a:ln>
            <a:noFill/>
          </a:ln>
        </p:spPr>
      </p:pic>
      <p:sp>
        <p:nvSpPr>
          <p:cNvPr id="56" name="Google Shape;56;p11"/>
          <p:cNvSpPr txBox="1">
            <a:spLocks noGrp="1"/>
          </p:cNvSpPr>
          <p:nvPr>
            <p:ph type="title" hasCustomPrompt="1"/>
          </p:nvPr>
        </p:nvSpPr>
        <p:spPr>
          <a:xfrm>
            <a:off x="2015400" y="1749638"/>
            <a:ext cx="5113200" cy="12153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57" name="Google Shape;57;p11"/>
          <p:cNvSpPr txBox="1">
            <a:spLocks noGrp="1"/>
          </p:cNvSpPr>
          <p:nvPr>
            <p:ph type="subTitle" idx="1"/>
          </p:nvPr>
        </p:nvSpPr>
        <p:spPr>
          <a:xfrm>
            <a:off x="2015400" y="3005363"/>
            <a:ext cx="5113200" cy="38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pic>
        <p:nvPicPr>
          <p:cNvPr id="58" name="Google Shape;58;p11"/>
          <p:cNvPicPr preferRelativeResize="0"/>
          <p:nvPr/>
        </p:nvPicPr>
        <p:blipFill rotWithShape="1">
          <a:blip r:embed="rId3">
            <a:alphaModFix/>
          </a:blip>
          <a:srcRect/>
          <a:stretch/>
        </p:blipFill>
        <p:spPr>
          <a:xfrm>
            <a:off x="-36599" y="-36550"/>
            <a:ext cx="9217198" cy="5216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dk1"/>
        </a:solidFill>
        <a:effectLst/>
      </p:bgPr>
    </p:bg>
    <p:spTree>
      <p:nvGrpSpPr>
        <p:cNvPr id="1" name="Shape 60"/>
        <p:cNvGrpSpPr/>
        <p:nvPr/>
      </p:nvGrpSpPr>
      <p:grpSpPr>
        <a:xfrm>
          <a:off x="0" y="0"/>
          <a:ext cx="0" cy="0"/>
          <a:chOff x="0" y="0"/>
          <a:chExt cx="0" cy="0"/>
        </a:xfrm>
      </p:grpSpPr>
      <p:pic>
        <p:nvPicPr>
          <p:cNvPr id="61" name="Google Shape;61;p13"/>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62" name="Google Shape;62;p13"/>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63" name="Google Shape;63;p1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64" name="Google Shape;64;p13"/>
          <p:cNvSpPr txBox="1">
            <a:spLocks noGrp="1"/>
          </p:cNvSpPr>
          <p:nvPr>
            <p:ph type="subTitle" idx="1"/>
          </p:nvPr>
        </p:nvSpPr>
        <p:spPr>
          <a:xfrm>
            <a:off x="713225" y="193200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65" name="Google Shape;65;p13"/>
          <p:cNvSpPr txBox="1">
            <a:spLocks noGrp="1"/>
          </p:cNvSpPr>
          <p:nvPr>
            <p:ph type="subTitle" idx="2"/>
          </p:nvPr>
        </p:nvSpPr>
        <p:spPr>
          <a:xfrm>
            <a:off x="713225" y="234047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3" hasCustomPrompt="1"/>
          </p:nvPr>
        </p:nvSpPr>
        <p:spPr>
          <a:xfrm>
            <a:off x="713225" y="140740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67" name="Google Shape;67;p13"/>
          <p:cNvSpPr txBox="1">
            <a:spLocks noGrp="1"/>
          </p:cNvSpPr>
          <p:nvPr>
            <p:ph type="subTitle" idx="4"/>
          </p:nvPr>
        </p:nvSpPr>
        <p:spPr>
          <a:xfrm>
            <a:off x="713225" y="366445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68" name="Google Shape;68;p13"/>
          <p:cNvSpPr txBox="1">
            <a:spLocks noGrp="1"/>
          </p:cNvSpPr>
          <p:nvPr>
            <p:ph type="subTitle" idx="5"/>
          </p:nvPr>
        </p:nvSpPr>
        <p:spPr>
          <a:xfrm>
            <a:off x="713225" y="407292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6" hasCustomPrompt="1"/>
          </p:nvPr>
        </p:nvSpPr>
        <p:spPr>
          <a:xfrm>
            <a:off x="713225" y="313985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70" name="Google Shape;70;p13"/>
          <p:cNvSpPr txBox="1">
            <a:spLocks noGrp="1"/>
          </p:cNvSpPr>
          <p:nvPr>
            <p:ph type="subTitle" idx="7"/>
          </p:nvPr>
        </p:nvSpPr>
        <p:spPr>
          <a:xfrm>
            <a:off x="6237400" y="193200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71" name="Google Shape;71;p13"/>
          <p:cNvSpPr txBox="1">
            <a:spLocks noGrp="1"/>
          </p:cNvSpPr>
          <p:nvPr>
            <p:ph type="subTitle" idx="8"/>
          </p:nvPr>
        </p:nvSpPr>
        <p:spPr>
          <a:xfrm>
            <a:off x="6237400" y="234047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9" hasCustomPrompt="1"/>
          </p:nvPr>
        </p:nvSpPr>
        <p:spPr>
          <a:xfrm>
            <a:off x="6237400" y="140740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73" name="Google Shape;73;p13"/>
          <p:cNvSpPr txBox="1">
            <a:spLocks noGrp="1"/>
          </p:cNvSpPr>
          <p:nvPr>
            <p:ph type="subTitle" idx="13"/>
          </p:nvPr>
        </p:nvSpPr>
        <p:spPr>
          <a:xfrm>
            <a:off x="6237400" y="366445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74" name="Google Shape;74;p13"/>
          <p:cNvSpPr txBox="1">
            <a:spLocks noGrp="1"/>
          </p:cNvSpPr>
          <p:nvPr>
            <p:ph type="subTitle" idx="14"/>
          </p:nvPr>
        </p:nvSpPr>
        <p:spPr>
          <a:xfrm>
            <a:off x="6237400" y="407292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15" hasCustomPrompt="1"/>
          </p:nvPr>
        </p:nvSpPr>
        <p:spPr>
          <a:xfrm>
            <a:off x="6237400" y="313985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76" name="Google Shape;76;p13"/>
          <p:cNvSpPr txBox="1">
            <a:spLocks noGrp="1"/>
          </p:cNvSpPr>
          <p:nvPr>
            <p:ph type="subTitle" idx="16"/>
          </p:nvPr>
        </p:nvSpPr>
        <p:spPr>
          <a:xfrm>
            <a:off x="3475313" y="193200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77" name="Google Shape;77;p13"/>
          <p:cNvSpPr txBox="1">
            <a:spLocks noGrp="1"/>
          </p:cNvSpPr>
          <p:nvPr>
            <p:ph type="subTitle" idx="17"/>
          </p:nvPr>
        </p:nvSpPr>
        <p:spPr>
          <a:xfrm>
            <a:off x="3475313" y="234047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18" hasCustomPrompt="1"/>
          </p:nvPr>
        </p:nvSpPr>
        <p:spPr>
          <a:xfrm>
            <a:off x="3475313" y="140740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79" name="Google Shape;79;p13"/>
          <p:cNvSpPr txBox="1">
            <a:spLocks noGrp="1"/>
          </p:cNvSpPr>
          <p:nvPr>
            <p:ph type="subTitle" idx="19"/>
          </p:nvPr>
        </p:nvSpPr>
        <p:spPr>
          <a:xfrm>
            <a:off x="3475313" y="366445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80" name="Google Shape;80;p13"/>
          <p:cNvSpPr txBox="1">
            <a:spLocks noGrp="1"/>
          </p:cNvSpPr>
          <p:nvPr>
            <p:ph type="subTitle" idx="20"/>
          </p:nvPr>
        </p:nvSpPr>
        <p:spPr>
          <a:xfrm>
            <a:off x="3475313" y="407292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3"/>
          <p:cNvSpPr txBox="1">
            <a:spLocks noGrp="1"/>
          </p:cNvSpPr>
          <p:nvPr>
            <p:ph type="title" idx="21" hasCustomPrompt="1"/>
          </p:nvPr>
        </p:nvSpPr>
        <p:spPr>
          <a:xfrm>
            <a:off x="3475313" y="313985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82"/>
        <p:cNvGrpSpPr/>
        <p:nvPr/>
      </p:nvGrpSpPr>
      <p:grpSpPr>
        <a:xfrm>
          <a:off x="0" y="0"/>
          <a:ext cx="0" cy="0"/>
          <a:chOff x="0" y="0"/>
          <a:chExt cx="0" cy="0"/>
        </a:xfrm>
      </p:grpSpPr>
      <p:pic>
        <p:nvPicPr>
          <p:cNvPr id="83" name="Google Shape;83;p14"/>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84" name="Google Shape;84;p14"/>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85" name="Google Shape;85;p14"/>
          <p:cNvSpPr txBox="1">
            <a:spLocks noGrp="1"/>
          </p:cNvSpPr>
          <p:nvPr>
            <p:ph type="title"/>
          </p:nvPr>
        </p:nvSpPr>
        <p:spPr>
          <a:xfrm>
            <a:off x="3152100" y="3110800"/>
            <a:ext cx="2839800" cy="3345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86" name="Google Shape;86;p14"/>
          <p:cNvSpPr txBox="1">
            <a:spLocks noGrp="1"/>
          </p:cNvSpPr>
          <p:nvPr>
            <p:ph type="subTitle" idx="1"/>
          </p:nvPr>
        </p:nvSpPr>
        <p:spPr>
          <a:xfrm>
            <a:off x="1805400" y="1607700"/>
            <a:ext cx="5533200" cy="120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300"/>
              <a:buNone/>
              <a:defRPr sz="2300"/>
            </a:lvl1pPr>
            <a:lvl2pPr lvl="1" algn="ctr" rtl="0">
              <a:lnSpc>
                <a:spcPct val="100000"/>
              </a:lnSpc>
              <a:spcBef>
                <a:spcPts val="0"/>
              </a:spcBef>
              <a:spcAft>
                <a:spcPts val="0"/>
              </a:spcAft>
              <a:buSzPts val="2300"/>
              <a:buNone/>
              <a:defRPr sz="2300"/>
            </a:lvl2pPr>
            <a:lvl3pPr lvl="2" algn="ctr" rtl="0">
              <a:lnSpc>
                <a:spcPct val="100000"/>
              </a:lnSpc>
              <a:spcBef>
                <a:spcPts val="0"/>
              </a:spcBef>
              <a:spcAft>
                <a:spcPts val="0"/>
              </a:spcAft>
              <a:buSzPts val="2300"/>
              <a:buNone/>
              <a:defRPr sz="2300"/>
            </a:lvl3pPr>
            <a:lvl4pPr lvl="3" algn="ctr" rtl="0">
              <a:lnSpc>
                <a:spcPct val="100000"/>
              </a:lnSpc>
              <a:spcBef>
                <a:spcPts val="0"/>
              </a:spcBef>
              <a:spcAft>
                <a:spcPts val="0"/>
              </a:spcAft>
              <a:buSzPts val="2300"/>
              <a:buNone/>
              <a:defRPr sz="2300"/>
            </a:lvl4pPr>
            <a:lvl5pPr lvl="4" algn="ctr" rtl="0">
              <a:lnSpc>
                <a:spcPct val="100000"/>
              </a:lnSpc>
              <a:spcBef>
                <a:spcPts val="0"/>
              </a:spcBef>
              <a:spcAft>
                <a:spcPts val="0"/>
              </a:spcAft>
              <a:buSzPts val="2300"/>
              <a:buNone/>
              <a:defRPr sz="2300"/>
            </a:lvl5pPr>
            <a:lvl6pPr lvl="5" algn="ctr" rtl="0">
              <a:lnSpc>
                <a:spcPct val="100000"/>
              </a:lnSpc>
              <a:spcBef>
                <a:spcPts val="0"/>
              </a:spcBef>
              <a:spcAft>
                <a:spcPts val="0"/>
              </a:spcAft>
              <a:buSzPts val="2300"/>
              <a:buNone/>
              <a:defRPr sz="2300"/>
            </a:lvl6pPr>
            <a:lvl7pPr lvl="6" algn="ctr" rtl="0">
              <a:lnSpc>
                <a:spcPct val="100000"/>
              </a:lnSpc>
              <a:spcBef>
                <a:spcPts val="0"/>
              </a:spcBef>
              <a:spcAft>
                <a:spcPts val="0"/>
              </a:spcAft>
              <a:buSzPts val="2300"/>
              <a:buNone/>
              <a:defRPr sz="2300"/>
            </a:lvl7pPr>
            <a:lvl8pPr lvl="7" algn="ctr" rtl="0">
              <a:lnSpc>
                <a:spcPct val="100000"/>
              </a:lnSpc>
              <a:spcBef>
                <a:spcPts val="0"/>
              </a:spcBef>
              <a:spcAft>
                <a:spcPts val="0"/>
              </a:spcAft>
              <a:buSzPts val="2300"/>
              <a:buNone/>
              <a:defRPr sz="2300"/>
            </a:lvl8pPr>
            <a:lvl9pPr lvl="8" algn="ctr" rtl="0">
              <a:lnSpc>
                <a:spcPct val="100000"/>
              </a:lnSpc>
              <a:spcBef>
                <a:spcPts val="0"/>
              </a:spcBef>
              <a:spcAft>
                <a:spcPts val="0"/>
              </a:spcAft>
              <a:buSzPts val="2300"/>
              <a:buNone/>
              <a:defRPr sz="23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1_1">
    <p:bg>
      <p:bgPr>
        <a:solidFill>
          <a:schemeClr val="dk1"/>
        </a:solidFill>
        <a:effectLst/>
      </p:bgPr>
    </p:bg>
    <p:spTree>
      <p:nvGrpSpPr>
        <p:cNvPr id="1" name="Shape 87"/>
        <p:cNvGrpSpPr/>
        <p:nvPr/>
      </p:nvGrpSpPr>
      <p:grpSpPr>
        <a:xfrm>
          <a:off x="0" y="0"/>
          <a:ext cx="0" cy="0"/>
          <a:chOff x="0" y="0"/>
          <a:chExt cx="0" cy="0"/>
        </a:xfrm>
      </p:grpSpPr>
      <p:pic>
        <p:nvPicPr>
          <p:cNvPr id="88" name="Google Shape;88;p15"/>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89" name="Google Shape;89;p15"/>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90" name="Google Shape;90;p15"/>
          <p:cNvSpPr txBox="1">
            <a:spLocks noGrp="1"/>
          </p:cNvSpPr>
          <p:nvPr>
            <p:ph type="title"/>
          </p:nvPr>
        </p:nvSpPr>
        <p:spPr>
          <a:xfrm>
            <a:off x="4978100" y="2078750"/>
            <a:ext cx="3055200" cy="8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45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sp>
        <p:nvSpPr>
          <p:cNvPr id="91" name="Google Shape;91;p15"/>
          <p:cNvSpPr txBox="1">
            <a:spLocks noGrp="1"/>
          </p:cNvSpPr>
          <p:nvPr>
            <p:ph type="subTitle" idx="1"/>
          </p:nvPr>
        </p:nvSpPr>
        <p:spPr>
          <a:xfrm>
            <a:off x="4978100" y="3178125"/>
            <a:ext cx="3055200" cy="52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2" name="Google Shape;92;p15"/>
          <p:cNvSpPr txBox="1">
            <a:spLocks noGrp="1"/>
          </p:cNvSpPr>
          <p:nvPr>
            <p:ph type="title" idx="2" hasCustomPrompt="1"/>
          </p:nvPr>
        </p:nvSpPr>
        <p:spPr>
          <a:xfrm>
            <a:off x="4978100" y="1282525"/>
            <a:ext cx="3055200" cy="831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6000"/>
              <a:buNone/>
              <a:defRPr sz="6000">
                <a:solidFill>
                  <a:schemeClr val="dk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2">
    <p:bg>
      <p:bgPr>
        <a:solidFill>
          <a:schemeClr val="dk1"/>
        </a:solidFill>
        <a:effectLst/>
      </p:bgPr>
    </p:bg>
    <p:spTree>
      <p:nvGrpSpPr>
        <p:cNvPr id="1" name="Shape 93"/>
        <p:cNvGrpSpPr/>
        <p:nvPr/>
      </p:nvGrpSpPr>
      <p:grpSpPr>
        <a:xfrm>
          <a:off x="0" y="0"/>
          <a:ext cx="0" cy="0"/>
          <a:chOff x="0" y="0"/>
          <a:chExt cx="0" cy="0"/>
        </a:xfrm>
      </p:grpSpPr>
      <p:pic>
        <p:nvPicPr>
          <p:cNvPr id="94" name="Google Shape;94;p16"/>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95" name="Google Shape;95;p16"/>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96" name="Google Shape;96;p16"/>
          <p:cNvSpPr txBox="1">
            <a:spLocks noGrp="1"/>
          </p:cNvSpPr>
          <p:nvPr>
            <p:ph type="title" hasCustomPrompt="1"/>
          </p:nvPr>
        </p:nvSpPr>
        <p:spPr>
          <a:xfrm>
            <a:off x="2485200" y="1356075"/>
            <a:ext cx="4173600" cy="751800"/>
          </a:xfrm>
          <a:prstGeom prst="rect">
            <a:avLst/>
          </a:prstGeom>
        </p:spPr>
        <p:txBody>
          <a:bodyPr spcFirstLastPara="1" wrap="square" lIns="91425" tIns="91425" rIns="91425" bIns="91425" anchor="b" anchorCtr="0">
            <a:noAutofit/>
          </a:bodyPr>
          <a:lstStyle>
            <a:lvl1pPr lvl="0" rtl="0">
              <a:spcBef>
                <a:spcPts val="0"/>
              </a:spcBef>
              <a:spcAft>
                <a:spcPts val="0"/>
              </a:spcAft>
              <a:buSzPts val="5600"/>
              <a:buNone/>
              <a:defRPr sz="5600"/>
            </a:lvl1pPr>
            <a:lvl2pPr lvl="1" rtl="0">
              <a:spcBef>
                <a:spcPts val="0"/>
              </a:spcBef>
              <a:spcAft>
                <a:spcPts val="0"/>
              </a:spcAft>
              <a:buSzPts val="5600"/>
              <a:buNone/>
              <a:defRPr sz="5600"/>
            </a:lvl2pPr>
            <a:lvl3pPr lvl="2" rtl="0">
              <a:spcBef>
                <a:spcPts val="0"/>
              </a:spcBef>
              <a:spcAft>
                <a:spcPts val="0"/>
              </a:spcAft>
              <a:buSzPts val="5600"/>
              <a:buNone/>
              <a:defRPr sz="5600"/>
            </a:lvl3pPr>
            <a:lvl4pPr lvl="3" rtl="0">
              <a:spcBef>
                <a:spcPts val="0"/>
              </a:spcBef>
              <a:spcAft>
                <a:spcPts val="0"/>
              </a:spcAft>
              <a:buSzPts val="5600"/>
              <a:buNone/>
              <a:defRPr sz="5600"/>
            </a:lvl4pPr>
            <a:lvl5pPr lvl="4" rtl="0">
              <a:spcBef>
                <a:spcPts val="0"/>
              </a:spcBef>
              <a:spcAft>
                <a:spcPts val="0"/>
              </a:spcAft>
              <a:buSzPts val="5600"/>
              <a:buNone/>
              <a:defRPr sz="5600"/>
            </a:lvl5pPr>
            <a:lvl6pPr lvl="5" rtl="0">
              <a:spcBef>
                <a:spcPts val="0"/>
              </a:spcBef>
              <a:spcAft>
                <a:spcPts val="0"/>
              </a:spcAft>
              <a:buSzPts val="5600"/>
              <a:buNone/>
              <a:defRPr sz="5600"/>
            </a:lvl6pPr>
            <a:lvl7pPr lvl="6" rtl="0">
              <a:spcBef>
                <a:spcPts val="0"/>
              </a:spcBef>
              <a:spcAft>
                <a:spcPts val="0"/>
              </a:spcAft>
              <a:buSzPts val="5600"/>
              <a:buNone/>
              <a:defRPr sz="5600"/>
            </a:lvl7pPr>
            <a:lvl8pPr lvl="7" rtl="0">
              <a:spcBef>
                <a:spcPts val="0"/>
              </a:spcBef>
              <a:spcAft>
                <a:spcPts val="0"/>
              </a:spcAft>
              <a:buSzPts val="5600"/>
              <a:buNone/>
              <a:defRPr sz="5600"/>
            </a:lvl8pPr>
            <a:lvl9pPr lvl="8" rtl="0">
              <a:spcBef>
                <a:spcPts val="0"/>
              </a:spcBef>
              <a:spcAft>
                <a:spcPts val="0"/>
              </a:spcAft>
              <a:buSzPts val="5600"/>
              <a:buNone/>
              <a:defRPr sz="5600"/>
            </a:lvl9pPr>
          </a:lstStyle>
          <a:p>
            <a:r>
              <a:t>xx%</a:t>
            </a:r>
          </a:p>
        </p:txBody>
      </p:sp>
      <p:sp>
        <p:nvSpPr>
          <p:cNvPr id="97" name="Google Shape;97;p16"/>
          <p:cNvSpPr txBox="1">
            <a:spLocks noGrp="1"/>
          </p:cNvSpPr>
          <p:nvPr>
            <p:ph type="subTitle" idx="1"/>
          </p:nvPr>
        </p:nvSpPr>
        <p:spPr>
          <a:xfrm>
            <a:off x="2485200" y="2121775"/>
            <a:ext cx="4173600" cy="2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98" name="Google Shape;98;p16"/>
          <p:cNvSpPr txBox="1">
            <a:spLocks noGrp="1"/>
          </p:cNvSpPr>
          <p:nvPr>
            <p:ph type="title" idx="2" hasCustomPrompt="1"/>
          </p:nvPr>
        </p:nvSpPr>
        <p:spPr>
          <a:xfrm>
            <a:off x="2485200" y="2742425"/>
            <a:ext cx="4173600" cy="751800"/>
          </a:xfrm>
          <a:prstGeom prst="rect">
            <a:avLst/>
          </a:prstGeom>
        </p:spPr>
        <p:txBody>
          <a:bodyPr spcFirstLastPara="1" wrap="square" lIns="91425" tIns="91425" rIns="91425" bIns="91425" anchor="b" anchorCtr="0">
            <a:noAutofit/>
          </a:bodyPr>
          <a:lstStyle>
            <a:lvl1pPr lvl="0" rtl="0">
              <a:spcBef>
                <a:spcPts val="0"/>
              </a:spcBef>
              <a:spcAft>
                <a:spcPts val="0"/>
              </a:spcAft>
              <a:buSzPts val="5600"/>
              <a:buNone/>
              <a:defRPr sz="5600"/>
            </a:lvl1pPr>
            <a:lvl2pPr lvl="1" rtl="0">
              <a:spcBef>
                <a:spcPts val="0"/>
              </a:spcBef>
              <a:spcAft>
                <a:spcPts val="0"/>
              </a:spcAft>
              <a:buSzPts val="5600"/>
              <a:buNone/>
              <a:defRPr sz="5600"/>
            </a:lvl2pPr>
            <a:lvl3pPr lvl="2" rtl="0">
              <a:spcBef>
                <a:spcPts val="0"/>
              </a:spcBef>
              <a:spcAft>
                <a:spcPts val="0"/>
              </a:spcAft>
              <a:buSzPts val="5600"/>
              <a:buNone/>
              <a:defRPr sz="5600"/>
            </a:lvl3pPr>
            <a:lvl4pPr lvl="3" rtl="0">
              <a:spcBef>
                <a:spcPts val="0"/>
              </a:spcBef>
              <a:spcAft>
                <a:spcPts val="0"/>
              </a:spcAft>
              <a:buSzPts val="5600"/>
              <a:buNone/>
              <a:defRPr sz="5600"/>
            </a:lvl4pPr>
            <a:lvl5pPr lvl="4" rtl="0">
              <a:spcBef>
                <a:spcPts val="0"/>
              </a:spcBef>
              <a:spcAft>
                <a:spcPts val="0"/>
              </a:spcAft>
              <a:buSzPts val="5600"/>
              <a:buNone/>
              <a:defRPr sz="5600"/>
            </a:lvl5pPr>
            <a:lvl6pPr lvl="5" rtl="0">
              <a:spcBef>
                <a:spcPts val="0"/>
              </a:spcBef>
              <a:spcAft>
                <a:spcPts val="0"/>
              </a:spcAft>
              <a:buSzPts val="5600"/>
              <a:buNone/>
              <a:defRPr sz="5600"/>
            </a:lvl6pPr>
            <a:lvl7pPr lvl="6" rtl="0">
              <a:spcBef>
                <a:spcPts val="0"/>
              </a:spcBef>
              <a:spcAft>
                <a:spcPts val="0"/>
              </a:spcAft>
              <a:buSzPts val="5600"/>
              <a:buNone/>
              <a:defRPr sz="5600"/>
            </a:lvl7pPr>
            <a:lvl8pPr lvl="7" rtl="0">
              <a:spcBef>
                <a:spcPts val="0"/>
              </a:spcBef>
              <a:spcAft>
                <a:spcPts val="0"/>
              </a:spcAft>
              <a:buSzPts val="5600"/>
              <a:buNone/>
              <a:defRPr sz="5600"/>
            </a:lvl8pPr>
            <a:lvl9pPr lvl="8" rtl="0">
              <a:spcBef>
                <a:spcPts val="0"/>
              </a:spcBef>
              <a:spcAft>
                <a:spcPts val="0"/>
              </a:spcAft>
              <a:buSzPts val="5600"/>
              <a:buNone/>
              <a:defRPr sz="5600"/>
            </a:lvl9pPr>
          </a:lstStyle>
          <a:p>
            <a:r>
              <a:t>xx%</a:t>
            </a:r>
          </a:p>
        </p:txBody>
      </p:sp>
      <p:sp>
        <p:nvSpPr>
          <p:cNvPr id="99" name="Google Shape;99;p16"/>
          <p:cNvSpPr txBox="1">
            <a:spLocks noGrp="1"/>
          </p:cNvSpPr>
          <p:nvPr>
            <p:ph type="subTitle" idx="3"/>
          </p:nvPr>
        </p:nvSpPr>
        <p:spPr>
          <a:xfrm>
            <a:off x="2485200" y="3508125"/>
            <a:ext cx="4173600" cy="2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CUSTOM_2_1_1">
    <p:bg>
      <p:bgPr>
        <a:solidFill>
          <a:schemeClr val="dk1"/>
        </a:solidFill>
        <a:effectLst/>
      </p:bgPr>
    </p:bg>
    <p:spTree>
      <p:nvGrpSpPr>
        <p:cNvPr id="1" name="Shape 100"/>
        <p:cNvGrpSpPr/>
        <p:nvPr/>
      </p:nvGrpSpPr>
      <p:grpSpPr>
        <a:xfrm>
          <a:off x="0" y="0"/>
          <a:ext cx="0" cy="0"/>
          <a:chOff x="0" y="0"/>
          <a:chExt cx="0" cy="0"/>
        </a:xfrm>
      </p:grpSpPr>
      <p:pic>
        <p:nvPicPr>
          <p:cNvPr id="101" name="Google Shape;101;p17"/>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02" name="Google Shape;102;p17"/>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03" name="Google Shape;103;p17"/>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_2_1_1_1">
    <p:bg>
      <p:bgPr>
        <a:solidFill>
          <a:schemeClr val="dk1"/>
        </a:solidFill>
        <a:effectLst/>
      </p:bgPr>
    </p:bg>
    <p:spTree>
      <p:nvGrpSpPr>
        <p:cNvPr id="1" name="Shape 104"/>
        <p:cNvGrpSpPr/>
        <p:nvPr/>
      </p:nvGrpSpPr>
      <p:grpSpPr>
        <a:xfrm>
          <a:off x="0" y="0"/>
          <a:ext cx="0" cy="0"/>
          <a:chOff x="0" y="0"/>
          <a:chExt cx="0" cy="0"/>
        </a:xfrm>
      </p:grpSpPr>
      <p:pic>
        <p:nvPicPr>
          <p:cNvPr id="105" name="Google Shape;105;p18"/>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06" name="Google Shape;106;p18"/>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07" name="Google Shape;107;p18"/>
          <p:cNvSpPr txBox="1">
            <a:spLocks noGrp="1"/>
          </p:cNvSpPr>
          <p:nvPr>
            <p:ph type="title"/>
          </p:nvPr>
        </p:nvSpPr>
        <p:spPr>
          <a:xfrm>
            <a:off x="2833050" y="1425500"/>
            <a:ext cx="3477900" cy="978000"/>
          </a:xfrm>
          <a:prstGeom prst="rect">
            <a:avLst/>
          </a:prstGeom>
        </p:spPr>
        <p:txBody>
          <a:bodyPr spcFirstLastPara="1" wrap="square" lIns="91425" tIns="91425" rIns="91425" bIns="91425" anchor="t" anchorCtr="0">
            <a:noAutofit/>
          </a:bodyPr>
          <a:lstStyle>
            <a:lvl1pPr lvl="0" rtl="0">
              <a:spcBef>
                <a:spcPts val="0"/>
              </a:spcBef>
              <a:spcAft>
                <a:spcPts val="0"/>
              </a:spcAft>
              <a:buSzPts val="8300"/>
              <a:buNone/>
              <a:defRPr sz="8300"/>
            </a:lvl1pPr>
            <a:lvl2pPr lvl="1" rtl="0">
              <a:spcBef>
                <a:spcPts val="0"/>
              </a:spcBef>
              <a:spcAft>
                <a:spcPts val="0"/>
              </a:spcAft>
              <a:buSzPts val="8300"/>
              <a:buNone/>
              <a:defRPr sz="8300"/>
            </a:lvl2pPr>
            <a:lvl3pPr lvl="2" rtl="0">
              <a:spcBef>
                <a:spcPts val="0"/>
              </a:spcBef>
              <a:spcAft>
                <a:spcPts val="0"/>
              </a:spcAft>
              <a:buSzPts val="8300"/>
              <a:buNone/>
              <a:defRPr sz="8300"/>
            </a:lvl3pPr>
            <a:lvl4pPr lvl="3" rtl="0">
              <a:spcBef>
                <a:spcPts val="0"/>
              </a:spcBef>
              <a:spcAft>
                <a:spcPts val="0"/>
              </a:spcAft>
              <a:buSzPts val="8300"/>
              <a:buNone/>
              <a:defRPr sz="8300"/>
            </a:lvl4pPr>
            <a:lvl5pPr lvl="4" rtl="0">
              <a:spcBef>
                <a:spcPts val="0"/>
              </a:spcBef>
              <a:spcAft>
                <a:spcPts val="0"/>
              </a:spcAft>
              <a:buSzPts val="8300"/>
              <a:buNone/>
              <a:defRPr sz="8300"/>
            </a:lvl5pPr>
            <a:lvl6pPr lvl="5" rtl="0">
              <a:spcBef>
                <a:spcPts val="0"/>
              </a:spcBef>
              <a:spcAft>
                <a:spcPts val="0"/>
              </a:spcAft>
              <a:buSzPts val="8300"/>
              <a:buNone/>
              <a:defRPr sz="8300"/>
            </a:lvl6pPr>
            <a:lvl7pPr lvl="6" rtl="0">
              <a:spcBef>
                <a:spcPts val="0"/>
              </a:spcBef>
              <a:spcAft>
                <a:spcPts val="0"/>
              </a:spcAft>
              <a:buSzPts val="8300"/>
              <a:buNone/>
              <a:defRPr sz="8300"/>
            </a:lvl7pPr>
            <a:lvl8pPr lvl="7" rtl="0">
              <a:spcBef>
                <a:spcPts val="0"/>
              </a:spcBef>
              <a:spcAft>
                <a:spcPts val="0"/>
              </a:spcAft>
              <a:buSzPts val="8300"/>
              <a:buNone/>
              <a:defRPr sz="8300"/>
            </a:lvl8pPr>
            <a:lvl9pPr lvl="8" rtl="0">
              <a:spcBef>
                <a:spcPts val="0"/>
              </a:spcBef>
              <a:spcAft>
                <a:spcPts val="0"/>
              </a:spcAft>
              <a:buSzPts val="8300"/>
              <a:buNone/>
              <a:defRPr sz="8300"/>
            </a:lvl9pPr>
          </a:lstStyle>
          <a:p>
            <a:endParaRPr/>
          </a:p>
        </p:txBody>
      </p:sp>
      <p:sp>
        <p:nvSpPr>
          <p:cNvPr id="108" name="Google Shape;108;p18"/>
          <p:cNvSpPr txBox="1">
            <a:spLocks noGrp="1"/>
          </p:cNvSpPr>
          <p:nvPr>
            <p:ph type="subTitle" idx="1"/>
          </p:nvPr>
        </p:nvSpPr>
        <p:spPr>
          <a:xfrm>
            <a:off x="3095550" y="2631988"/>
            <a:ext cx="2952900" cy="100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2_1_1_1_1">
    <p:bg>
      <p:bgPr>
        <a:solidFill>
          <a:schemeClr val="dk1"/>
        </a:solidFill>
        <a:effectLst/>
      </p:bgPr>
    </p:bg>
    <p:spTree>
      <p:nvGrpSpPr>
        <p:cNvPr id="1" name="Shape 109"/>
        <p:cNvGrpSpPr/>
        <p:nvPr/>
      </p:nvGrpSpPr>
      <p:grpSpPr>
        <a:xfrm>
          <a:off x="0" y="0"/>
          <a:ext cx="0" cy="0"/>
          <a:chOff x="0" y="0"/>
          <a:chExt cx="0" cy="0"/>
        </a:xfrm>
      </p:grpSpPr>
      <p:pic>
        <p:nvPicPr>
          <p:cNvPr id="110" name="Google Shape;110;p19"/>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11" name="Google Shape;111;p19"/>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12" name="Google Shape;112;p19"/>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13" name="Google Shape;113;p19"/>
          <p:cNvSpPr txBox="1">
            <a:spLocks noGrp="1"/>
          </p:cNvSpPr>
          <p:nvPr>
            <p:ph type="subTitle" idx="1"/>
          </p:nvPr>
        </p:nvSpPr>
        <p:spPr>
          <a:xfrm>
            <a:off x="5373750" y="2255950"/>
            <a:ext cx="2750400" cy="11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CUSTOM_2_1_1_1_1_1">
    <p:bg>
      <p:bgPr>
        <a:solidFill>
          <a:schemeClr val="dk1"/>
        </a:solidFill>
        <a:effectLst/>
      </p:bgPr>
    </p:bg>
    <p:spTree>
      <p:nvGrpSpPr>
        <p:cNvPr id="1" name="Shape 114"/>
        <p:cNvGrpSpPr/>
        <p:nvPr/>
      </p:nvGrpSpPr>
      <p:grpSpPr>
        <a:xfrm>
          <a:off x="0" y="0"/>
          <a:ext cx="0" cy="0"/>
          <a:chOff x="0" y="0"/>
          <a:chExt cx="0" cy="0"/>
        </a:xfrm>
      </p:grpSpPr>
      <p:pic>
        <p:nvPicPr>
          <p:cNvPr id="115" name="Google Shape;115;p20"/>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16" name="Google Shape;116;p20"/>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17" name="Google Shape;117;p20"/>
          <p:cNvSpPr txBox="1">
            <a:spLocks noGrp="1"/>
          </p:cNvSpPr>
          <p:nvPr>
            <p:ph type="title"/>
          </p:nvPr>
        </p:nvSpPr>
        <p:spPr>
          <a:xfrm>
            <a:off x="2694275" y="1034825"/>
            <a:ext cx="37554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18" name="Google Shape;118;p20"/>
          <p:cNvSpPr txBox="1">
            <a:spLocks noGrp="1"/>
          </p:cNvSpPr>
          <p:nvPr>
            <p:ph type="subTitle" idx="1"/>
          </p:nvPr>
        </p:nvSpPr>
        <p:spPr>
          <a:xfrm>
            <a:off x="2276400" y="1968625"/>
            <a:ext cx="4591200" cy="219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Font typeface="Arial"/>
              <a:buChar char="●"/>
              <a:defRPr sz="1600"/>
            </a:lvl1pPr>
            <a:lvl2pPr lvl="1" algn="ctr" rtl="0">
              <a:lnSpc>
                <a:spcPct val="100000"/>
              </a:lnSpc>
              <a:spcBef>
                <a:spcPts val="0"/>
              </a:spcBef>
              <a:spcAft>
                <a:spcPts val="0"/>
              </a:spcAft>
              <a:buSzPts val="1400"/>
              <a:buFont typeface="Arial"/>
              <a:buChar char="○"/>
              <a:defRPr/>
            </a:lvl2pPr>
            <a:lvl3pPr lvl="2" algn="ctr" rtl="0">
              <a:lnSpc>
                <a:spcPct val="100000"/>
              </a:lnSpc>
              <a:spcBef>
                <a:spcPts val="0"/>
              </a:spcBef>
              <a:spcAft>
                <a:spcPts val="0"/>
              </a:spcAft>
              <a:buSzPts val="1400"/>
              <a:buFont typeface="Arial"/>
              <a:buChar char="■"/>
              <a:defRPr/>
            </a:lvl3pPr>
            <a:lvl4pPr lvl="3" algn="ctr" rtl="0">
              <a:lnSpc>
                <a:spcPct val="100000"/>
              </a:lnSpc>
              <a:spcBef>
                <a:spcPts val="0"/>
              </a:spcBef>
              <a:spcAft>
                <a:spcPts val="0"/>
              </a:spcAft>
              <a:buSzPts val="1400"/>
              <a:buFont typeface="Arial"/>
              <a:buChar char="●"/>
              <a:defRPr/>
            </a:lvl4pPr>
            <a:lvl5pPr lvl="4" algn="ctr" rtl="0">
              <a:lnSpc>
                <a:spcPct val="100000"/>
              </a:lnSpc>
              <a:spcBef>
                <a:spcPts val="0"/>
              </a:spcBef>
              <a:spcAft>
                <a:spcPts val="0"/>
              </a:spcAft>
              <a:buSzPts val="1400"/>
              <a:buFont typeface="Arial"/>
              <a:buChar char="○"/>
              <a:defRPr/>
            </a:lvl5pPr>
            <a:lvl6pPr lvl="5" algn="ctr" rtl="0">
              <a:lnSpc>
                <a:spcPct val="100000"/>
              </a:lnSpc>
              <a:spcBef>
                <a:spcPts val="0"/>
              </a:spcBef>
              <a:spcAft>
                <a:spcPts val="0"/>
              </a:spcAft>
              <a:buSzPts val="1400"/>
              <a:buFont typeface="Arial"/>
              <a:buChar char="■"/>
              <a:defRPr/>
            </a:lvl6pPr>
            <a:lvl7pPr lvl="6" algn="ctr" rtl="0">
              <a:lnSpc>
                <a:spcPct val="100000"/>
              </a:lnSpc>
              <a:spcBef>
                <a:spcPts val="0"/>
              </a:spcBef>
              <a:spcAft>
                <a:spcPts val="0"/>
              </a:spcAft>
              <a:buSzPts val="1400"/>
              <a:buFont typeface="Arial"/>
              <a:buChar char="●"/>
              <a:defRPr/>
            </a:lvl7pPr>
            <a:lvl8pPr lvl="7" algn="ctr" rtl="0">
              <a:lnSpc>
                <a:spcPct val="100000"/>
              </a:lnSpc>
              <a:spcBef>
                <a:spcPts val="0"/>
              </a:spcBef>
              <a:spcAft>
                <a:spcPts val="0"/>
              </a:spcAft>
              <a:buSzPts val="1400"/>
              <a:buFont typeface="Arial"/>
              <a:buChar char="○"/>
              <a:defRPr/>
            </a:lvl8pPr>
            <a:lvl9pPr lvl="8" algn="ctr" rtl="0">
              <a:lnSpc>
                <a:spcPct val="100000"/>
              </a:lnSpc>
              <a:spcBef>
                <a:spcPts val="0"/>
              </a:spcBef>
              <a:spcAft>
                <a:spcPts val="0"/>
              </a:spcAft>
              <a:buSzPts val="1400"/>
              <a:buFont typeface="Arial"/>
              <a:buChar char="■"/>
              <a:defRPr/>
            </a:lvl9pPr>
          </a:lstStyle>
          <a:p>
            <a:endParaRPr/>
          </a:p>
        </p:txBody>
      </p:sp>
      <p:pic>
        <p:nvPicPr>
          <p:cNvPr id="119" name="Google Shape;119;p20"/>
          <p:cNvPicPr preferRelativeResize="0"/>
          <p:nvPr/>
        </p:nvPicPr>
        <p:blipFill>
          <a:blip r:embed="rId2">
            <a:alphaModFix/>
          </a:blip>
          <a:stretch>
            <a:fillRect/>
          </a:stretch>
        </p:blipFill>
        <p:spPr>
          <a:xfrm>
            <a:off x="-27538" y="-28787"/>
            <a:ext cx="9199075" cy="520107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5" name="Google Shape;15;p3"/>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6" name="Google Shape;16;p3"/>
          <p:cNvSpPr txBox="1">
            <a:spLocks noGrp="1"/>
          </p:cNvSpPr>
          <p:nvPr>
            <p:ph type="title"/>
          </p:nvPr>
        </p:nvSpPr>
        <p:spPr>
          <a:xfrm>
            <a:off x="2197650" y="2078738"/>
            <a:ext cx="4748700" cy="831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17" name="Google Shape;17;p3"/>
          <p:cNvSpPr txBox="1">
            <a:spLocks noGrp="1"/>
          </p:cNvSpPr>
          <p:nvPr>
            <p:ph type="subTitle" idx="1"/>
          </p:nvPr>
        </p:nvSpPr>
        <p:spPr>
          <a:xfrm>
            <a:off x="3044400" y="3178125"/>
            <a:ext cx="3055200" cy="52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 name="Google Shape;18;p3"/>
          <p:cNvSpPr txBox="1">
            <a:spLocks noGrp="1"/>
          </p:cNvSpPr>
          <p:nvPr>
            <p:ph type="title" idx="2" hasCustomPrompt="1"/>
          </p:nvPr>
        </p:nvSpPr>
        <p:spPr>
          <a:xfrm>
            <a:off x="2197650" y="1282513"/>
            <a:ext cx="4748700" cy="831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6000"/>
              <a:buNone/>
              <a:defRPr sz="6000">
                <a:solidFill>
                  <a:schemeClr val="dk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CUSTOM_2_1_1_1_1_1_1">
    <p:bg>
      <p:bgPr>
        <a:solidFill>
          <a:schemeClr val="dk1"/>
        </a:solidFill>
        <a:effectLst/>
      </p:bgPr>
    </p:bg>
    <p:spTree>
      <p:nvGrpSpPr>
        <p:cNvPr id="1" name="Shape 120"/>
        <p:cNvGrpSpPr/>
        <p:nvPr/>
      </p:nvGrpSpPr>
      <p:grpSpPr>
        <a:xfrm>
          <a:off x="0" y="0"/>
          <a:ext cx="0" cy="0"/>
          <a:chOff x="0" y="0"/>
          <a:chExt cx="0" cy="0"/>
        </a:xfrm>
      </p:grpSpPr>
      <p:pic>
        <p:nvPicPr>
          <p:cNvPr id="121" name="Google Shape;121;p21"/>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22" name="Google Shape;122;p21"/>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23" name="Google Shape;123;p21"/>
          <p:cNvSpPr txBox="1">
            <a:spLocks noGrp="1"/>
          </p:cNvSpPr>
          <p:nvPr>
            <p:ph type="title"/>
          </p:nvPr>
        </p:nvSpPr>
        <p:spPr>
          <a:xfrm>
            <a:off x="4920000" y="1588475"/>
            <a:ext cx="31626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24" name="Google Shape;124;p21"/>
          <p:cNvSpPr txBox="1">
            <a:spLocks noGrp="1"/>
          </p:cNvSpPr>
          <p:nvPr>
            <p:ph type="subTitle" idx="1"/>
          </p:nvPr>
        </p:nvSpPr>
        <p:spPr>
          <a:xfrm>
            <a:off x="4920000" y="2283550"/>
            <a:ext cx="3162600" cy="130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4">
  <p:cSld name="CUSTOM_2_1_1_1_1_1_1_1">
    <p:bg>
      <p:bgPr>
        <a:solidFill>
          <a:schemeClr val="dk1"/>
        </a:solidFill>
        <a:effectLst/>
      </p:bgPr>
    </p:bg>
    <p:spTree>
      <p:nvGrpSpPr>
        <p:cNvPr id="1" name="Shape 125"/>
        <p:cNvGrpSpPr/>
        <p:nvPr/>
      </p:nvGrpSpPr>
      <p:grpSpPr>
        <a:xfrm>
          <a:off x="0" y="0"/>
          <a:ext cx="0" cy="0"/>
          <a:chOff x="0" y="0"/>
          <a:chExt cx="0" cy="0"/>
        </a:xfrm>
      </p:grpSpPr>
      <p:pic>
        <p:nvPicPr>
          <p:cNvPr id="126" name="Google Shape;126;p22"/>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27" name="Google Shape;127;p22"/>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28" name="Google Shape;128;p22"/>
          <p:cNvSpPr txBox="1">
            <a:spLocks noGrp="1"/>
          </p:cNvSpPr>
          <p:nvPr>
            <p:ph type="title"/>
          </p:nvPr>
        </p:nvSpPr>
        <p:spPr>
          <a:xfrm flipH="1">
            <a:off x="1172525" y="1588475"/>
            <a:ext cx="31626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29" name="Google Shape;129;p22"/>
          <p:cNvSpPr txBox="1">
            <a:spLocks noGrp="1"/>
          </p:cNvSpPr>
          <p:nvPr>
            <p:ph type="subTitle" idx="1"/>
          </p:nvPr>
        </p:nvSpPr>
        <p:spPr>
          <a:xfrm flipH="1">
            <a:off x="1172525" y="2283550"/>
            <a:ext cx="3162600" cy="130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5">
  <p:cSld name="CUSTOM_2_1_1_1_1_1_1_1_1">
    <p:bg>
      <p:bgPr>
        <a:solidFill>
          <a:schemeClr val="dk1"/>
        </a:solidFill>
        <a:effectLst/>
      </p:bgPr>
    </p:bg>
    <p:spTree>
      <p:nvGrpSpPr>
        <p:cNvPr id="1" name="Shape 130"/>
        <p:cNvGrpSpPr/>
        <p:nvPr/>
      </p:nvGrpSpPr>
      <p:grpSpPr>
        <a:xfrm>
          <a:off x="0" y="0"/>
          <a:ext cx="0" cy="0"/>
          <a:chOff x="0" y="0"/>
          <a:chExt cx="0" cy="0"/>
        </a:xfrm>
      </p:grpSpPr>
      <p:pic>
        <p:nvPicPr>
          <p:cNvPr id="131" name="Google Shape;131;p23"/>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32" name="Google Shape;132;p23"/>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33" name="Google Shape;133;p23"/>
          <p:cNvSpPr txBox="1">
            <a:spLocks noGrp="1"/>
          </p:cNvSpPr>
          <p:nvPr>
            <p:ph type="title"/>
          </p:nvPr>
        </p:nvSpPr>
        <p:spPr>
          <a:xfrm flipH="1">
            <a:off x="713250" y="1374400"/>
            <a:ext cx="3619800" cy="1572000"/>
          </a:xfrm>
          <a:prstGeom prst="rect">
            <a:avLst/>
          </a:prstGeom>
        </p:spPr>
        <p:txBody>
          <a:bodyPr spcFirstLastPara="1" wrap="square" lIns="91425" tIns="91425" rIns="91425" bIns="91425" anchor="t" anchorCtr="0">
            <a:noAutofit/>
          </a:bodyPr>
          <a:lstStyle>
            <a:lvl1pPr lvl="0" algn="l" rtl="0">
              <a:lnSpc>
                <a:spcPct val="85000"/>
              </a:lnSpc>
              <a:spcBef>
                <a:spcPts val="0"/>
              </a:spcBef>
              <a:spcAft>
                <a:spcPts val="0"/>
              </a:spcAft>
              <a:buSzPts val="3300"/>
              <a:buNone/>
              <a:defRPr/>
            </a:lvl1pPr>
            <a:lvl2pPr lvl="1" algn="l" rtl="0">
              <a:lnSpc>
                <a:spcPct val="85000"/>
              </a:lnSpc>
              <a:spcBef>
                <a:spcPts val="0"/>
              </a:spcBef>
              <a:spcAft>
                <a:spcPts val="0"/>
              </a:spcAft>
              <a:buSzPts val="3300"/>
              <a:buNone/>
              <a:defRPr/>
            </a:lvl2pPr>
            <a:lvl3pPr lvl="2" algn="l" rtl="0">
              <a:lnSpc>
                <a:spcPct val="85000"/>
              </a:lnSpc>
              <a:spcBef>
                <a:spcPts val="0"/>
              </a:spcBef>
              <a:spcAft>
                <a:spcPts val="0"/>
              </a:spcAft>
              <a:buSzPts val="3300"/>
              <a:buNone/>
              <a:defRPr/>
            </a:lvl3pPr>
            <a:lvl4pPr lvl="3" algn="l" rtl="0">
              <a:lnSpc>
                <a:spcPct val="85000"/>
              </a:lnSpc>
              <a:spcBef>
                <a:spcPts val="0"/>
              </a:spcBef>
              <a:spcAft>
                <a:spcPts val="0"/>
              </a:spcAft>
              <a:buSzPts val="3300"/>
              <a:buNone/>
              <a:defRPr/>
            </a:lvl4pPr>
            <a:lvl5pPr lvl="4" algn="l" rtl="0">
              <a:lnSpc>
                <a:spcPct val="85000"/>
              </a:lnSpc>
              <a:spcBef>
                <a:spcPts val="0"/>
              </a:spcBef>
              <a:spcAft>
                <a:spcPts val="0"/>
              </a:spcAft>
              <a:buSzPts val="3300"/>
              <a:buNone/>
              <a:defRPr/>
            </a:lvl5pPr>
            <a:lvl6pPr lvl="5" algn="l" rtl="0">
              <a:lnSpc>
                <a:spcPct val="85000"/>
              </a:lnSpc>
              <a:spcBef>
                <a:spcPts val="0"/>
              </a:spcBef>
              <a:spcAft>
                <a:spcPts val="0"/>
              </a:spcAft>
              <a:buSzPts val="3300"/>
              <a:buNone/>
              <a:defRPr/>
            </a:lvl6pPr>
            <a:lvl7pPr lvl="6" algn="l" rtl="0">
              <a:lnSpc>
                <a:spcPct val="85000"/>
              </a:lnSpc>
              <a:spcBef>
                <a:spcPts val="0"/>
              </a:spcBef>
              <a:spcAft>
                <a:spcPts val="0"/>
              </a:spcAft>
              <a:buSzPts val="3300"/>
              <a:buNone/>
              <a:defRPr/>
            </a:lvl7pPr>
            <a:lvl8pPr lvl="7" algn="l" rtl="0">
              <a:lnSpc>
                <a:spcPct val="85000"/>
              </a:lnSpc>
              <a:spcBef>
                <a:spcPts val="0"/>
              </a:spcBef>
              <a:spcAft>
                <a:spcPts val="0"/>
              </a:spcAft>
              <a:buSzPts val="3300"/>
              <a:buNone/>
              <a:defRPr/>
            </a:lvl8pPr>
            <a:lvl9pPr lvl="8" algn="l" rtl="0">
              <a:lnSpc>
                <a:spcPct val="85000"/>
              </a:lnSpc>
              <a:spcBef>
                <a:spcPts val="0"/>
              </a:spcBef>
              <a:spcAft>
                <a:spcPts val="0"/>
              </a:spcAft>
              <a:buSzPts val="3300"/>
              <a:buNone/>
              <a:defRPr/>
            </a:lvl9pPr>
          </a:lstStyle>
          <a:p>
            <a:endParaRPr/>
          </a:p>
        </p:txBody>
      </p:sp>
      <p:sp>
        <p:nvSpPr>
          <p:cNvPr id="134" name="Google Shape;134;p23"/>
          <p:cNvSpPr txBox="1">
            <a:spLocks noGrp="1"/>
          </p:cNvSpPr>
          <p:nvPr>
            <p:ph type="subTitle" idx="1"/>
          </p:nvPr>
        </p:nvSpPr>
        <p:spPr>
          <a:xfrm flipH="1">
            <a:off x="713250" y="3044047"/>
            <a:ext cx="3619800" cy="7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6">
  <p:cSld name="CUSTOM_2_1_1_1_1_1_1_1_1_2">
    <p:bg>
      <p:bgPr>
        <a:solidFill>
          <a:schemeClr val="dk1"/>
        </a:solidFill>
        <a:effectLst/>
      </p:bgPr>
    </p:bg>
    <p:spTree>
      <p:nvGrpSpPr>
        <p:cNvPr id="1" name="Shape 135"/>
        <p:cNvGrpSpPr/>
        <p:nvPr/>
      </p:nvGrpSpPr>
      <p:grpSpPr>
        <a:xfrm>
          <a:off x="0" y="0"/>
          <a:ext cx="0" cy="0"/>
          <a:chOff x="0" y="0"/>
          <a:chExt cx="0" cy="0"/>
        </a:xfrm>
      </p:grpSpPr>
      <p:pic>
        <p:nvPicPr>
          <p:cNvPr id="136" name="Google Shape;136;p24"/>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37" name="Google Shape;137;p24"/>
          <p:cNvPicPr preferRelativeResize="0"/>
          <p:nvPr/>
        </p:nvPicPr>
        <p:blipFill rotWithShape="1">
          <a:blip r:embed="rId3">
            <a:alphaModFix/>
          </a:blip>
          <a:srcRect/>
          <a:stretch/>
        </p:blipFill>
        <p:spPr>
          <a:xfrm rot="10800000">
            <a:off x="-36599" y="-36550"/>
            <a:ext cx="9217198" cy="5216599"/>
          </a:xfrm>
          <a:prstGeom prst="rect">
            <a:avLst/>
          </a:prstGeom>
          <a:noFill/>
          <a:ln>
            <a:noFill/>
          </a:ln>
        </p:spPr>
      </p:pic>
      <p:sp>
        <p:nvSpPr>
          <p:cNvPr id="138" name="Google Shape;138;p24"/>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39" name="Google Shape;139;p24"/>
          <p:cNvSpPr txBox="1">
            <a:spLocks noGrp="1"/>
          </p:cNvSpPr>
          <p:nvPr>
            <p:ph type="subTitle" idx="1"/>
          </p:nvPr>
        </p:nvSpPr>
        <p:spPr>
          <a:xfrm flipH="1">
            <a:off x="1130250" y="2255950"/>
            <a:ext cx="2750400" cy="11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1">
  <p:cSld name="CUSTOM_2_1_1_1_1_1_1_1_1_1">
    <p:bg>
      <p:bgPr>
        <a:solidFill>
          <a:schemeClr val="dk1"/>
        </a:solidFill>
        <a:effectLst/>
      </p:bgPr>
    </p:bg>
    <p:spTree>
      <p:nvGrpSpPr>
        <p:cNvPr id="1" name="Shape 140"/>
        <p:cNvGrpSpPr/>
        <p:nvPr/>
      </p:nvGrpSpPr>
      <p:grpSpPr>
        <a:xfrm>
          <a:off x="0" y="0"/>
          <a:ext cx="0" cy="0"/>
          <a:chOff x="0" y="0"/>
          <a:chExt cx="0" cy="0"/>
        </a:xfrm>
      </p:grpSpPr>
      <p:pic>
        <p:nvPicPr>
          <p:cNvPr id="141" name="Google Shape;141;p25"/>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42" name="Google Shape;142;p25"/>
          <p:cNvPicPr preferRelativeResize="0"/>
          <p:nvPr/>
        </p:nvPicPr>
        <p:blipFill rotWithShape="1">
          <a:blip r:embed="rId3">
            <a:alphaModFix/>
          </a:blip>
          <a:srcRect l="49" r="49"/>
          <a:stretch/>
        </p:blipFill>
        <p:spPr>
          <a:xfrm>
            <a:off x="-36599" y="-36550"/>
            <a:ext cx="9217198" cy="5216600"/>
          </a:xfrm>
          <a:prstGeom prst="rect">
            <a:avLst/>
          </a:prstGeom>
          <a:noFill/>
          <a:ln>
            <a:noFill/>
          </a:ln>
        </p:spPr>
      </p:pic>
      <p:sp>
        <p:nvSpPr>
          <p:cNvPr id="143" name="Google Shape;143;p25"/>
          <p:cNvSpPr txBox="1">
            <a:spLocks noGrp="1"/>
          </p:cNvSpPr>
          <p:nvPr>
            <p:ph type="subTitle" idx="1"/>
          </p:nvPr>
        </p:nvSpPr>
        <p:spPr>
          <a:xfrm>
            <a:off x="713225" y="1297400"/>
            <a:ext cx="4250100" cy="327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4" name="Google Shape;144;p25"/>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5" name="Google Shape;145;p25"/>
          <p:cNvSpPr txBox="1">
            <a:spLocks noGrp="1"/>
          </p:cNvSpPr>
          <p:nvPr>
            <p:ph type="subTitle" idx="2"/>
          </p:nvPr>
        </p:nvSpPr>
        <p:spPr>
          <a:xfrm>
            <a:off x="4963325" y="1833200"/>
            <a:ext cx="3467400" cy="273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CUSTOM_4">
    <p:bg>
      <p:bgPr>
        <a:solidFill>
          <a:schemeClr val="dk1"/>
        </a:solidFill>
        <a:effectLst/>
      </p:bgPr>
    </p:bg>
    <p:spTree>
      <p:nvGrpSpPr>
        <p:cNvPr id="1" name="Shape 146"/>
        <p:cNvGrpSpPr/>
        <p:nvPr/>
      </p:nvGrpSpPr>
      <p:grpSpPr>
        <a:xfrm>
          <a:off x="0" y="0"/>
          <a:ext cx="0" cy="0"/>
          <a:chOff x="0" y="0"/>
          <a:chExt cx="0" cy="0"/>
        </a:xfrm>
      </p:grpSpPr>
      <p:pic>
        <p:nvPicPr>
          <p:cNvPr id="147" name="Google Shape;147;p26"/>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48" name="Google Shape;148;p26"/>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49" name="Google Shape;149;p2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50" name="Google Shape;150;p26"/>
          <p:cNvSpPr txBox="1">
            <a:spLocks noGrp="1"/>
          </p:cNvSpPr>
          <p:nvPr>
            <p:ph type="subTitle" idx="1"/>
          </p:nvPr>
        </p:nvSpPr>
        <p:spPr>
          <a:xfrm>
            <a:off x="1167675" y="3067475"/>
            <a:ext cx="21387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51" name="Google Shape;151;p26"/>
          <p:cNvSpPr txBox="1">
            <a:spLocks noGrp="1"/>
          </p:cNvSpPr>
          <p:nvPr>
            <p:ph type="subTitle" idx="2"/>
          </p:nvPr>
        </p:nvSpPr>
        <p:spPr>
          <a:xfrm>
            <a:off x="1167676" y="3475950"/>
            <a:ext cx="2138700" cy="4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26"/>
          <p:cNvSpPr txBox="1">
            <a:spLocks noGrp="1"/>
          </p:cNvSpPr>
          <p:nvPr>
            <p:ph type="subTitle" idx="3"/>
          </p:nvPr>
        </p:nvSpPr>
        <p:spPr>
          <a:xfrm>
            <a:off x="5837650" y="3067475"/>
            <a:ext cx="21387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53" name="Google Shape;153;p26"/>
          <p:cNvSpPr txBox="1">
            <a:spLocks noGrp="1"/>
          </p:cNvSpPr>
          <p:nvPr>
            <p:ph type="subTitle" idx="4"/>
          </p:nvPr>
        </p:nvSpPr>
        <p:spPr>
          <a:xfrm>
            <a:off x="5837651" y="3475950"/>
            <a:ext cx="2138700" cy="4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 name="Google Shape;154;p26"/>
          <p:cNvSpPr txBox="1">
            <a:spLocks noGrp="1"/>
          </p:cNvSpPr>
          <p:nvPr>
            <p:ph type="subTitle" idx="5"/>
          </p:nvPr>
        </p:nvSpPr>
        <p:spPr>
          <a:xfrm>
            <a:off x="3502662" y="3067475"/>
            <a:ext cx="21387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55" name="Google Shape;155;p26"/>
          <p:cNvSpPr txBox="1">
            <a:spLocks noGrp="1"/>
          </p:cNvSpPr>
          <p:nvPr>
            <p:ph type="subTitle" idx="6"/>
          </p:nvPr>
        </p:nvSpPr>
        <p:spPr>
          <a:xfrm>
            <a:off x="3502664" y="3475950"/>
            <a:ext cx="2138700" cy="4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1">
  <p:cSld name="CUSTOM_4_1">
    <p:bg>
      <p:bgPr>
        <a:solidFill>
          <a:schemeClr val="dk1"/>
        </a:solidFill>
        <a:effectLst/>
      </p:bgPr>
    </p:bg>
    <p:spTree>
      <p:nvGrpSpPr>
        <p:cNvPr id="1" name="Shape 156"/>
        <p:cNvGrpSpPr/>
        <p:nvPr/>
      </p:nvGrpSpPr>
      <p:grpSpPr>
        <a:xfrm>
          <a:off x="0" y="0"/>
          <a:ext cx="0" cy="0"/>
          <a:chOff x="0" y="0"/>
          <a:chExt cx="0" cy="0"/>
        </a:xfrm>
      </p:grpSpPr>
      <p:pic>
        <p:nvPicPr>
          <p:cNvPr id="157" name="Google Shape;157;p27"/>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58" name="Google Shape;158;p27"/>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59" name="Google Shape;159;p27"/>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60" name="Google Shape;160;p27"/>
          <p:cNvSpPr txBox="1">
            <a:spLocks noGrp="1"/>
          </p:cNvSpPr>
          <p:nvPr>
            <p:ph type="subTitle" idx="1"/>
          </p:nvPr>
        </p:nvSpPr>
        <p:spPr>
          <a:xfrm>
            <a:off x="994050" y="2614450"/>
            <a:ext cx="21387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61" name="Google Shape;161;p27"/>
          <p:cNvSpPr txBox="1">
            <a:spLocks noGrp="1"/>
          </p:cNvSpPr>
          <p:nvPr>
            <p:ph type="subTitle" idx="2"/>
          </p:nvPr>
        </p:nvSpPr>
        <p:spPr>
          <a:xfrm>
            <a:off x="994050" y="3022925"/>
            <a:ext cx="21387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 name="Google Shape;162;p27"/>
          <p:cNvSpPr txBox="1">
            <a:spLocks noGrp="1"/>
          </p:cNvSpPr>
          <p:nvPr>
            <p:ph type="subTitle" idx="3"/>
          </p:nvPr>
        </p:nvSpPr>
        <p:spPr>
          <a:xfrm>
            <a:off x="6011275" y="2614450"/>
            <a:ext cx="21387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63" name="Google Shape;163;p27"/>
          <p:cNvSpPr txBox="1">
            <a:spLocks noGrp="1"/>
          </p:cNvSpPr>
          <p:nvPr>
            <p:ph type="subTitle" idx="4"/>
          </p:nvPr>
        </p:nvSpPr>
        <p:spPr>
          <a:xfrm>
            <a:off x="6011275" y="3022925"/>
            <a:ext cx="21387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7"/>
          <p:cNvSpPr txBox="1">
            <a:spLocks noGrp="1"/>
          </p:cNvSpPr>
          <p:nvPr>
            <p:ph type="subTitle" idx="5"/>
          </p:nvPr>
        </p:nvSpPr>
        <p:spPr>
          <a:xfrm>
            <a:off x="3502662" y="2614450"/>
            <a:ext cx="21387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65" name="Google Shape;165;p27"/>
          <p:cNvSpPr txBox="1">
            <a:spLocks noGrp="1"/>
          </p:cNvSpPr>
          <p:nvPr>
            <p:ph type="subTitle" idx="6"/>
          </p:nvPr>
        </p:nvSpPr>
        <p:spPr>
          <a:xfrm>
            <a:off x="3502663" y="3022925"/>
            <a:ext cx="21387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p:cSld name="CUSTOM_6">
    <p:bg>
      <p:bgPr>
        <a:solidFill>
          <a:schemeClr val="dk1"/>
        </a:solidFill>
        <a:effectLst/>
      </p:bgPr>
    </p:bg>
    <p:spTree>
      <p:nvGrpSpPr>
        <p:cNvPr id="1" name="Shape 166"/>
        <p:cNvGrpSpPr/>
        <p:nvPr/>
      </p:nvGrpSpPr>
      <p:grpSpPr>
        <a:xfrm>
          <a:off x="0" y="0"/>
          <a:ext cx="0" cy="0"/>
          <a:chOff x="0" y="0"/>
          <a:chExt cx="0" cy="0"/>
        </a:xfrm>
      </p:grpSpPr>
      <p:pic>
        <p:nvPicPr>
          <p:cNvPr id="167" name="Google Shape;167;p28"/>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68" name="Google Shape;168;p28"/>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69" name="Google Shape;169;p28"/>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70" name="Google Shape;170;p28"/>
          <p:cNvSpPr txBox="1">
            <a:spLocks noGrp="1"/>
          </p:cNvSpPr>
          <p:nvPr>
            <p:ph type="subTitle" idx="1"/>
          </p:nvPr>
        </p:nvSpPr>
        <p:spPr>
          <a:xfrm>
            <a:off x="2104250" y="1515025"/>
            <a:ext cx="21975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71" name="Google Shape;171;p28"/>
          <p:cNvSpPr txBox="1">
            <a:spLocks noGrp="1"/>
          </p:cNvSpPr>
          <p:nvPr>
            <p:ph type="subTitle" idx="2"/>
          </p:nvPr>
        </p:nvSpPr>
        <p:spPr>
          <a:xfrm>
            <a:off x="2104261" y="1923500"/>
            <a:ext cx="2197500" cy="7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2" name="Google Shape;172;p28"/>
          <p:cNvSpPr txBox="1">
            <a:spLocks noGrp="1"/>
          </p:cNvSpPr>
          <p:nvPr>
            <p:ph type="subTitle" idx="3"/>
          </p:nvPr>
        </p:nvSpPr>
        <p:spPr>
          <a:xfrm>
            <a:off x="2104250" y="3036850"/>
            <a:ext cx="21975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73" name="Google Shape;173;p28"/>
          <p:cNvSpPr txBox="1">
            <a:spLocks noGrp="1"/>
          </p:cNvSpPr>
          <p:nvPr>
            <p:ph type="subTitle" idx="4"/>
          </p:nvPr>
        </p:nvSpPr>
        <p:spPr>
          <a:xfrm>
            <a:off x="2104261" y="3445325"/>
            <a:ext cx="2197500" cy="7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4" name="Google Shape;174;p28"/>
          <p:cNvSpPr txBox="1">
            <a:spLocks noGrp="1"/>
          </p:cNvSpPr>
          <p:nvPr>
            <p:ph type="subTitle" idx="5"/>
          </p:nvPr>
        </p:nvSpPr>
        <p:spPr>
          <a:xfrm>
            <a:off x="5661200" y="1515025"/>
            <a:ext cx="21975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75" name="Google Shape;175;p28"/>
          <p:cNvSpPr txBox="1">
            <a:spLocks noGrp="1"/>
          </p:cNvSpPr>
          <p:nvPr>
            <p:ph type="subTitle" idx="6"/>
          </p:nvPr>
        </p:nvSpPr>
        <p:spPr>
          <a:xfrm>
            <a:off x="5661211" y="1923500"/>
            <a:ext cx="2197500" cy="7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6" name="Google Shape;176;p28"/>
          <p:cNvSpPr txBox="1">
            <a:spLocks noGrp="1"/>
          </p:cNvSpPr>
          <p:nvPr>
            <p:ph type="subTitle" idx="7"/>
          </p:nvPr>
        </p:nvSpPr>
        <p:spPr>
          <a:xfrm>
            <a:off x="5661200" y="3036850"/>
            <a:ext cx="21975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77" name="Google Shape;177;p28"/>
          <p:cNvSpPr txBox="1">
            <a:spLocks noGrp="1"/>
          </p:cNvSpPr>
          <p:nvPr>
            <p:ph type="subTitle" idx="8"/>
          </p:nvPr>
        </p:nvSpPr>
        <p:spPr>
          <a:xfrm>
            <a:off x="5661211" y="3445325"/>
            <a:ext cx="2197500" cy="7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p:cSld name="CUSTOM_7">
    <p:bg>
      <p:bgPr>
        <a:solidFill>
          <a:schemeClr val="dk1"/>
        </a:solidFill>
        <a:effectLst/>
      </p:bgPr>
    </p:bg>
    <p:spTree>
      <p:nvGrpSpPr>
        <p:cNvPr id="1" name="Shape 178"/>
        <p:cNvGrpSpPr/>
        <p:nvPr/>
      </p:nvGrpSpPr>
      <p:grpSpPr>
        <a:xfrm>
          <a:off x="0" y="0"/>
          <a:ext cx="0" cy="0"/>
          <a:chOff x="0" y="0"/>
          <a:chExt cx="0" cy="0"/>
        </a:xfrm>
      </p:grpSpPr>
      <p:pic>
        <p:nvPicPr>
          <p:cNvPr id="179" name="Google Shape;179;p29"/>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80" name="Google Shape;180;p29"/>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81" name="Google Shape;181;p29"/>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82" name="Google Shape;182;p29"/>
          <p:cNvSpPr txBox="1">
            <a:spLocks noGrp="1"/>
          </p:cNvSpPr>
          <p:nvPr>
            <p:ph type="subTitle" idx="1"/>
          </p:nvPr>
        </p:nvSpPr>
        <p:spPr>
          <a:xfrm>
            <a:off x="983374" y="1515025"/>
            <a:ext cx="21600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83" name="Google Shape;183;p29"/>
          <p:cNvSpPr txBox="1">
            <a:spLocks noGrp="1"/>
          </p:cNvSpPr>
          <p:nvPr>
            <p:ph type="subTitle" idx="2"/>
          </p:nvPr>
        </p:nvSpPr>
        <p:spPr>
          <a:xfrm>
            <a:off x="983385" y="1923500"/>
            <a:ext cx="21600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4" name="Google Shape;184;p29"/>
          <p:cNvSpPr txBox="1">
            <a:spLocks noGrp="1"/>
          </p:cNvSpPr>
          <p:nvPr>
            <p:ph type="subTitle" idx="3"/>
          </p:nvPr>
        </p:nvSpPr>
        <p:spPr>
          <a:xfrm>
            <a:off x="983374" y="3036850"/>
            <a:ext cx="21600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85" name="Google Shape;185;p29"/>
          <p:cNvSpPr txBox="1">
            <a:spLocks noGrp="1"/>
          </p:cNvSpPr>
          <p:nvPr>
            <p:ph type="subTitle" idx="4"/>
          </p:nvPr>
        </p:nvSpPr>
        <p:spPr>
          <a:xfrm>
            <a:off x="983385" y="3445325"/>
            <a:ext cx="21600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6" name="Google Shape;186;p29"/>
          <p:cNvSpPr txBox="1">
            <a:spLocks noGrp="1"/>
          </p:cNvSpPr>
          <p:nvPr>
            <p:ph type="subTitle" idx="5"/>
          </p:nvPr>
        </p:nvSpPr>
        <p:spPr>
          <a:xfrm>
            <a:off x="6000624" y="1515025"/>
            <a:ext cx="21600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87" name="Google Shape;187;p29"/>
          <p:cNvSpPr txBox="1">
            <a:spLocks noGrp="1"/>
          </p:cNvSpPr>
          <p:nvPr>
            <p:ph type="subTitle" idx="6"/>
          </p:nvPr>
        </p:nvSpPr>
        <p:spPr>
          <a:xfrm>
            <a:off x="6000635" y="1923500"/>
            <a:ext cx="21600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8" name="Google Shape;188;p29"/>
          <p:cNvSpPr txBox="1">
            <a:spLocks noGrp="1"/>
          </p:cNvSpPr>
          <p:nvPr>
            <p:ph type="subTitle" idx="7"/>
          </p:nvPr>
        </p:nvSpPr>
        <p:spPr>
          <a:xfrm>
            <a:off x="6000624" y="3036850"/>
            <a:ext cx="21600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89" name="Google Shape;189;p29"/>
          <p:cNvSpPr txBox="1">
            <a:spLocks noGrp="1"/>
          </p:cNvSpPr>
          <p:nvPr>
            <p:ph type="subTitle" idx="8"/>
          </p:nvPr>
        </p:nvSpPr>
        <p:spPr>
          <a:xfrm>
            <a:off x="6000635" y="3445325"/>
            <a:ext cx="21600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 name="Google Shape;190;p29"/>
          <p:cNvSpPr txBox="1">
            <a:spLocks noGrp="1"/>
          </p:cNvSpPr>
          <p:nvPr>
            <p:ph type="subTitle" idx="9"/>
          </p:nvPr>
        </p:nvSpPr>
        <p:spPr>
          <a:xfrm>
            <a:off x="3491999" y="1515025"/>
            <a:ext cx="21600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91" name="Google Shape;191;p29"/>
          <p:cNvSpPr txBox="1">
            <a:spLocks noGrp="1"/>
          </p:cNvSpPr>
          <p:nvPr>
            <p:ph type="subTitle" idx="13"/>
          </p:nvPr>
        </p:nvSpPr>
        <p:spPr>
          <a:xfrm>
            <a:off x="3492010" y="1923500"/>
            <a:ext cx="21600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2" name="Google Shape;192;p29"/>
          <p:cNvSpPr txBox="1">
            <a:spLocks noGrp="1"/>
          </p:cNvSpPr>
          <p:nvPr>
            <p:ph type="subTitle" idx="14"/>
          </p:nvPr>
        </p:nvSpPr>
        <p:spPr>
          <a:xfrm>
            <a:off x="3491999" y="3036850"/>
            <a:ext cx="21600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93" name="Google Shape;193;p29"/>
          <p:cNvSpPr txBox="1">
            <a:spLocks noGrp="1"/>
          </p:cNvSpPr>
          <p:nvPr>
            <p:ph type="subTitle" idx="15"/>
          </p:nvPr>
        </p:nvSpPr>
        <p:spPr>
          <a:xfrm>
            <a:off x="3492010" y="3445325"/>
            <a:ext cx="21600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8">
    <p:bg>
      <p:bgPr>
        <a:solidFill>
          <a:schemeClr val="dk1"/>
        </a:solidFill>
        <a:effectLst/>
      </p:bgPr>
    </p:bg>
    <p:spTree>
      <p:nvGrpSpPr>
        <p:cNvPr id="1" name="Shape 194"/>
        <p:cNvGrpSpPr/>
        <p:nvPr/>
      </p:nvGrpSpPr>
      <p:grpSpPr>
        <a:xfrm>
          <a:off x="0" y="0"/>
          <a:ext cx="0" cy="0"/>
          <a:chOff x="0" y="0"/>
          <a:chExt cx="0" cy="0"/>
        </a:xfrm>
      </p:grpSpPr>
      <p:pic>
        <p:nvPicPr>
          <p:cNvPr id="195" name="Google Shape;195;p30"/>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96" name="Google Shape;196;p30"/>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97" name="Google Shape;197;p30"/>
          <p:cNvSpPr txBox="1">
            <a:spLocks noGrp="1"/>
          </p:cNvSpPr>
          <p:nvPr>
            <p:ph type="title"/>
          </p:nvPr>
        </p:nvSpPr>
        <p:spPr>
          <a:xfrm>
            <a:off x="2629200" y="802676"/>
            <a:ext cx="3885600" cy="6930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198" name="Google Shape;198;p30"/>
          <p:cNvSpPr txBox="1">
            <a:spLocks noGrp="1"/>
          </p:cNvSpPr>
          <p:nvPr>
            <p:ph type="subTitle" idx="1"/>
          </p:nvPr>
        </p:nvSpPr>
        <p:spPr>
          <a:xfrm>
            <a:off x="2629200" y="2374125"/>
            <a:ext cx="3885600" cy="8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1pPr>
            <a:lvl2pPr lvl="1"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2pPr>
            <a:lvl3pPr lvl="2"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3pPr>
            <a:lvl4pPr lvl="3"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4pPr>
            <a:lvl5pPr lvl="4"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5pPr>
            <a:lvl6pPr lvl="5"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6pPr>
            <a:lvl7pPr lvl="6"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7pPr>
            <a:lvl8pPr lvl="7"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8pPr>
            <a:lvl9pPr lvl="8"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9pPr>
          </a:lstStyle>
          <a:p>
            <a:endParaRPr/>
          </a:p>
        </p:txBody>
      </p:sp>
      <p:sp>
        <p:nvSpPr>
          <p:cNvPr id="199" name="Google Shape;199;p30"/>
          <p:cNvSpPr txBox="1"/>
          <p:nvPr/>
        </p:nvSpPr>
        <p:spPr>
          <a:xfrm>
            <a:off x="2629200" y="3359150"/>
            <a:ext cx="3885600" cy="618000"/>
          </a:xfrm>
          <a:prstGeom prst="rect">
            <a:avLst/>
          </a:prstGeom>
          <a:noFill/>
          <a:ln>
            <a:noFill/>
          </a:ln>
        </p:spPr>
        <p:txBody>
          <a:bodyPr spcFirstLastPara="1" wrap="square" lIns="129525" tIns="129525" rIns="129525" bIns="129525" anchor="ctr" anchorCtr="0">
            <a:noAutofit/>
          </a:bodyPr>
          <a:lstStyle/>
          <a:p>
            <a:pPr marL="0" lvl="0" indent="0" algn="ctr" rtl="0">
              <a:lnSpc>
                <a:spcPct val="100000"/>
              </a:lnSpc>
              <a:spcBef>
                <a:spcPts val="0"/>
              </a:spcBef>
              <a:spcAft>
                <a:spcPts val="0"/>
              </a:spcAft>
              <a:buSzPts val="1018"/>
              <a:buNone/>
            </a:pPr>
            <a:r>
              <a:rPr lang="en" sz="1200">
                <a:solidFill>
                  <a:schemeClr val="dk1"/>
                </a:solidFill>
                <a:latin typeface="Raleway"/>
                <a:ea typeface="Raleway"/>
                <a:cs typeface="Raleway"/>
                <a:sym typeface="Raleway"/>
              </a:rPr>
              <a:t>Credits: This presentation template was created by </a:t>
            </a:r>
            <a:r>
              <a:rPr lang="en" sz="1200">
                <a:solidFill>
                  <a:schemeClr val="dk1"/>
                </a:solidFill>
                <a:uFill>
                  <a:noFill/>
                </a:uFill>
                <a:latin typeface="Raleway SemiBold"/>
                <a:ea typeface="Raleway SemiBold"/>
                <a:cs typeface="Raleway SemiBold"/>
                <a:sym typeface="Raleway SemiBold"/>
                <a:hlinkClick r:id="rId4">
                  <a:extLst>
                    <a:ext uri="{A12FA001-AC4F-418D-AE19-62706E023703}">
                      <ahyp:hlinkClr xmlns:ahyp="http://schemas.microsoft.com/office/drawing/2018/hyperlinkcolor" val="tx"/>
                    </a:ext>
                  </a:extLst>
                </a:hlinkClick>
              </a:rPr>
              <a:t>Slidesgo</a:t>
            </a:r>
            <a:r>
              <a:rPr lang="en" sz="1200">
                <a:solidFill>
                  <a:schemeClr val="dk1"/>
                </a:solidFill>
                <a:latin typeface="Raleway"/>
                <a:ea typeface="Raleway"/>
                <a:cs typeface="Raleway"/>
                <a:sym typeface="Raleway"/>
              </a:rPr>
              <a:t>, including icons by </a:t>
            </a:r>
            <a:r>
              <a:rPr lang="en" sz="1200">
                <a:solidFill>
                  <a:schemeClr val="dk1"/>
                </a:solidFill>
                <a:uFill>
                  <a:noFill/>
                </a:uFill>
                <a:latin typeface="Raleway SemiBold"/>
                <a:ea typeface="Raleway SemiBold"/>
                <a:cs typeface="Raleway SemiBold"/>
                <a:sym typeface="Raleway SemiBold"/>
                <a:hlinkClick r:id="rId5">
                  <a:extLst>
                    <a:ext uri="{A12FA001-AC4F-418D-AE19-62706E023703}">
                      <ahyp:hlinkClr xmlns:ahyp="http://schemas.microsoft.com/office/drawing/2018/hyperlinkcolor" val="tx"/>
                    </a:ext>
                  </a:extLst>
                </a:hlinkClick>
              </a:rPr>
              <a:t>Flaticon</a:t>
            </a:r>
            <a:r>
              <a:rPr lang="en" sz="1200">
                <a:solidFill>
                  <a:schemeClr val="dk1"/>
                </a:solidFill>
                <a:latin typeface="Raleway"/>
                <a:ea typeface="Raleway"/>
                <a:cs typeface="Raleway"/>
                <a:sym typeface="Raleway"/>
              </a:rPr>
              <a:t>, and infographics &amp; images by </a:t>
            </a:r>
            <a:r>
              <a:rPr lang="en" sz="1200">
                <a:solidFill>
                  <a:schemeClr val="dk1"/>
                </a:solidFill>
                <a:uFill>
                  <a:noFill/>
                </a:uFill>
                <a:latin typeface="Raleway SemiBold"/>
                <a:ea typeface="Raleway SemiBold"/>
                <a:cs typeface="Raleway SemiBold"/>
                <a:sym typeface="Raleway SemiBold"/>
                <a:hlinkClick r:id="rId6">
                  <a:extLst>
                    <a:ext uri="{A12FA001-AC4F-418D-AE19-62706E023703}">
                      <ahyp:hlinkClr xmlns:ahyp="http://schemas.microsoft.com/office/drawing/2018/hyperlinkcolor" val="tx"/>
                    </a:ext>
                  </a:extLst>
                </a:hlinkClick>
              </a:rPr>
              <a:t>Freepik</a:t>
            </a:r>
            <a:endParaRPr sz="1200">
              <a:solidFill>
                <a:schemeClr val="dk1"/>
              </a:solidFill>
              <a:latin typeface="Raleway"/>
              <a:ea typeface="Raleway"/>
              <a:cs typeface="Raleway"/>
              <a:sym typeface="Raleway"/>
            </a:endParaRPr>
          </a:p>
        </p:txBody>
      </p:sp>
      <p:sp>
        <p:nvSpPr>
          <p:cNvPr id="200" name="Google Shape;200;p30"/>
          <p:cNvSpPr txBox="1">
            <a:spLocks noGrp="1"/>
          </p:cNvSpPr>
          <p:nvPr>
            <p:ph type="subTitle" idx="2"/>
          </p:nvPr>
        </p:nvSpPr>
        <p:spPr>
          <a:xfrm>
            <a:off x="2629200" y="4084675"/>
            <a:ext cx="3885600" cy="2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1pPr>
            <a:lvl2pPr lvl="1"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2pPr>
            <a:lvl3pPr lvl="2"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3pPr>
            <a:lvl4pPr lvl="3"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4pPr>
            <a:lvl5pPr lvl="4"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5pPr>
            <a:lvl6pPr lvl="5"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6pPr>
            <a:lvl7pPr lvl="6"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7pPr>
            <a:lvl8pPr lvl="7"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8pPr>
            <a:lvl9pPr lvl="8"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19"/>
        <p:cNvGrpSpPr/>
        <p:nvPr/>
      </p:nvGrpSpPr>
      <p:grpSpPr>
        <a:xfrm>
          <a:off x="0" y="0"/>
          <a:ext cx="0" cy="0"/>
          <a:chOff x="0" y="0"/>
          <a:chExt cx="0" cy="0"/>
        </a:xfrm>
      </p:grpSpPr>
      <p:pic>
        <p:nvPicPr>
          <p:cNvPr id="20" name="Google Shape;20;p4"/>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21" name="Google Shape;21;p4"/>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22" name="Google Shape;22;p4"/>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3" name="Google Shape;23;p4"/>
          <p:cNvSpPr txBox="1">
            <a:spLocks noGrp="1"/>
          </p:cNvSpPr>
          <p:nvPr>
            <p:ph type="body" idx="1"/>
          </p:nvPr>
        </p:nvSpPr>
        <p:spPr>
          <a:xfrm>
            <a:off x="713250" y="1297400"/>
            <a:ext cx="7717500" cy="3327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dk1"/>
        </a:solidFill>
        <a:effectLst/>
      </p:bgPr>
    </p:bg>
    <p:spTree>
      <p:nvGrpSpPr>
        <p:cNvPr id="1" name="Shape 201"/>
        <p:cNvGrpSpPr/>
        <p:nvPr/>
      </p:nvGrpSpPr>
      <p:grpSpPr>
        <a:xfrm>
          <a:off x="0" y="0"/>
          <a:ext cx="0" cy="0"/>
          <a:chOff x="0" y="0"/>
          <a:chExt cx="0" cy="0"/>
        </a:xfrm>
      </p:grpSpPr>
      <p:pic>
        <p:nvPicPr>
          <p:cNvPr id="202" name="Google Shape;202;p31"/>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203" name="Google Shape;203;p31"/>
          <p:cNvPicPr preferRelativeResize="0"/>
          <p:nvPr/>
        </p:nvPicPr>
        <p:blipFill rotWithShape="1">
          <a:blip r:embed="rId3">
            <a:alphaModFix/>
          </a:blip>
          <a:srcRect/>
          <a:stretch/>
        </p:blipFill>
        <p:spPr>
          <a:xfrm>
            <a:off x="-36599" y="-36550"/>
            <a:ext cx="9217198" cy="5216599"/>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10">
    <p:bg>
      <p:bgPr>
        <a:solidFill>
          <a:schemeClr val="dk1"/>
        </a:solidFill>
        <a:effectLst/>
      </p:bgPr>
    </p:bg>
    <p:spTree>
      <p:nvGrpSpPr>
        <p:cNvPr id="1" name="Shape 204"/>
        <p:cNvGrpSpPr/>
        <p:nvPr/>
      </p:nvGrpSpPr>
      <p:grpSpPr>
        <a:xfrm>
          <a:off x="0" y="0"/>
          <a:ext cx="0" cy="0"/>
          <a:chOff x="0" y="0"/>
          <a:chExt cx="0" cy="0"/>
        </a:xfrm>
      </p:grpSpPr>
      <p:pic>
        <p:nvPicPr>
          <p:cNvPr id="205" name="Google Shape;205;p32"/>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206" name="Google Shape;206;p32"/>
          <p:cNvPicPr preferRelativeResize="0"/>
          <p:nvPr/>
        </p:nvPicPr>
        <p:blipFill rotWithShape="1">
          <a:blip r:embed="rId3">
            <a:alphaModFix/>
          </a:blip>
          <a:srcRect/>
          <a:stretch/>
        </p:blipFill>
        <p:spPr>
          <a:xfrm>
            <a:off x="-36599" y="-36550"/>
            <a:ext cx="9217198" cy="52165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24"/>
        <p:cNvGrpSpPr/>
        <p:nvPr/>
      </p:nvGrpSpPr>
      <p:grpSpPr>
        <a:xfrm>
          <a:off x="0" y="0"/>
          <a:ext cx="0" cy="0"/>
          <a:chOff x="0" y="0"/>
          <a:chExt cx="0" cy="0"/>
        </a:xfrm>
      </p:grpSpPr>
      <p:pic>
        <p:nvPicPr>
          <p:cNvPr id="25" name="Google Shape;25;p5"/>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26" name="Google Shape;26;p5"/>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27" name="Google Shape;27;p5"/>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8" name="Google Shape;28;p5"/>
          <p:cNvSpPr txBox="1">
            <a:spLocks noGrp="1"/>
          </p:cNvSpPr>
          <p:nvPr>
            <p:ph type="subTitle" idx="1"/>
          </p:nvPr>
        </p:nvSpPr>
        <p:spPr>
          <a:xfrm>
            <a:off x="2117974" y="2614450"/>
            <a:ext cx="21600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29" name="Google Shape;29;p5"/>
          <p:cNvSpPr txBox="1">
            <a:spLocks noGrp="1"/>
          </p:cNvSpPr>
          <p:nvPr>
            <p:ph type="subTitle" idx="2"/>
          </p:nvPr>
        </p:nvSpPr>
        <p:spPr>
          <a:xfrm>
            <a:off x="2117985" y="3022925"/>
            <a:ext cx="21600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 name="Google Shape;30;p5"/>
          <p:cNvSpPr txBox="1">
            <a:spLocks noGrp="1"/>
          </p:cNvSpPr>
          <p:nvPr>
            <p:ph type="subTitle" idx="3"/>
          </p:nvPr>
        </p:nvSpPr>
        <p:spPr>
          <a:xfrm>
            <a:off x="4866049" y="2614450"/>
            <a:ext cx="21600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31" name="Google Shape;31;p5"/>
          <p:cNvSpPr txBox="1">
            <a:spLocks noGrp="1"/>
          </p:cNvSpPr>
          <p:nvPr>
            <p:ph type="subTitle" idx="4"/>
          </p:nvPr>
        </p:nvSpPr>
        <p:spPr>
          <a:xfrm>
            <a:off x="4866060" y="3022925"/>
            <a:ext cx="21600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32"/>
        <p:cNvGrpSpPr/>
        <p:nvPr/>
      </p:nvGrpSpPr>
      <p:grpSpPr>
        <a:xfrm>
          <a:off x="0" y="0"/>
          <a:ext cx="0" cy="0"/>
          <a:chOff x="0" y="0"/>
          <a:chExt cx="0" cy="0"/>
        </a:xfrm>
      </p:grpSpPr>
      <p:pic>
        <p:nvPicPr>
          <p:cNvPr id="33" name="Google Shape;33;p6"/>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34" name="Google Shape;34;p6"/>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35" name="Google Shape;35;p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36"/>
        <p:cNvGrpSpPr/>
        <p:nvPr/>
      </p:nvGrpSpPr>
      <p:grpSpPr>
        <a:xfrm>
          <a:off x="0" y="0"/>
          <a:ext cx="0" cy="0"/>
          <a:chOff x="0" y="0"/>
          <a:chExt cx="0" cy="0"/>
        </a:xfrm>
      </p:grpSpPr>
      <p:pic>
        <p:nvPicPr>
          <p:cNvPr id="37" name="Google Shape;37;p7"/>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38" name="Google Shape;38;p7"/>
          <p:cNvPicPr preferRelativeResize="0"/>
          <p:nvPr/>
        </p:nvPicPr>
        <p:blipFill rotWithShape="1">
          <a:blip r:embed="rId3">
            <a:alphaModFix/>
          </a:blip>
          <a:srcRect/>
          <a:stretch/>
        </p:blipFill>
        <p:spPr>
          <a:xfrm flipH="1">
            <a:off x="-36599" y="-36550"/>
            <a:ext cx="9217198" cy="5216599"/>
          </a:xfrm>
          <a:prstGeom prst="rect">
            <a:avLst/>
          </a:prstGeom>
          <a:noFill/>
          <a:ln>
            <a:noFill/>
          </a:ln>
        </p:spPr>
      </p:pic>
      <p:sp>
        <p:nvSpPr>
          <p:cNvPr id="39" name="Google Shape;39;p7"/>
          <p:cNvSpPr txBox="1">
            <a:spLocks noGrp="1"/>
          </p:cNvSpPr>
          <p:nvPr>
            <p:ph type="title"/>
          </p:nvPr>
        </p:nvSpPr>
        <p:spPr>
          <a:xfrm>
            <a:off x="3682075" y="1895350"/>
            <a:ext cx="4748700" cy="693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300"/>
              <a:buNone/>
              <a:defRPr sz="4300"/>
            </a:lvl1pPr>
            <a:lvl2pPr lvl="1" algn="r" rtl="0">
              <a:spcBef>
                <a:spcPts val="0"/>
              </a:spcBef>
              <a:spcAft>
                <a:spcPts val="0"/>
              </a:spcAft>
              <a:buSzPts val="4300"/>
              <a:buNone/>
              <a:defRPr sz="4300"/>
            </a:lvl2pPr>
            <a:lvl3pPr lvl="2" algn="r" rtl="0">
              <a:spcBef>
                <a:spcPts val="0"/>
              </a:spcBef>
              <a:spcAft>
                <a:spcPts val="0"/>
              </a:spcAft>
              <a:buSzPts val="4300"/>
              <a:buNone/>
              <a:defRPr sz="4300"/>
            </a:lvl3pPr>
            <a:lvl4pPr lvl="3" algn="r" rtl="0">
              <a:spcBef>
                <a:spcPts val="0"/>
              </a:spcBef>
              <a:spcAft>
                <a:spcPts val="0"/>
              </a:spcAft>
              <a:buSzPts val="4300"/>
              <a:buNone/>
              <a:defRPr sz="4300"/>
            </a:lvl4pPr>
            <a:lvl5pPr lvl="4" algn="r" rtl="0">
              <a:spcBef>
                <a:spcPts val="0"/>
              </a:spcBef>
              <a:spcAft>
                <a:spcPts val="0"/>
              </a:spcAft>
              <a:buSzPts val="4300"/>
              <a:buNone/>
              <a:defRPr sz="4300"/>
            </a:lvl5pPr>
            <a:lvl6pPr lvl="5" algn="r" rtl="0">
              <a:spcBef>
                <a:spcPts val="0"/>
              </a:spcBef>
              <a:spcAft>
                <a:spcPts val="0"/>
              </a:spcAft>
              <a:buSzPts val="4300"/>
              <a:buNone/>
              <a:defRPr sz="4300"/>
            </a:lvl6pPr>
            <a:lvl7pPr lvl="6" algn="r" rtl="0">
              <a:spcBef>
                <a:spcPts val="0"/>
              </a:spcBef>
              <a:spcAft>
                <a:spcPts val="0"/>
              </a:spcAft>
              <a:buSzPts val="4300"/>
              <a:buNone/>
              <a:defRPr sz="4300"/>
            </a:lvl7pPr>
            <a:lvl8pPr lvl="7" algn="r" rtl="0">
              <a:spcBef>
                <a:spcPts val="0"/>
              </a:spcBef>
              <a:spcAft>
                <a:spcPts val="0"/>
              </a:spcAft>
              <a:buSzPts val="4300"/>
              <a:buNone/>
              <a:defRPr sz="4300"/>
            </a:lvl8pPr>
            <a:lvl9pPr lvl="8" algn="r" rtl="0">
              <a:spcBef>
                <a:spcPts val="0"/>
              </a:spcBef>
              <a:spcAft>
                <a:spcPts val="0"/>
              </a:spcAft>
              <a:buSzPts val="4300"/>
              <a:buNone/>
              <a:defRPr sz="4300"/>
            </a:lvl9pPr>
          </a:lstStyle>
          <a:p>
            <a:endParaRPr/>
          </a:p>
        </p:txBody>
      </p:sp>
      <p:sp>
        <p:nvSpPr>
          <p:cNvPr id="40" name="Google Shape;40;p7"/>
          <p:cNvSpPr txBox="1">
            <a:spLocks noGrp="1"/>
          </p:cNvSpPr>
          <p:nvPr>
            <p:ph type="subTitle" idx="1"/>
          </p:nvPr>
        </p:nvSpPr>
        <p:spPr>
          <a:xfrm>
            <a:off x="4595875" y="2836050"/>
            <a:ext cx="3834900" cy="12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41"/>
        <p:cNvGrpSpPr/>
        <p:nvPr/>
      </p:nvGrpSpPr>
      <p:grpSpPr>
        <a:xfrm>
          <a:off x="0" y="0"/>
          <a:ext cx="0" cy="0"/>
          <a:chOff x="0" y="0"/>
          <a:chExt cx="0" cy="0"/>
        </a:xfrm>
      </p:grpSpPr>
      <p:pic>
        <p:nvPicPr>
          <p:cNvPr id="42" name="Google Shape;42;p8"/>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43" name="Google Shape;43;p8"/>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44" name="Google Shape;44;p8"/>
          <p:cNvSpPr txBox="1">
            <a:spLocks noGrp="1"/>
          </p:cNvSpPr>
          <p:nvPr>
            <p:ph type="title"/>
          </p:nvPr>
        </p:nvSpPr>
        <p:spPr>
          <a:xfrm>
            <a:off x="2280750" y="1762800"/>
            <a:ext cx="4582500" cy="1617900"/>
          </a:xfrm>
          <a:prstGeom prst="rect">
            <a:avLst/>
          </a:prstGeom>
        </p:spPr>
        <p:txBody>
          <a:bodyPr spcFirstLastPara="1" wrap="square" lIns="91425" tIns="91425" rIns="91425" bIns="91425" anchor="ctr" anchorCtr="0">
            <a:noAutofit/>
          </a:bodyPr>
          <a:lstStyle>
            <a:lvl1pPr lvl="0">
              <a:lnSpc>
                <a:spcPct val="75000"/>
              </a:lnSpc>
              <a:spcBef>
                <a:spcPts val="0"/>
              </a:spcBef>
              <a:spcAft>
                <a:spcPts val="0"/>
              </a:spcAft>
              <a:buSzPts val="7200"/>
              <a:buNone/>
              <a:defRPr sz="8000"/>
            </a:lvl1pPr>
            <a:lvl2pPr lvl="1">
              <a:lnSpc>
                <a:spcPct val="75000"/>
              </a:lnSpc>
              <a:spcBef>
                <a:spcPts val="0"/>
              </a:spcBef>
              <a:spcAft>
                <a:spcPts val="0"/>
              </a:spcAft>
              <a:buSzPts val="7200"/>
              <a:buNone/>
              <a:defRPr sz="7200"/>
            </a:lvl2pPr>
            <a:lvl3pPr lvl="2">
              <a:lnSpc>
                <a:spcPct val="75000"/>
              </a:lnSpc>
              <a:spcBef>
                <a:spcPts val="0"/>
              </a:spcBef>
              <a:spcAft>
                <a:spcPts val="0"/>
              </a:spcAft>
              <a:buSzPts val="7200"/>
              <a:buNone/>
              <a:defRPr sz="7200"/>
            </a:lvl3pPr>
            <a:lvl4pPr lvl="3">
              <a:lnSpc>
                <a:spcPct val="75000"/>
              </a:lnSpc>
              <a:spcBef>
                <a:spcPts val="0"/>
              </a:spcBef>
              <a:spcAft>
                <a:spcPts val="0"/>
              </a:spcAft>
              <a:buSzPts val="7200"/>
              <a:buNone/>
              <a:defRPr sz="7200"/>
            </a:lvl4pPr>
            <a:lvl5pPr lvl="4">
              <a:lnSpc>
                <a:spcPct val="75000"/>
              </a:lnSpc>
              <a:spcBef>
                <a:spcPts val="0"/>
              </a:spcBef>
              <a:spcAft>
                <a:spcPts val="0"/>
              </a:spcAft>
              <a:buSzPts val="7200"/>
              <a:buNone/>
              <a:defRPr sz="7200"/>
            </a:lvl5pPr>
            <a:lvl6pPr lvl="5">
              <a:lnSpc>
                <a:spcPct val="75000"/>
              </a:lnSpc>
              <a:spcBef>
                <a:spcPts val="0"/>
              </a:spcBef>
              <a:spcAft>
                <a:spcPts val="0"/>
              </a:spcAft>
              <a:buSzPts val="7200"/>
              <a:buNone/>
              <a:defRPr sz="7200"/>
            </a:lvl6pPr>
            <a:lvl7pPr lvl="6">
              <a:lnSpc>
                <a:spcPct val="75000"/>
              </a:lnSpc>
              <a:spcBef>
                <a:spcPts val="0"/>
              </a:spcBef>
              <a:spcAft>
                <a:spcPts val="0"/>
              </a:spcAft>
              <a:buSzPts val="7200"/>
              <a:buNone/>
              <a:defRPr sz="7200"/>
            </a:lvl7pPr>
            <a:lvl8pPr lvl="7">
              <a:lnSpc>
                <a:spcPct val="75000"/>
              </a:lnSpc>
              <a:spcBef>
                <a:spcPts val="0"/>
              </a:spcBef>
              <a:spcAft>
                <a:spcPts val="0"/>
              </a:spcAft>
              <a:buSzPts val="7200"/>
              <a:buNone/>
              <a:defRPr sz="7200"/>
            </a:lvl8pPr>
            <a:lvl9pPr lvl="8">
              <a:lnSpc>
                <a:spcPct val="75000"/>
              </a:lnSpc>
              <a:spcBef>
                <a:spcPts val="0"/>
              </a:spcBef>
              <a:spcAft>
                <a:spcPts val="0"/>
              </a:spcAft>
              <a:buSzPts val="7200"/>
              <a:buNone/>
              <a:defRPr sz="7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5"/>
        <p:cNvGrpSpPr/>
        <p:nvPr/>
      </p:nvGrpSpPr>
      <p:grpSpPr>
        <a:xfrm>
          <a:off x="0" y="0"/>
          <a:ext cx="0" cy="0"/>
          <a:chOff x="0" y="0"/>
          <a:chExt cx="0" cy="0"/>
        </a:xfrm>
      </p:grpSpPr>
      <p:pic>
        <p:nvPicPr>
          <p:cNvPr id="46" name="Google Shape;46;p9"/>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47" name="Google Shape;47;p9"/>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48" name="Google Shape;48;p9"/>
          <p:cNvSpPr txBox="1">
            <a:spLocks noGrp="1"/>
          </p:cNvSpPr>
          <p:nvPr>
            <p:ph type="title"/>
          </p:nvPr>
        </p:nvSpPr>
        <p:spPr>
          <a:xfrm>
            <a:off x="713250" y="1895350"/>
            <a:ext cx="3834900" cy="693000"/>
          </a:xfrm>
          <a:prstGeom prst="rect">
            <a:avLst/>
          </a:prstGeom>
        </p:spPr>
        <p:txBody>
          <a:bodyPr spcFirstLastPara="1" wrap="square" lIns="91425" tIns="91425" rIns="91425" bIns="91425" anchor="b" anchorCtr="0">
            <a:noAutofit/>
          </a:bodyPr>
          <a:lstStyle>
            <a:lvl1pPr lvl="0" algn="l">
              <a:spcBef>
                <a:spcPts val="0"/>
              </a:spcBef>
              <a:spcAft>
                <a:spcPts val="0"/>
              </a:spcAft>
              <a:buSzPts val="4300"/>
              <a:buNone/>
              <a:defRPr sz="4300"/>
            </a:lvl1pPr>
            <a:lvl2pPr lvl="1" algn="l">
              <a:spcBef>
                <a:spcPts val="0"/>
              </a:spcBef>
              <a:spcAft>
                <a:spcPts val="0"/>
              </a:spcAft>
              <a:buSzPts val="4300"/>
              <a:buNone/>
              <a:defRPr sz="4300"/>
            </a:lvl2pPr>
            <a:lvl3pPr lvl="2" algn="l">
              <a:spcBef>
                <a:spcPts val="0"/>
              </a:spcBef>
              <a:spcAft>
                <a:spcPts val="0"/>
              </a:spcAft>
              <a:buSzPts val="4300"/>
              <a:buNone/>
              <a:defRPr sz="4300"/>
            </a:lvl3pPr>
            <a:lvl4pPr lvl="3" algn="l">
              <a:spcBef>
                <a:spcPts val="0"/>
              </a:spcBef>
              <a:spcAft>
                <a:spcPts val="0"/>
              </a:spcAft>
              <a:buSzPts val="4300"/>
              <a:buNone/>
              <a:defRPr sz="4300"/>
            </a:lvl4pPr>
            <a:lvl5pPr lvl="4" algn="l">
              <a:spcBef>
                <a:spcPts val="0"/>
              </a:spcBef>
              <a:spcAft>
                <a:spcPts val="0"/>
              </a:spcAft>
              <a:buSzPts val="4300"/>
              <a:buNone/>
              <a:defRPr sz="4300"/>
            </a:lvl5pPr>
            <a:lvl6pPr lvl="5" algn="l">
              <a:spcBef>
                <a:spcPts val="0"/>
              </a:spcBef>
              <a:spcAft>
                <a:spcPts val="0"/>
              </a:spcAft>
              <a:buSzPts val="4300"/>
              <a:buNone/>
              <a:defRPr sz="4300"/>
            </a:lvl6pPr>
            <a:lvl7pPr lvl="6" algn="l">
              <a:spcBef>
                <a:spcPts val="0"/>
              </a:spcBef>
              <a:spcAft>
                <a:spcPts val="0"/>
              </a:spcAft>
              <a:buSzPts val="4300"/>
              <a:buNone/>
              <a:defRPr sz="4300"/>
            </a:lvl7pPr>
            <a:lvl8pPr lvl="7" algn="l">
              <a:spcBef>
                <a:spcPts val="0"/>
              </a:spcBef>
              <a:spcAft>
                <a:spcPts val="0"/>
              </a:spcAft>
              <a:buSzPts val="4300"/>
              <a:buNone/>
              <a:defRPr sz="4300"/>
            </a:lvl8pPr>
            <a:lvl9pPr lvl="8" algn="l">
              <a:spcBef>
                <a:spcPts val="0"/>
              </a:spcBef>
              <a:spcAft>
                <a:spcPts val="0"/>
              </a:spcAft>
              <a:buSzPts val="4300"/>
              <a:buNone/>
              <a:defRPr sz="4300"/>
            </a:lvl9pPr>
          </a:lstStyle>
          <a:p>
            <a:endParaRPr/>
          </a:p>
        </p:txBody>
      </p:sp>
      <p:sp>
        <p:nvSpPr>
          <p:cNvPr id="49" name="Google Shape;49;p9"/>
          <p:cNvSpPr txBox="1">
            <a:spLocks noGrp="1"/>
          </p:cNvSpPr>
          <p:nvPr>
            <p:ph type="subTitle" idx="1"/>
          </p:nvPr>
        </p:nvSpPr>
        <p:spPr>
          <a:xfrm>
            <a:off x="713250" y="2836050"/>
            <a:ext cx="38349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pic>
        <p:nvPicPr>
          <p:cNvPr id="51" name="Google Shape;51;p10"/>
          <p:cNvPicPr preferRelativeResize="0"/>
          <p:nvPr/>
        </p:nvPicPr>
        <p:blipFill>
          <a:blip r:embed="rId2">
            <a:alphaModFix/>
          </a:blip>
          <a:stretch>
            <a:fillRect/>
          </a:stretch>
        </p:blipFill>
        <p:spPr>
          <a:xfrm>
            <a:off x="46755" y="0"/>
            <a:ext cx="9097242" cy="5143500"/>
          </a:xfrm>
          <a:prstGeom prst="rect">
            <a:avLst/>
          </a:prstGeom>
          <a:noFill/>
          <a:ln>
            <a:noFill/>
          </a:ln>
        </p:spPr>
      </p:pic>
      <p:sp>
        <p:nvSpPr>
          <p:cNvPr id="52" name="Google Shape;52;p10"/>
          <p:cNvSpPr/>
          <p:nvPr/>
        </p:nvSpPr>
        <p:spPr>
          <a:xfrm>
            <a:off x="0" y="0"/>
            <a:ext cx="5845200" cy="5143500"/>
          </a:xfrm>
          <a:prstGeom prst="rect">
            <a:avLst/>
          </a:prstGeom>
          <a:gradFill>
            <a:gsLst>
              <a:gs pos="0">
                <a:srgbClr val="0C1621">
                  <a:alpha val="5490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title"/>
          </p:nvPr>
        </p:nvSpPr>
        <p:spPr>
          <a:xfrm>
            <a:off x="631250" y="539500"/>
            <a:ext cx="3352800" cy="778200"/>
          </a:xfrm>
          <a:prstGeom prst="rect">
            <a:avLst/>
          </a:prstGeom>
        </p:spPr>
        <p:txBody>
          <a:bodyPr spcFirstLastPara="1" wrap="square" lIns="91425" tIns="91425" rIns="91425" bIns="91425" anchor="t" anchorCtr="0">
            <a:noAutofit/>
          </a:bodyPr>
          <a:lstStyle>
            <a:lvl1pPr lvl="0" algn="l" rtl="0">
              <a:lnSpc>
                <a:spcPct val="85000"/>
              </a:lnSpc>
              <a:spcBef>
                <a:spcPts val="0"/>
              </a:spcBef>
              <a:spcAft>
                <a:spcPts val="0"/>
              </a:spcAft>
              <a:buSzPts val="3300"/>
              <a:buNone/>
              <a:defRPr/>
            </a:lvl1pPr>
            <a:lvl2pPr lvl="1" algn="l" rtl="0">
              <a:lnSpc>
                <a:spcPct val="85000"/>
              </a:lnSpc>
              <a:spcBef>
                <a:spcPts val="0"/>
              </a:spcBef>
              <a:spcAft>
                <a:spcPts val="0"/>
              </a:spcAft>
              <a:buSzPts val="3300"/>
              <a:buNone/>
              <a:defRPr/>
            </a:lvl2pPr>
            <a:lvl3pPr lvl="2" algn="l" rtl="0">
              <a:lnSpc>
                <a:spcPct val="85000"/>
              </a:lnSpc>
              <a:spcBef>
                <a:spcPts val="0"/>
              </a:spcBef>
              <a:spcAft>
                <a:spcPts val="0"/>
              </a:spcAft>
              <a:buSzPts val="3300"/>
              <a:buNone/>
              <a:defRPr/>
            </a:lvl3pPr>
            <a:lvl4pPr lvl="3" algn="l" rtl="0">
              <a:lnSpc>
                <a:spcPct val="85000"/>
              </a:lnSpc>
              <a:spcBef>
                <a:spcPts val="0"/>
              </a:spcBef>
              <a:spcAft>
                <a:spcPts val="0"/>
              </a:spcAft>
              <a:buSzPts val="3300"/>
              <a:buNone/>
              <a:defRPr/>
            </a:lvl4pPr>
            <a:lvl5pPr lvl="4" algn="l" rtl="0">
              <a:lnSpc>
                <a:spcPct val="85000"/>
              </a:lnSpc>
              <a:spcBef>
                <a:spcPts val="0"/>
              </a:spcBef>
              <a:spcAft>
                <a:spcPts val="0"/>
              </a:spcAft>
              <a:buSzPts val="3300"/>
              <a:buNone/>
              <a:defRPr/>
            </a:lvl5pPr>
            <a:lvl6pPr lvl="5" algn="l" rtl="0">
              <a:lnSpc>
                <a:spcPct val="85000"/>
              </a:lnSpc>
              <a:spcBef>
                <a:spcPts val="0"/>
              </a:spcBef>
              <a:spcAft>
                <a:spcPts val="0"/>
              </a:spcAft>
              <a:buSzPts val="3300"/>
              <a:buNone/>
              <a:defRPr/>
            </a:lvl6pPr>
            <a:lvl7pPr lvl="6" algn="l" rtl="0">
              <a:lnSpc>
                <a:spcPct val="85000"/>
              </a:lnSpc>
              <a:spcBef>
                <a:spcPts val="0"/>
              </a:spcBef>
              <a:spcAft>
                <a:spcPts val="0"/>
              </a:spcAft>
              <a:buSzPts val="3300"/>
              <a:buNone/>
              <a:defRPr/>
            </a:lvl7pPr>
            <a:lvl8pPr lvl="7" algn="l" rtl="0">
              <a:lnSpc>
                <a:spcPct val="85000"/>
              </a:lnSpc>
              <a:spcBef>
                <a:spcPts val="0"/>
              </a:spcBef>
              <a:spcAft>
                <a:spcPts val="0"/>
              </a:spcAft>
              <a:buSzPts val="3300"/>
              <a:buNone/>
              <a:defRPr/>
            </a:lvl8pPr>
            <a:lvl9pPr lvl="8" algn="l" rtl="0">
              <a:lnSpc>
                <a:spcPct val="85000"/>
              </a:lnSpc>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1pPr>
            <a:lvl2pPr lvl="1"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2pPr>
            <a:lvl3pPr lvl="2"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3pPr>
            <a:lvl4pPr lvl="3"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4pPr>
            <a:lvl5pPr lvl="4"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5pPr>
            <a:lvl6pPr lvl="5"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6pPr>
            <a:lvl7pPr lvl="6"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7pPr>
            <a:lvl8pPr lvl="7"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8pPr>
            <a:lvl9pPr lvl="8"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1pPr>
            <a:lvl2pPr marL="914400" lvl="1"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2pPr>
            <a:lvl3pPr marL="1371600" lvl="2"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3pPr>
            <a:lvl4pPr marL="1828800" lvl="3"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4pPr>
            <a:lvl5pPr marL="2286000" lvl="4"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5pPr>
            <a:lvl6pPr marL="2743200" lvl="5"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6pPr>
            <a:lvl7pPr marL="3200400" lvl="6"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7pPr>
            <a:lvl8pPr marL="3657600" lvl="7"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8pPr>
            <a:lvl9pPr marL="4114800" lvl="8" indent="-317500">
              <a:lnSpc>
                <a:spcPct val="100000"/>
              </a:lnSpc>
              <a:spcBef>
                <a:spcPts val="1600"/>
              </a:spcBef>
              <a:spcAft>
                <a:spcPts val="1600"/>
              </a:spcAft>
              <a:buClr>
                <a:schemeClr val="dk1"/>
              </a:buClr>
              <a:buSzPts val="1400"/>
              <a:buFont typeface="Raleway"/>
              <a:buChar char="■"/>
              <a:defRPr>
                <a:solidFill>
                  <a:schemeClr val="dk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s://docs.qgis.org/3.28/en/docs/gentle_gis_introduction/topology.html" TargetMode="External"/><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hyperlink" Target="https://youtube.com/playlist?list=PLubYOWSl9mItBLmB2WiFU0A_WINUSLtGH&amp;feature=shared" TargetMode="External"/><Relationship Id="rId4" Type="http://schemas.openxmlformats.org/officeDocument/2006/relationships/hyperlink" Target="https://saturncloud.io/blog/simple-efficient-algorithm-for-finding-intersections-between-line-segment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0"/>
        <p:cNvGrpSpPr/>
        <p:nvPr/>
      </p:nvGrpSpPr>
      <p:grpSpPr>
        <a:xfrm>
          <a:off x="0" y="0"/>
          <a:ext cx="0" cy="0"/>
          <a:chOff x="0" y="0"/>
          <a:chExt cx="0" cy="0"/>
        </a:xfrm>
      </p:grpSpPr>
      <p:cxnSp>
        <p:nvCxnSpPr>
          <p:cNvPr id="211" name="Google Shape;211;p33"/>
          <p:cNvCxnSpPr/>
          <p:nvPr/>
        </p:nvCxnSpPr>
        <p:spPr>
          <a:xfrm>
            <a:off x="2431650" y="2760751"/>
            <a:ext cx="4338000" cy="0"/>
          </a:xfrm>
          <a:prstGeom prst="straightConnector1">
            <a:avLst/>
          </a:prstGeom>
          <a:noFill/>
          <a:ln w="9525" cap="flat" cmpd="sng">
            <a:solidFill>
              <a:schemeClr val="dk2"/>
            </a:solidFill>
            <a:prstDash val="solid"/>
            <a:round/>
            <a:headEnd type="none" w="med" len="med"/>
            <a:tailEnd type="none" w="med" len="med"/>
          </a:ln>
        </p:spPr>
      </p:cxnSp>
      <p:sp>
        <p:nvSpPr>
          <p:cNvPr id="212" name="Google Shape;212;p33"/>
          <p:cNvSpPr txBox="1">
            <a:spLocks noGrp="1"/>
          </p:cNvSpPr>
          <p:nvPr>
            <p:ph type="ctrTitle"/>
          </p:nvPr>
        </p:nvSpPr>
        <p:spPr>
          <a:xfrm>
            <a:off x="-93375" y="1623125"/>
            <a:ext cx="8367300" cy="1098000"/>
          </a:xfrm>
          <a:prstGeom prst="rect">
            <a:avLst/>
          </a:prstGeom>
        </p:spPr>
        <p:txBody>
          <a:bodyPr spcFirstLastPara="1" wrap="square" lIns="91425" tIns="91425" rIns="91425" bIns="91425" anchor="ctr" anchorCtr="0">
            <a:noAutofit/>
          </a:bodyPr>
          <a:lstStyle/>
          <a:p>
            <a:pPr marL="457200" lvl="0" indent="457200" algn="ctr" rtl="0">
              <a:spcBef>
                <a:spcPts val="0"/>
              </a:spcBef>
              <a:spcAft>
                <a:spcPts val="0"/>
              </a:spcAft>
              <a:buNone/>
            </a:pPr>
            <a:r>
              <a:rPr lang="en" sz="4300">
                <a:solidFill>
                  <a:schemeClr val="dk2"/>
                </a:solidFill>
              </a:rPr>
              <a:t>Pedagogical Aid</a:t>
            </a:r>
            <a:endParaRPr sz="4300">
              <a:solidFill>
                <a:schemeClr val="dk2"/>
              </a:solidFill>
            </a:endParaRPr>
          </a:p>
          <a:p>
            <a:pPr marL="457200" lvl="0" indent="457200" algn="ctr" rtl="0">
              <a:spcBef>
                <a:spcPts val="0"/>
              </a:spcBef>
              <a:spcAft>
                <a:spcPts val="0"/>
              </a:spcAft>
              <a:buNone/>
            </a:pPr>
            <a:r>
              <a:rPr lang="en" sz="4300">
                <a:solidFill>
                  <a:schemeClr val="dk2"/>
                </a:solidFill>
              </a:rPr>
              <a:t>Line Segment Intersection</a:t>
            </a:r>
            <a:endParaRPr sz="4300"/>
          </a:p>
        </p:txBody>
      </p:sp>
      <p:sp>
        <p:nvSpPr>
          <p:cNvPr id="213" name="Google Shape;213;p33"/>
          <p:cNvSpPr txBox="1">
            <a:spLocks noGrp="1"/>
          </p:cNvSpPr>
          <p:nvPr>
            <p:ph type="subTitle" idx="1"/>
          </p:nvPr>
        </p:nvSpPr>
        <p:spPr>
          <a:xfrm>
            <a:off x="2300850" y="2760762"/>
            <a:ext cx="4599600" cy="77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Anuj Patel (ap8942)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7"/>
        <p:cNvGrpSpPr/>
        <p:nvPr/>
      </p:nvGrpSpPr>
      <p:grpSpPr>
        <a:xfrm>
          <a:off x="0" y="0"/>
          <a:ext cx="0" cy="0"/>
          <a:chOff x="0" y="0"/>
          <a:chExt cx="0" cy="0"/>
        </a:xfrm>
      </p:grpSpPr>
      <p:cxnSp>
        <p:nvCxnSpPr>
          <p:cNvPr id="218" name="Google Shape;218;p34"/>
          <p:cNvCxnSpPr/>
          <p:nvPr/>
        </p:nvCxnSpPr>
        <p:spPr>
          <a:xfrm>
            <a:off x="3167250" y="1058650"/>
            <a:ext cx="2809500" cy="0"/>
          </a:xfrm>
          <a:prstGeom prst="straightConnector1">
            <a:avLst/>
          </a:prstGeom>
          <a:noFill/>
          <a:ln w="9525" cap="flat" cmpd="sng">
            <a:solidFill>
              <a:schemeClr val="dk2"/>
            </a:solidFill>
            <a:prstDash val="solid"/>
            <a:round/>
            <a:headEnd type="none" w="med" len="med"/>
            <a:tailEnd type="none" w="med" len="med"/>
          </a:ln>
        </p:spPr>
      </p:cxnSp>
      <p:sp>
        <p:nvSpPr>
          <p:cNvPr id="219" name="Google Shape;219;p34"/>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220" name="Google Shape;220;p34"/>
          <p:cNvSpPr txBox="1">
            <a:spLocks noGrp="1"/>
          </p:cNvSpPr>
          <p:nvPr>
            <p:ph type="subTitle" idx="1"/>
          </p:nvPr>
        </p:nvSpPr>
        <p:spPr>
          <a:xfrm>
            <a:off x="972900" y="2199400"/>
            <a:ext cx="2399400" cy="33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Problem</a:t>
            </a:r>
            <a:endParaRPr sz="2000"/>
          </a:p>
        </p:txBody>
      </p:sp>
      <p:sp>
        <p:nvSpPr>
          <p:cNvPr id="221" name="Google Shape;221;p34"/>
          <p:cNvSpPr txBox="1">
            <a:spLocks noGrp="1"/>
          </p:cNvSpPr>
          <p:nvPr>
            <p:ph type="title" idx="3"/>
          </p:nvPr>
        </p:nvSpPr>
        <p:spPr>
          <a:xfrm>
            <a:off x="972900" y="1674800"/>
            <a:ext cx="23994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a:t>01</a:t>
            </a:r>
            <a:endParaRPr sz="3400"/>
          </a:p>
        </p:txBody>
      </p:sp>
      <p:sp>
        <p:nvSpPr>
          <p:cNvPr id="222" name="Google Shape;222;p34"/>
          <p:cNvSpPr txBox="1">
            <a:spLocks noGrp="1"/>
          </p:cNvSpPr>
          <p:nvPr>
            <p:ph type="subTitle" idx="7"/>
          </p:nvPr>
        </p:nvSpPr>
        <p:spPr>
          <a:xfrm>
            <a:off x="5784125" y="2182450"/>
            <a:ext cx="2646600" cy="33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Project Goal</a:t>
            </a:r>
            <a:endParaRPr sz="2000"/>
          </a:p>
        </p:txBody>
      </p:sp>
      <p:sp>
        <p:nvSpPr>
          <p:cNvPr id="223" name="Google Shape;223;p34"/>
          <p:cNvSpPr txBox="1">
            <a:spLocks noGrp="1"/>
          </p:cNvSpPr>
          <p:nvPr>
            <p:ph type="title" idx="9"/>
          </p:nvPr>
        </p:nvSpPr>
        <p:spPr>
          <a:xfrm>
            <a:off x="5784125" y="1657850"/>
            <a:ext cx="23994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a:t>03</a:t>
            </a:r>
            <a:endParaRPr sz="3400"/>
          </a:p>
        </p:txBody>
      </p:sp>
      <p:sp>
        <p:nvSpPr>
          <p:cNvPr id="224" name="Google Shape;224;p34"/>
          <p:cNvSpPr txBox="1">
            <a:spLocks noGrp="1"/>
          </p:cNvSpPr>
          <p:nvPr>
            <p:ph type="subTitle" idx="16"/>
          </p:nvPr>
        </p:nvSpPr>
        <p:spPr>
          <a:xfrm>
            <a:off x="3372288" y="2199400"/>
            <a:ext cx="2399400" cy="33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Applications</a:t>
            </a:r>
            <a:endParaRPr sz="2000"/>
          </a:p>
        </p:txBody>
      </p:sp>
      <p:sp>
        <p:nvSpPr>
          <p:cNvPr id="225" name="Google Shape;225;p34"/>
          <p:cNvSpPr txBox="1">
            <a:spLocks noGrp="1"/>
          </p:cNvSpPr>
          <p:nvPr>
            <p:ph type="title" idx="18"/>
          </p:nvPr>
        </p:nvSpPr>
        <p:spPr>
          <a:xfrm>
            <a:off x="3372288" y="1674800"/>
            <a:ext cx="23994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a:t>02</a:t>
            </a:r>
            <a:endParaRPr sz="3400"/>
          </a:p>
        </p:txBody>
      </p:sp>
      <p:sp>
        <p:nvSpPr>
          <p:cNvPr id="226" name="Google Shape;226;p34"/>
          <p:cNvSpPr txBox="1">
            <a:spLocks noGrp="1"/>
          </p:cNvSpPr>
          <p:nvPr>
            <p:ph type="subTitle" idx="1"/>
          </p:nvPr>
        </p:nvSpPr>
        <p:spPr>
          <a:xfrm>
            <a:off x="972900" y="3930425"/>
            <a:ext cx="2399400" cy="33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Planned Layout</a:t>
            </a:r>
            <a:endParaRPr sz="2000"/>
          </a:p>
        </p:txBody>
      </p:sp>
      <p:sp>
        <p:nvSpPr>
          <p:cNvPr id="227" name="Google Shape;227;p34"/>
          <p:cNvSpPr txBox="1">
            <a:spLocks noGrp="1"/>
          </p:cNvSpPr>
          <p:nvPr>
            <p:ph type="title" idx="3"/>
          </p:nvPr>
        </p:nvSpPr>
        <p:spPr>
          <a:xfrm>
            <a:off x="972900" y="3405825"/>
            <a:ext cx="23994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a:t>04</a:t>
            </a:r>
            <a:endParaRPr sz="3400"/>
          </a:p>
        </p:txBody>
      </p:sp>
      <p:sp>
        <p:nvSpPr>
          <p:cNvPr id="228" name="Google Shape;228;p34"/>
          <p:cNvSpPr txBox="1">
            <a:spLocks noGrp="1"/>
          </p:cNvSpPr>
          <p:nvPr>
            <p:ph type="subTitle" idx="7"/>
          </p:nvPr>
        </p:nvSpPr>
        <p:spPr>
          <a:xfrm>
            <a:off x="5784125" y="3913475"/>
            <a:ext cx="2646600" cy="33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References</a:t>
            </a:r>
            <a:endParaRPr sz="2000"/>
          </a:p>
        </p:txBody>
      </p:sp>
      <p:sp>
        <p:nvSpPr>
          <p:cNvPr id="229" name="Google Shape;229;p34"/>
          <p:cNvSpPr txBox="1">
            <a:spLocks noGrp="1"/>
          </p:cNvSpPr>
          <p:nvPr>
            <p:ph type="title" idx="9"/>
          </p:nvPr>
        </p:nvSpPr>
        <p:spPr>
          <a:xfrm>
            <a:off x="5784125" y="3388875"/>
            <a:ext cx="23994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a:t>06</a:t>
            </a:r>
            <a:endParaRPr sz="3400"/>
          </a:p>
        </p:txBody>
      </p:sp>
      <p:sp>
        <p:nvSpPr>
          <p:cNvPr id="230" name="Google Shape;230;p34"/>
          <p:cNvSpPr txBox="1">
            <a:spLocks noGrp="1"/>
          </p:cNvSpPr>
          <p:nvPr>
            <p:ph type="subTitle" idx="16"/>
          </p:nvPr>
        </p:nvSpPr>
        <p:spPr>
          <a:xfrm>
            <a:off x="3372288" y="3930425"/>
            <a:ext cx="2399400" cy="33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Timeline</a:t>
            </a:r>
            <a:endParaRPr sz="2000"/>
          </a:p>
        </p:txBody>
      </p:sp>
      <p:sp>
        <p:nvSpPr>
          <p:cNvPr id="231" name="Google Shape;231;p34"/>
          <p:cNvSpPr txBox="1">
            <a:spLocks noGrp="1"/>
          </p:cNvSpPr>
          <p:nvPr>
            <p:ph type="title" idx="18"/>
          </p:nvPr>
        </p:nvSpPr>
        <p:spPr>
          <a:xfrm>
            <a:off x="3372288" y="3405825"/>
            <a:ext cx="23994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a:t>05</a:t>
            </a:r>
            <a:endParaRPr sz="3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5"/>
        <p:cNvGrpSpPr/>
        <p:nvPr/>
      </p:nvGrpSpPr>
      <p:grpSpPr>
        <a:xfrm>
          <a:off x="0" y="0"/>
          <a:ext cx="0" cy="0"/>
          <a:chOff x="0" y="0"/>
          <a:chExt cx="0" cy="0"/>
        </a:xfrm>
      </p:grpSpPr>
      <p:cxnSp>
        <p:nvCxnSpPr>
          <p:cNvPr id="236" name="Google Shape;236;p35"/>
          <p:cNvCxnSpPr/>
          <p:nvPr/>
        </p:nvCxnSpPr>
        <p:spPr>
          <a:xfrm>
            <a:off x="2479650" y="1058650"/>
            <a:ext cx="4184700" cy="0"/>
          </a:xfrm>
          <a:prstGeom prst="straightConnector1">
            <a:avLst/>
          </a:prstGeom>
          <a:noFill/>
          <a:ln w="9525" cap="flat" cmpd="sng">
            <a:solidFill>
              <a:schemeClr val="dk2"/>
            </a:solidFill>
            <a:prstDash val="solid"/>
            <a:round/>
            <a:headEnd type="none" w="med" len="med"/>
            <a:tailEnd type="none" w="med" len="med"/>
          </a:ln>
        </p:spPr>
      </p:cxnSp>
      <p:sp>
        <p:nvSpPr>
          <p:cNvPr id="237" name="Google Shape;237;p35"/>
          <p:cNvSpPr txBox="1">
            <a:spLocks noGrp="1"/>
          </p:cNvSpPr>
          <p:nvPr>
            <p:ph type="title"/>
          </p:nvPr>
        </p:nvSpPr>
        <p:spPr>
          <a:xfrm>
            <a:off x="713250" y="58045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Problem</a:t>
            </a:r>
            <a:endParaRPr>
              <a:solidFill>
                <a:schemeClr val="dk2"/>
              </a:solidFill>
            </a:endParaRPr>
          </a:p>
        </p:txBody>
      </p:sp>
      <p:sp>
        <p:nvSpPr>
          <p:cNvPr id="238" name="Google Shape;238;p35"/>
          <p:cNvSpPr txBox="1"/>
          <p:nvPr/>
        </p:nvSpPr>
        <p:spPr>
          <a:xfrm>
            <a:off x="1759350" y="1178400"/>
            <a:ext cx="56253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Raleway"/>
                <a:ea typeface="Raleway"/>
                <a:cs typeface="Raleway"/>
                <a:sym typeface="Raleway"/>
              </a:rPr>
              <a:t>Given a set of line segments, find all the points where they cross each other.</a:t>
            </a:r>
            <a:endParaRPr sz="1200">
              <a:solidFill>
                <a:schemeClr val="dk1"/>
              </a:solidFill>
              <a:latin typeface="Raleway"/>
              <a:ea typeface="Raleway"/>
              <a:cs typeface="Raleway"/>
              <a:sym typeface="Raleway"/>
            </a:endParaRPr>
          </a:p>
          <a:p>
            <a:pPr marL="0" lvl="0" indent="0" algn="l" rtl="0">
              <a:spcBef>
                <a:spcPts val="0"/>
              </a:spcBef>
              <a:spcAft>
                <a:spcPts val="0"/>
              </a:spcAft>
              <a:buNone/>
            </a:pPr>
            <a:endParaRPr sz="1200">
              <a:solidFill>
                <a:schemeClr val="dk1"/>
              </a:solidFill>
              <a:latin typeface="Raleway"/>
              <a:ea typeface="Raleway"/>
              <a:cs typeface="Raleway"/>
              <a:sym typeface="Raleway"/>
            </a:endParaRPr>
          </a:p>
          <a:p>
            <a:pPr marL="0" lvl="0" indent="0" algn="l" rtl="0">
              <a:spcBef>
                <a:spcPts val="0"/>
              </a:spcBef>
              <a:spcAft>
                <a:spcPts val="0"/>
              </a:spcAft>
              <a:buNone/>
            </a:pPr>
            <a:endParaRPr sz="1200">
              <a:solidFill>
                <a:schemeClr val="dk1"/>
              </a:solidFill>
              <a:latin typeface="Raleway"/>
              <a:ea typeface="Raleway"/>
              <a:cs typeface="Raleway"/>
              <a:sym typeface="Raleway"/>
            </a:endParaRPr>
          </a:p>
        </p:txBody>
      </p:sp>
      <p:cxnSp>
        <p:nvCxnSpPr>
          <p:cNvPr id="239" name="Google Shape;239;p35"/>
          <p:cNvCxnSpPr/>
          <p:nvPr/>
        </p:nvCxnSpPr>
        <p:spPr>
          <a:xfrm rot="10800000">
            <a:off x="3962494" y="2518125"/>
            <a:ext cx="0" cy="1928700"/>
          </a:xfrm>
          <a:prstGeom prst="straightConnector1">
            <a:avLst/>
          </a:prstGeom>
          <a:noFill/>
          <a:ln w="9525" cap="flat" cmpd="sng">
            <a:solidFill>
              <a:schemeClr val="dk2"/>
            </a:solidFill>
            <a:prstDash val="solid"/>
            <a:round/>
            <a:headEnd type="none" w="med" len="med"/>
            <a:tailEnd type="none" w="med" len="med"/>
          </a:ln>
        </p:spPr>
      </p:cxnSp>
      <p:cxnSp>
        <p:nvCxnSpPr>
          <p:cNvPr id="240" name="Google Shape;240;p35"/>
          <p:cNvCxnSpPr/>
          <p:nvPr/>
        </p:nvCxnSpPr>
        <p:spPr>
          <a:xfrm rot="10800000" flipH="1">
            <a:off x="3262017" y="2569126"/>
            <a:ext cx="1547700" cy="1614300"/>
          </a:xfrm>
          <a:prstGeom prst="straightConnector1">
            <a:avLst/>
          </a:prstGeom>
          <a:noFill/>
          <a:ln w="9525" cap="flat" cmpd="sng">
            <a:solidFill>
              <a:schemeClr val="dk2"/>
            </a:solidFill>
            <a:prstDash val="solid"/>
            <a:round/>
            <a:headEnd type="none" w="med" len="med"/>
            <a:tailEnd type="none" w="med" len="med"/>
          </a:ln>
        </p:spPr>
      </p:cxnSp>
      <p:cxnSp>
        <p:nvCxnSpPr>
          <p:cNvPr id="241" name="Google Shape;241;p35"/>
          <p:cNvCxnSpPr/>
          <p:nvPr/>
        </p:nvCxnSpPr>
        <p:spPr>
          <a:xfrm rot="10800000" flipH="1">
            <a:off x="4695557" y="2440687"/>
            <a:ext cx="393000" cy="1530300"/>
          </a:xfrm>
          <a:prstGeom prst="straightConnector1">
            <a:avLst/>
          </a:prstGeom>
          <a:noFill/>
          <a:ln w="9525" cap="flat" cmpd="sng">
            <a:solidFill>
              <a:schemeClr val="dk2"/>
            </a:solidFill>
            <a:prstDash val="solid"/>
            <a:round/>
            <a:headEnd type="none" w="med" len="med"/>
            <a:tailEnd type="none" w="med" len="med"/>
          </a:ln>
        </p:spPr>
      </p:cxnSp>
      <p:cxnSp>
        <p:nvCxnSpPr>
          <p:cNvPr id="242" name="Google Shape;242;p35"/>
          <p:cNvCxnSpPr/>
          <p:nvPr/>
        </p:nvCxnSpPr>
        <p:spPr>
          <a:xfrm>
            <a:off x="2757025" y="3299735"/>
            <a:ext cx="1585500" cy="954900"/>
          </a:xfrm>
          <a:prstGeom prst="straightConnector1">
            <a:avLst/>
          </a:prstGeom>
          <a:noFill/>
          <a:ln w="9525" cap="flat" cmpd="sng">
            <a:solidFill>
              <a:schemeClr val="dk2"/>
            </a:solidFill>
            <a:prstDash val="solid"/>
            <a:round/>
            <a:headEnd type="none" w="med" len="med"/>
            <a:tailEnd type="none" w="med" len="med"/>
          </a:ln>
        </p:spPr>
      </p:cxnSp>
      <p:cxnSp>
        <p:nvCxnSpPr>
          <p:cNvPr id="243" name="Google Shape;243;p35"/>
          <p:cNvCxnSpPr/>
          <p:nvPr/>
        </p:nvCxnSpPr>
        <p:spPr>
          <a:xfrm rot="10800000" flipH="1">
            <a:off x="2762300" y="2186231"/>
            <a:ext cx="1386300" cy="835200"/>
          </a:xfrm>
          <a:prstGeom prst="straightConnector1">
            <a:avLst/>
          </a:prstGeom>
          <a:noFill/>
          <a:ln w="9525" cap="flat" cmpd="sng">
            <a:solidFill>
              <a:schemeClr val="dk2"/>
            </a:solidFill>
            <a:prstDash val="solid"/>
            <a:round/>
            <a:headEnd type="none" w="med" len="med"/>
            <a:tailEnd type="none" w="med" len="med"/>
          </a:ln>
        </p:spPr>
      </p:cxnSp>
      <p:cxnSp>
        <p:nvCxnSpPr>
          <p:cNvPr id="244" name="Google Shape;244;p35"/>
          <p:cNvCxnSpPr/>
          <p:nvPr/>
        </p:nvCxnSpPr>
        <p:spPr>
          <a:xfrm>
            <a:off x="5518216" y="2348087"/>
            <a:ext cx="0" cy="1495500"/>
          </a:xfrm>
          <a:prstGeom prst="straightConnector1">
            <a:avLst/>
          </a:prstGeom>
          <a:noFill/>
          <a:ln w="9525" cap="flat" cmpd="sng">
            <a:solidFill>
              <a:schemeClr val="dk2"/>
            </a:solidFill>
            <a:prstDash val="solid"/>
            <a:round/>
            <a:headEnd type="none" w="med" len="med"/>
            <a:tailEnd type="none" w="med" len="med"/>
          </a:ln>
        </p:spPr>
      </p:cxnSp>
      <p:cxnSp>
        <p:nvCxnSpPr>
          <p:cNvPr id="245" name="Google Shape;245;p35"/>
          <p:cNvCxnSpPr/>
          <p:nvPr/>
        </p:nvCxnSpPr>
        <p:spPr>
          <a:xfrm>
            <a:off x="4320879" y="2484057"/>
            <a:ext cx="1889700" cy="1053600"/>
          </a:xfrm>
          <a:prstGeom prst="straightConnector1">
            <a:avLst/>
          </a:prstGeom>
          <a:noFill/>
          <a:ln w="9525" cap="flat" cmpd="sng">
            <a:solidFill>
              <a:schemeClr val="dk2"/>
            </a:solidFill>
            <a:prstDash val="solid"/>
            <a:round/>
            <a:headEnd type="none" w="med" len="med"/>
            <a:tailEnd type="none" w="med" len="med"/>
          </a:ln>
        </p:spPr>
      </p:cxnSp>
      <p:sp>
        <p:nvSpPr>
          <p:cNvPr id="246" name="Google Shape;246;p35"/>
          <p:cNvSpPr/>
          <p:nvPr/>
        </p:nvSpPr>
        <p:spPr>
          <a:xfrm>
            <a:off x="3909577" y="3400136"/>
            <a:ext cx="105900" cy="110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
        <p:nvSpPr>
          <p:cNvPr id="247" name="Google Shape;247;p35"/>
          <p:cNvSpPr/>
          <p:nvPr/>
        </p:nvSpPr>
        <p:spPr>
          <a:xfrm>
            <a:off x="3551687" y="3771847"/>
            <a:ext cx="105900" cy="110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
        <p:nvSpPr>
          <p:cNvPr id="248" name="Google Shape;248;p35"/>
          <p:cNvSpPr/>
          <p:nvPr/>
        </p:nvSpPr>
        <p:spPr>
          <a:xfrm>
            <a:off x="3909577" y="3970987"/>
            <a:ext cx="105900" cy="110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
        <p:nvSpPr>
          <p:cNvPr id="249" name="Google Shape;249;p35"/>
          <p:cNvSpPr/>
          <p:nvPr/>
        </p:nvSpPr>
        <p:spPr>
          <a:xfrm>
            <a:off x="4652284" y="2636995"/>
            <a:ext cx="105900" cy="110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
        <p:nvSpPr>
          <p:cNvPr id="250" name="Google Shape;250;p35"/>
          <p:cNvSpPr/>
          <p:nvPr/>
        </p:nvSpPr>
        <p:spPr>
          <a:xfrm>
            <a:off x="5465299" y="3097958"/>
            <a:ext cx="105900" cy="110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
        <p:nvSpPr>
          <p:cNvPr id="251" name="Google Shape;251;p35"/>
          <p:cNvSpPr/>
          <p:nvPr/>
        </p:nvSpPr>
        <p:spPr>
          <a:xfrm>
            <a:off x="4922116" y="2788356"/>
            <a:ext cx="105900" cy="110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5"/>
        <p:cNvGrpSpPr/>
        <p:nvPr/>
      </p:nvGrpSpPr>
      <p:grpSpPr>
        <a:xfrm>
          <a:off x="0" y="0"/>
          <a:ext cx="0" cy="0"/>
          <a:chOff x="0" y="0"/>
          <a:chExt cx="0" cy="0"/>
        </a:xfrm>
      </p:grpSpPr>
      <p:cxnSp>
        <p:nvCxnSpPr>
          <p:cNvPr id="256" name="Google Shape;256;p36"/>
          <p:cNvCxnSpPr/>
          <p:nvPr/>
        </p:nvCxnSpPr>
        <p:spPr>
          <a:xfrm>
            <a:off x="2479650" y="1058650"/>
            <a:ext cx="4184700" cy="0"/>
          </a:xfrm>
          <a:prstGeom prst="straightConnector1">
            <a:avLst/>
          </a:prstGeom>
          <a:noFill/>
          <a:ln w="9525" cap="flat" cmpd="sng">
            <a:solidFill>
              <a:schemeClr val="dk2"/>
            </a:solidFill>
            <a:prstDash val="solid"/>
            <a:round/>
            <a:headEnd type="none" w="med" len="med"/>
            <a:tailEnd type="none" w="med" len="med"/>
          </a:ln>
        </p:spPr>
      </p:cxnSp>
      <p:sp>
        <p:nvSpPr>
          <p:cNvPr id="257" name="Google Shape;257;p36"/>
          <p:cNvSpPr txBox="1">
            <a:spLocks noGrp="1"/>
          </p:cNvSpPr>
          <p:nvPr>
            <p:ph type="title"/>
          </p:nvPr>
        </p:nvSpPr>
        <p:spPr>
          <a:xfrm>
            <a:off x="713250" y="58045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Applications</a:t>
            </a:r>
            <a:endParaRPr>
              <a:solidFill>
                <a:schemeClr val="dk2"/>
              </a:solidFill>
            </a:endParaRPr>
          </a:p>
        </p:txBody>
      </p:sp>
      <p:sp>
        <p:nvSpPr>
          <p:cNvPr id="258" name="Google Shape;258;p36"/>
          <p:cNvSpPr txBox="1"/>
          <p:nvPr/>
        </p:nvSpPr>
        <p:spPr>
          <a:xfrm>
            <a:off x="188100" y="1540400"/>
            <a:ext cx="5044200" cy="3160500"/>
          </a:xfrm>
          <a:prstGeom prst="rect">
            <a:avLst/>
          </a:prstGeom>
          <a:noFill/>
          <a:ln>
            <a:noFill/>
          </a:ln>
        </p:spPr>
        <p:txBody>
          <a:bodyPr spcFirstLastPara="1" wrap="square" lIns="91425" tIns="91425" rIns="91425" bIns="91425" anchor="t" anchorCtr="0">
            <a:spAutoFit/>
          </a:bodyPr>
          <a:lstStyle/>
          <a:p>
            <a:pPr marL="457200" lvl="0" indent="-304800" algn="just" rtl="0">
              <a:lnSpc>
                <a:spcPct val="115000"/>
              </a:lnSpc>
              <a:spcBef>
                <a:spcPts val="1200"/>
              </a:spcBef>
              <a:spcAft>
                <a:spcPts val="0"/>
              </a:spcAft>
              <a:buClr>
                <a:schemeClr val="dk1"/>
              </a:buClr>
              <a:buSzPts val="1200"/>
              <a:buChar char="●"/>
            </a:pPr>
            <a:r>
              <a:rPr lang="en" sz="1200">
                <a:solidFill>
                  <a:schemeClr val="dk1"/>
                </a:solidFill>
              </a:rPr>
              <a:t>To optimize route planning, find all the locations where roads intersect.</a:t>
            </a:r>
            <a:endParaRPr sz="1200">
              <a:solidFill>
                <a:schemeClr val="dk1"/>
              </a:solidFill>
            </a:endParaRPr>
          </a:p>
          <a:p>
            <a:pPr marL="457200" lvl="0" indent="-304800" algn="just" rtl="0">
              <a:lnSpc>
                <a:spcPct val="115000"/>
              </a:lnSpc>
              <a:spcBef>
                <a:spcPts val="1000"/>
              </a:spcBef>
              <a:spcAft>
                <a:spcPts val="0"/>
              </a:spcAft>
              <a:buClr>
                <a:schemeClr val="dk1"/>
              </a:buClr>
              <a:buSzPts val="1200"/>
              <a:buChar char="●"/>
            </a:pPr>
            <a:r>
              <a:rPr lang="en" sz="1200">
                <a:solidFill>
                  <a:schemeClr val="dk1"/>
                </a:solidFill>
              </a:rPr>
              <a:t>Alternatively, Find all the possible locations of bridges, by checking the intersections between roads and rivers. (basically spatial analysis)</a:t>
            </a:r>
            <a:endParaRPr sz="1200">
              <a:solidFill>
                <a:schemeClr val="dk1"/>
              </a:solidFill>
            </a:endParaRPr>
          </a:p>
          <a:p>
            <a:pPr marL="457200" lvl="0" indent="-304800" algn="just" rtl="0">
              <a:lnSpc>
                <a:spcPct val="115000"/>
              </a:lnSpc>
              <a:spcBef>
                <a:spcPts val="1000"/>
              </a:spcBef>
              <a:spcAft>
                <a:spcPts val="0"/>
              </a:spcAft>
              <a:buClr>
                <a:schemeClr val="dk1"/>
              </a:buClr>
              <a:buSzPts val="1200"/>
              <a:buChar char="●"/>
            </a:pPr>
            <a:r>
              <a:rPr lang="en" sz="1200">
                <a:solidFill>
                  <a:schemeClr val="dk1"/>
                </a:solidFill>
              </a:rPr>
              <a:t>Used in computer graphics for tasks such as collision detection, ray tracing, and determining whether geometric shapes intersect</a:t>
            </a:r>
            <a:endParaRPr sz="1200">
              <a:solidFill>
                <a:schemeClr val="dk1"/>
              </a:solidFill>
            </a:endParaRPr>
          </a:p>
          <a:p>
            <a:pPr marL="457200" lvl="0" indent="-304800" algn="just" rtl="0">
              <a:lnSpc>
                <a:spcPct val="115000"/>
              </a:lnSpc>
              <a:spcBef>
                <a:spcPts val="1000"/>
              </a:spcBef>
              <a:spcAft>
                <a:spcPts val="0"/>
              </a:spcAft>
              <a:buClr>
                <a:schemeClr val="dk1"/>
              </a:buClr>
              <a:buSzPts val="1200"/>
              <a:buChar char="●"/>
            </a:pPr>
            <a:r>
              <a:rPr lang="en" sz="1200">
                <a:solidFill>
                  <a:schemeClr val="dk1"/>
                </a:solidFill>
              </a:rPr>
              <a:t>Used in physics simulations for particle interactions and collision detection in simulations of physical systems.</a:t>
            </a:r>
            <a:endParaRPr sz="1200">
              <a:solidFill>
                <a:schemeClr val="dk1"/>
              </a:solidFill>
            </a:endParaRPr>
          </a:p>
          <a:p>
            <a:pPr marL="457200" lvl="0" indent="-304800" algn="just" rtl="0">
              <a:lnSpc>
                <a:spcPct val="115000"/>
              </a:lnSpc>
              <a:spcBef>
                <a:spcPts val="1000"/>
              </a:spcBef>
              <a:spcAft>
                <a:spcPts val="0"/>
              </a:spcAft>
              <a:buClr>
                <a:schemeClr val="dk1"/>
              </a:buClr>
              <a:buSzPts val="1200"/>
              <a:buChar char="●"/>
            </a:pPr>
            <a:r>
              <a:rPr lang="en" sz="1200">
                <a:solidFill>
                  <a:schemeClr val="dk1"/>
                </a:solidFill>
              </a:rPr>
              <a:t>And much more...</a:t>
            </a:r>
            <a:endParaRPr sz="1200">
              <a:solidFill>
                <a:schemeClr val="dk1"/>
              </a:solidFill>
            </a:endParaRPr>
          </a:p>
          <a:p>
            <a:pPr marL="0" lvl="0" indent="0" algn="just" rtl="0">
              <a:spcBef>
                <a:spcPts val="1200"/>
              </a:spcBef>
              <a:spcAft>
                <a:spcPts val="0"/>
              </a:spcAft>
              <a:buNone/>
            </a:pPr>
            <a:endParaRPr sz="1200">
              <a:solidFill>
                <a:schemeClr val="dk1"/>
              </a:solidFill>
              <a:latin typeface="Raleway"/>
              <a:ea typeface="Raleway"/>
              <a:cs typeface="Raleway"/>
              <a:sym typeface="Raleway"/>
            </a:endParaRPr>
          </a:p>
        </p:txBody>
      </p:sp>
      <p:pic>
        <p:nvPicPr>
          <p:cNvPr id="259" name="Google Shape;259;p36"/>
          <p:cNvPicPr preferRelativeResize="0"/>
          <p:nvPr/>
        </p:nvPicPr>
        <p:blipFill>
          <a:blip r:embed="rId4">
            <a:alphaModFix/>
          </a:blip>
          <a:stretch>
            <a:fillRect/>
          </a:stretch>
        </p:blipFill>
        <p:spPr>
          <a:xfrm>
            <a:off x="5451425" y="1540400"/>
            <a:ext cx="3552976" cy="2368650"/>
          </a:xfrm>
          <a:prstGeom prst="rect">
            <a:avLst/>
          </a:prstGeom>
          <a:noFill/>
          <a:ln>
            <a:noFill/>
          </a:ln>
        </p:spPr>
      </p:pic>
      <p:sp>
        <p:nvSpPr>
          <p:cNvPr id="260" name="Google Shape;260;p36"/>
          <p:cNvSpPr txBox="1"/>
          <p:nvPr/>
        </p:nvSpPr>
        <p:spPr>
          <a:xfrm>
            <a:off x="5451425" y="3957675"/>
            <a:ext cx="34497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Raleway"/>
                <a:ea typeface="Raleway"/>
                <a:cs typeface="Raleway"/>
                <a:sym typeface="Raleway"/>
              </a:rPr>
              <a:t>Figure: 1 Spatial Analysis Application for Line Segment Intersection Problem</a:t>
            </a:r>
            <a:endParaRPr sz="900">
              <a:solidFill>
                <a:schemeClr val="dk1"/>
              </a:solidFill>
              <a:latin typeface="Raleway"/>
              <a:ea typeface="Raleway"/>
              <a:cs typeface="Raleway"/>
              <a:sym typeface="Raleway"/>
            </a:endParaRPr>
          </a:p>
        </p:txBody>
      </p:sp>
      <p:sp>
        <p:nvSpPr>
          <p:cNvPr id="261" name="Google Shape;261;p36"/>
          <p:cNvSpPr txBox="1"/>
          <p:nvPr/>
        </p:nvSpPr>
        <p:spPr>
          <a:xfrm>
            <a:off x="8574975" y="4157775"/>
            <a:ext cx="91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62" name="Google Shape;262;p36"/>
          <p:cNvSpPr txBox="1"/>
          <p:nvPr/>
        </p:nvSpPr>
        <p:spPr>
          <a:xfrm>
            <a:off x="1786150" y="4847100"/>
            <a:ext cx="5136000" cy="2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chemeClr val="dk1"/>
                </a:solidFill>
                <a:latin typeface="Raleway"/>
                <a:ea typeface="Raleway"/>
                <a:cs typeface="Raleway"/>
                <a:sym typeface="Raleway"/>
              </a:rPr>
              <a:t>Figure 1: credits: </a:t>
            </a:r>
            <a:r>
              <a:rPr lang="en" sz="700" u="sng">
                <a:solidFill>
                  <a:schemeClr val="hlink"/>
                </a:solidFill>
                <a:latin typeface="Raleway"/>
                <a:ea typeface="Raleway"/>
                <a:cs typeface="Raleway"/>
                <a:sym typeface="Raleway"/>
                <a:hlinkClick r:id="rId5"/>
              </a:rPr>
              <a:t>https://docs.qgis.org/3.28/en/docs/gentle_gis_introduction/topology.html</a:t>
            </a:r>
            <a:endParaRPr sz="100">
              <a:solidFill>
                <a:schemeClr val="dk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6"/>
        <p:cNvGrpSpPr/>
        <p:nvPr/>
      </p:nvGrpSpPr>
      <p:grpSpPr>
        <a:xfrm>
          <a:off x="0" y="0"/>
          <a:ext cx="0" cy="0"/>
          <a:chOff x="0" y="0"/>
          <a:chExt cx="0" cy="0"/>
        </a:xfrm>
      </p:grpSpPr>
      <p:cxnSp>
        <p:nvCxnSpPr>
          <p:cNvPr id="267" name="Google Shape;267;p37"/>
          <p:cNvCxnSpPr/>
          <p:nvPr/>
        </p:nvCxnSpPr>
        <p:spPr>
          <a:xfrm>
            <a:off x="2479650" y="1058650"/>
            <a:ext cx="4184700" cy="0"/>
          </a:xfrm>
          <a:prstGeom prst="straightConnector1">
            <a:avLst/>
          </a:prstGeom>
          <a:noFill/>
          <a:ln w="9525" cap="flat" cmpd="sng">
            <a:solidFill>
              <a:schemeClr val="dk2"/>
            </a:solidFill>
            <a:prstDash val="solid"/>
            <a:round/>
            <a:headEnd type="none" w="med" len="med"/>
            <a:tailEnd type="none" w="med" len="med"/>
          </a:ln>
        </p:spPr>
      </p:cxnSp>
      <p:sp>
        <p:nvSpPr>
          <p:cNvPr id="268" name="Google Shape;268;p37"/>
          <p:cNvSpPr txBox="1">
            <a:spLocks noGrp="1"/>
          </p:cNvSpPr>
          <p:nvPr>
            <p:ph type="title"/>
          </p:nvPr>
        </p:nvSpPr>
        <p:spPr>
          <a:xfrm>
            <a:off x="713250" y="58045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Project Goal</a:t>
            </a:r>
            <a:endParaRPr>
              <a:solidFill>
                <a:schemeClr val="dk2"/>
              </a:solidFill>
            </a:endParaRPr>
          </a:p>
        </p:txBody>
      </p:sp>
      <p:sp>
        <p:nvSpPr>
          <p:cNvPr id="269" name="Google Shape;269;p37"/>
          <p:cNvSpPr txBox="1"/>
          <p:nvPr/>
        </p:nvSpPr>
        <p:spPr>
          <a:xfrm>
            <a:off x="881950" y="1178400"/>
            <a:ext cx="6502800" cy="29553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Input</a:t>
            </a:r>
            <a:endParaRPr sz="1200">
              <a:solidFill>
                <a:schemeClr val="dk1"/>
              </a:solidFill>
              <a:latin typeface="Raleway"/>
              <a:ea typeface="Raleway"/>
              <a:cs typeface="Raleway"/>
              <a:sym typeface="Raleway"/>
            </a:endParaRPr>
          </a:p>
          <a:p>
            <a:pPr marL="914400" lvl="1" indent="-304800" algn="l" rtl="0">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Initial list of line segments - Manual or Randomized Initializations</a:t>
            </a:r>
            <a:endParaRPr sz="1200">
              <a:solidFill>
                <a:schemeClr val="dk1"/>
              </a:solidFill>
              <a:latin typeface="Raleway"/>
              <a:ea typeface="Raleway"/>
              <a:cs typeface="Raleway"/>
              <a:sym typeface="Raleway"/>
            </a:endParaRPr>
          </a:p>
          <a:p>
            <a:pPr marL="0" lvl="0" indent="0" algn="l" rtl="0">
              <a:spcBef>
                <a:spcPts val="0"/>
              </a:spcBef>
              <a:spcAft>
                <a:spcPts val="0"/>
              </a:spcAft>
              <a:buNone/>
            </a:pPr>
            <a:endParaRPr sz="1200">
              <a:solidFill>
                <a:schemeClr val="dk1"/>
              </a:solidFill>
              <a:latin typeface="Raleway"/>
              <a:ea typeface="Raleway"/>
              <a:cs typeface="Raleway"/>
              <a:sym typeface="Raleway"/>
            </a:endParaRPr>
          </a:p>
          <a:p>
            <a:pPr marL="0" lvl="0" indent="0" algn="l" rtl="0">
              <a:spcBef>
                <a:spcPts val="0"/>
              </a:spcBef>
              <a:spcAft>
                <a:spcPts val="0"/>
              </a:spcAft>
              <a:buNone/>
            </a:pPr>
            <a:endParaRPr sz="1200">
              <a:solidFill>
                <a:schemeClr val="dk1"/>
              </a:solidFill>
              <a:latin typeface="Raleway"/>
              <a:ea typeface="Raleway"/>
              <a:cs typeface="Raleway"/>
              <a:sym typeface="Raleway"/>
            </a:endParaRPr>
          </a:p>
          <a:p>
            <a:pPr marL="457200" lvl="0" indent="-304800" algn="l" rtl="0">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Output</a:t>
            </a:r>
            <a:endParaRPr sz="1200">
              <a:solidFill>
                <a:schemeClr val="dk1"/>
              </a:solidFill>
              <a:latin typeface="Raleway"/>
              <a:ea typeface="Raleway"/>
              <a:cs typeface="Raleway"/>
              <a:sym typeface="Raleway"/>
            </a:endParaRPr>
          </a:p>
          <a:p>
            <a:pPr marL="914400" lvl="1" indent="-304800" algn="l" rtl="0">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List of Intersection Points</a:t>
            </a:r>
            <a:endParaRPr sz="1200">
              <a:solidFill>
                <a:schemeClr val="dk1"/>
              </a:solidFill>
              <a:latin typeface="Raleway"/>
              <a:ea typeface="Raleway"/>
              <a:cs typeface="Raleway"/>
              <a:sym typeface="Raleway"/>
            </a:endParaRPr>
          </a:p>
          <a:p>
            <a:pPr marL="0" lvl="0" indent="0" algn="l" rtl="0">
              <a:spcBef>
                <a:spcPts val="0"/>
              </a:spcBef>
              <a:spcAft>
                <a:spcPts val="0"/>
              </a:spcAft>
              <a:buNone/>
            </a:pPr>
            <a:endParaRPr sz="1200">
              <a:solidFill>
                <a:schemeClr val="dk1"/>
              </a:solidFill>
              <a:latin typeface="Raleway"/>
              <a:ea typeface="Raleway"/>
              <a:cs typeface="Raleway"/>
              <a:sym typeface="Raleway"/>
            </a:endParaRPr>
          </a:p>
          <a:p>
            <a:pPr marL="0" lvl="0" indent="0" algn="l" rtl="0">
              <a:spcBef>
                <a:spcPts val="0"/>
              </a:spcBef>
              <a:spcAft>
                <a:spcPts val="0"/>
              </a:spcAft>
              <a:buNone/>
            </a:pPr>
            <a:endParaRPr sz="1200">
              <a:solidFill>
                <a:schemeClr val="dk1"/>
              </a:solidFill>
              <a:latin typeface="Raleway"/>
              <a:ea typeface="Raleway"/>
              <a:cs typeface="Raleway"/>
              <a:sym typeface="Raleway"/>
            </a:endParaRPr>
          </a:p>
          <a:p>
            <a:pPr marL="457200" lvl="0" indent="-304800" algn="l" rtl="0">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Features</a:t>
            </a:r>
            <a:endParaRPr sz="1200">
              <a:solidFill>
                <a:schemeClr val="dk1"/>
              </a:solidFill>
              <a:latin typeface="Raleway"/>
              <a:ea typeface="Raleway"/>
              <a:cs typeface="Raleway"/>
              <a:sym typeface="Raleway"/>
            </a:endParaRPr>
          </a:p>
          <a:p>
            <a:pPr marL="914400" lvl="1" indent="-304800" algn="l" rtl="0">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Allows user to initialize line segments randomly in one click.</a:t>
            </a:r>
            <a:endParaRPr sz="1200">
              <a:solidFill>
                <a:schemeClr val="dk1"/>
              </a:solidFill>
              <a:latin typeface="Raleway"/>
              <a:ea typeface="Raleway"/>
              <a:cs typeface="Raleway"/>
              <a:sym typeface="Raleway"/>
            </a:endParaRPr>
          </a:p>
          <a:p>
            <a:pPr marL="914400" lvl="1" indent="-304800" algn="l" rtl="0">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Allows user to click on graphs to initialize line segments.</a:t>
            </a:r>
            <a:endParaRPr sz="1200">
              <a:solidFill>
                <a:schemeClr val="dk1"/>
              </a:solidFill>
              <a:latin typeface="Raleway"/>
              <a:ea typeface="Raleway"/>
              <a:cs typeface="Raleway"/>
              <a:sym typeface="Raleway"/>
            </a:endParaRPr>
          </a:p>
          <a:p>
            <a:pPr marL="914400" lvl="1" indent="-304800" algn="l" rtl="0">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Pause, Resume, Step and Reset buttons to observe algorithm execution.</a:t>
            </a:r>
            <a:endParaRPr sz="1200">
              <a:solidFill>
                <a:schemeClr val="dk1"/>
              </a:solidFill>
              <a:latin typeface="Raleway"/>
              <a:ea typeface="Raleway"/>
              <a:cs typeface="Raleway"/>
              <a:sym typeface="Raleway"/>
            </a:endParaRPr>
          </a:p>
          <a:p>
            <a:pPr marL="914400" lvl="1" indent="-304800" algn="l" rtl="0">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Pseudocode highlighting.</a:t>
            </a:r>
            <a:endParaRPr sz="1200">
              <a:solidFill>
                <a:schemeClr val="dk1"/>
              </a:solidFill>
              <a:latin typeface="Raleway"/>
              <a:ea typeface="Raleway"/>
              <a:cs typeface="Raleway"/>
              <a:sym typeface="Raleway"/>
            </a:endParaRPr>
          </a:p>
          <a:p>
            <a:pPr marL="914400" lvl="1" indent="-304800" algn="l" rtl="0">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Data Structure Visualization in real-time.</a:t>
            </a:r>
            <a:endParaRPr sz="1200">
              <a:solidFill>
                <a:schemeClr val="dk1"/>
              </a:solidFill>
              <a:latin typeface="Raleway"/>
              <a:ea typeface="Raleway"/>
              <a:cs typeface="Raleway"/>
              <a:sym typeface="Raleway"/>
            </a:endParaRPr>
          </a:p>
          <a:p>
            <a:pPr marL="914400" lvl="1" indent="-304800" algn="l" rtl="0">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Animations to make everything look cleaner and nicer.</a:t>
            </a:r>
            <a:endParaRPr sz="1200">
              <a:solidFill>
                <a:schemeClr val="dk1"/>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3" name="Google Shape;286;p38">
            <a:extLst>
              <a:ext uri="{FF2B5EF4-FFF2-40B4-BE49-F238E27FC236}">
                <a16:creationId xmlns:a16="http://schemas.microsoft.com/office/drawing/2014/main" id="{8C671094-CB69-0127-E67F-75854145D246}"/>
              </a:ext>
            </a:extLst>
          </p:cNvPr>
          <p:cNvSpPr txBox="1"/>
          <p:nvPr/>
        </p:nvSpPr>
        <p:spPr>
          <a:xfrm>
            <a:off x="5291724" y="3433524"/>
            <a:ext cx="1973599" cy="31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dirty="0">
                <a:latin typeface="Raleway"/>
                <a:ea typeface="Raleway"/>
                <a:cs typeface="Raleway"/>
                <a:sym typeface="Raleway"/>
              </a:rPr>
              <a:t>Pause</a:t>
            </a:r>
            <a:endParaRPr sz="1000" dirty="0">
              <a:latin typeface="Raleway"/>
              <a:ea typeface="Raleway"/>
              <a:cs typeface="Raleway"/>
              <a:sym typeface="Raleway"/>
            </a:endParaRPr>
          </a:p>
        </p:txBody>
      </p:sp>
      <p:sp>
        <p:nvSpPr>
          <p:cNvPr id="274" name="Google Shape;274;p38"/>
          <p:cNvSpPr/>
          <p:nvPr/>
        </p:nvSpPr>
        <p:spPr>
          <a:xfrm>
            <a:off x="766200" y="993125"/>
            <a:ext cx="7611600" cy="3579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
        <p:nvSpPr>
          <p:cNvPr id="275" name="Google Shape;275;p38"/>
          <p:cNvSpPr txBox="1"/>
          <p:nvPr/>
        </p:nvSpPr>
        <p:spPr>
          <a:xfrm>
            <a:off x="766200" y="993125"/>
            <a:ext cx="12897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aleway"/>
                <a:ea typeface="Raleway"/>
                <a:cs typeface="Raleway"/>
                <a:sym typeface="Raleway"/>
              </a:rPr>
              <a:t>Screen</a:t>
            </a:r>
            <a:endParaRPr>
              <a:latin typeface="Raleway"/>
              <a:ea typeface="Raleway"/>
              <a:cs typeface="Raleway"/>
              <a:sym typeface="Raleway"/>
            </a:endParaRPr>
          </a:p>
        </p:txBody>
      </p:sp>
      <p:sp>
        <p:nvSpPr>
          <p:cNvPr id="276" name="Google Shape;276;p38"/>
          <p:cNvSpPr/>
          <p:nvPr/>
        </p:nvSpPr>
        <p:spPr>
          <a:xfrm>
            <a:off x="5291725" y="1323400"/>
            <a:ext cx="2942400" cy="20010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
        <p:nvSpPr>
          <p:cNvPr id="277" name="Google Shape;277;p38"/>
          <p:cNvSpPr/>
          <p:nvPr/>
        </p:nvSpPr>
        <p:spPr>
          <a:xfrm>
            <a:off x="863875" y="1323400"/>
            <a:ext cx="4264800" cy="22341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
        <p:nvSpPr>
          <p:cNvPr id="278" name="Google Shape;278;p38"/>
          <p:cNvSpPr/>
          <p:nvPr/>
        </p:nvSpPr>
        <p:spPr>
          <a:xfrm>
            <a:off x="5291725" y="3865418"/>
            <a:ext cx="2942400" cy="625732"/>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
        <p:nvSpPr>
          <p:cNvPr id="279" name="Google Shape;279;p38"/>
          <p:cNvSpPr/>
          <p:nvPr/>
        </p:nvSpPr>
        <p:spPr>
          <a:xfrm>
            <a:off x="863875" y="3706625"/>
            <a:ext cx="717900" cy="3177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
        <p:nvSpPr>
          <p:cNvPr id="280" name="Google Shape;280;p38"/>
          <p:cNvSpPr/>
          <p:nvPr/>
        </p:nvSpPr>
        <p:spPr>
          <a:xfrm>
            <a:off x="2046438" y="3706625"/>
            <a:ext cx="717900" cy="3177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
        <p:nvSpPr>
          <p:cNvPr id="281" name="Google Shape;281;p38"/>
          <p:cNvSpPr/>
          <p:nvPr/>
        </p:nvSpPr>
        <p:spPr>
          <a:xfrm>
            <a:off x="3229000" y="3706625"/>
            <a:ext cx="717900" cy="3177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
        <p:nvSpPr>
          <p:cNvPr id="283" name="Google Shape;283;p38"/>
          <p:cNvSpPr/>
          <p:nvPr/>
        </p:nvSpPr>
        <p:spPr>
          <a:xfrm>
            <a:off x="863875" y="4173450"/>
            <a:ext cx="4264800" cy="3177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
        <p:nvSpPr>
          <p:cNvPr id="284" name="Google Shape;284;p38"/>
          <p:cNvSpPr txBox="1"/>
          <p:nvPr/>
        </p:nvSpPr>
        <p:spPr>
          <a:xfrm>
            <a:off x="2351425" y="2190000"/>
            <a:ext cx="1289700" cy="76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aleway"/>
                <a:ea typeface="Raleway"/>
                <a:cs typeface="Raleway"/>
                <a:sym typeface="Raleway"/>
              </a:rPr>
              <a:t>Pseudocode</a:t>
            </a:r>
            <a:endParaRPr>
              <a:latin typeface="Raleway"/>
              <a:ea typeface="Raleway"/>
              <a:cs typeface="Raleway"/>
              <a:sym typeface="Raleway"/>
            </a:endParaRPr>
          </a:p>
        </p:txBody>
      </p:sp>
      <p:sp>
        <p:nvSpPr>
          <p:cNvPr id="285" name="Google Shape;285;p38"/>
          <p:cNvSpPr txBox="1"/>
          <p:nvPr/>
        </p:nvSpPr>
        <p:spPr>
          <a:xfrm>
            <a:off x="6425725" y="2123800"/>
            <a:ext cx="6744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aleway"/>
                <a:ea typeface="Raleway"/>
                <a:cs typeface="Raleway"/>
                <a:sym typeface="Raleway"/>
              </a:rPr>
              <a:t>Chart</a:t>
            </a:r>
            <a:endParaRPr>
              <a:latin typeface="Raleway"/>
              <a:ea typeface="Raleway"/>
              <a:cs typeface="Raleway"/>
              <a:sym typeface="Raleway"/>
            </a:endParaRPr>
          </a:p>
        </p:txBody>
      </p:sp>
      <p:sp>
        <p:nvSpPr>
          <p:cNvPr id="286" name="Google Shape;286;p38"/>
          <p:cNvSpPr txBox="1"/>
          <p:nvPr/>
        </p:nvSpPr>
        <p:spPr>
          <a:xfrm>
            <a:off x="867125" y="3713100"/>
            <a:ext cx="717900" cy="31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Raleway"/>
                <a:ea typeface="Raleway"/>
                <a:cs typeface="Raleway"/>
                <a:sym typeface="Raleway"/>
              </a:rPr>
              <a:t>Pause</a:t>
            </a:r>
            <a:endParaRPr sz="1000">
              <a:latin typeface="Raleway"/>
              <a:ea typeface="Raleway"/>
              <a:cs typeface="Raleway"/>
              <a:sym typeface="Raleway"/>
            </a:endParaRPr>
          </a:p>
        </p:txBody>
      </p:sp>
      <p:sp>
        <p:nvSpPr>
          <p:cNvPr id="287" name="Google Shape;287;p38"/>
          <p:cNvSpPr txBox="1"/>
          <p:nvPr/>
        </p:nvSpPr>
        <p:spPr>
          <a:xfrm>
            <a:off x="2048063" y="3706625"/>
            <a:ext cx="717900" cy="31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Raleway"/>
                <a:ea typeface="Raleway"/>
                <a:cs typeface="Raleway"/>
                <a:sym typeface="Raleway"/>
              </a:rPr>
              <a:t>Resume</a:t>
            </a:r>
            <a:endParaRPr sz="1000">
              <a:latin typeface="Raleway"/>
              <a:ea typeface="Raleway"/>
              <a:cs typeface="Raleway"/>
              <a:sym typeface="Raleway"/>
            </a:endParaRPr>
          </a:p>
        </p:txBody>
      </p:sp>
      <p:sp>
        <p:nvSpPr>
          <p:cNvPr id="288" name="Google Shape;288;p38"/>
          <p:cNvSpPr txBox="1"/>
          <p:nvPr/>
        </p:nvSpPr>
        <p:spPr>
          <a:xfrm>
            <a:off x="3229000" y="3706625"/>
            <a:ext cx="717900" cy="31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Raleway"/>
                <a:ea typeface="Raleway"/>
                <a:cs typeface="Raleway"/>
                <a:sym typeface="Raleway"/>
              </a:rPr>
              <a:t>Step</a:t>
            </a:r>
            <a:endParaRPr sz="1000">
              <a:latin typeface="Raleway"/>
              <a:ea typeface="Raleway"/>
              <a:cs typeface="Raleway"/>
              <a:sym typeface="Raleway"/>
            </a:endParaRPr>
          </a:p>
        </p:txBody>
      </p:sp>
      <p:sp>
        <p:nvSpPr>
          <p:cNvPr id="290" name="Google Shape;290;p38"/>
          <p:cNvSpPr txBox="1"/>
          <p:nvPr/>
        </p:nvSpPr>
        <p:spPr>
          <a:xfrm>
            <a:off x="867125" y="4173450"/>
            <a:ext cx="4264800" cy="31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Raleway"/>
                <a:ea typeface="Raleway"/>
                <a:cs typeface="Raleway"/>
                <a:sym typeface="Raleway"/>
              </a:rPr>
              <a:t>Results</a:t>
            </a:r>
            <a:endParaRPr sz="1000">
              <a:latin typeface="Raleway"/>
              <a:ea typeface="Raleway"/>
              <a:cs typeface="Raleway"/>
              <a:sym typeface="Raleway"/>
            </a:endParaRPr>
          </a:p>
        </p:txBody>
      </p:sp>
      <p:sp>
        <p:nvSpPr>
          <p:cNvPr id="291" name="Google Shape;291;p38"/>
          <p:cNvSpPr txBox="1"/>
          <p:nvPr/>
        </p:nvSpPr>
        <p:spPr>
          <a:xfrm>
            <a:off x="5369575" y="4014600"/>
            <a:ext cx="2786700" cy="31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Raleway"/>
                <a:ea typeface="Raleway"/>
                <a:cs typeface="Raleway"/>
                <a:sym typeface="Raleway"/>
              </a:rPr>
              <a:t>Data Structure Visualization</a:t>
            </a:r>
            <a:endParaRPr dirty="0">
              <a:latin typeface="Raleway"/>
              <a:ea typeface="Raleway"/>
              <a:cs typeface="Raleway"/>
              <a:sym typeface="Raleway"/>
            </a:endParaRPr>
          </a:p>
        </p:txBody>
      </p:sp>
      <p:cxnSp>
        <p:nvCxnSpPr>
          <p:cNvPr id="292" name="Google Shape;292;p38"/>
          <p:cNvCxnSpPr/>
          <p:nvPr/>
        </p:nvCxnSpPr>
        <p:spPr>
          <a:xfrm>
            <a:off x="2479650" y="725150"/>
            <a:ext cx="4184700" cy="0"/>
          </a:xfrm>
          <a:prstGeom prst="straightConnector1">
            <a:avLst/>
          </a:prstGeom>
          <a:noFill/>
          <a:ln w="9525" cap="flat" cmpd="sng">
            <a:solidFill>
              <a:schemeClr val="dk2"/>
            </a:solidFill>
            <a:prstDash val="solid"/>
            <a:round/>
            <a:headEnd type="none" w="med" len="med"/>
            <a:tailEnd type="none" w="med" len="med"/>
          </a:ln>
        </p:spPr>
      </p:cxnSp>
      <p:sp>
        <p:nvSpPr>
          <p:cNvPr id="293" name="Google Shape;293;p38"/>
          <p:cNvSpPr txBox="1">
            <a:spLocks noGrp="1"/>
          </p:cNvSpPr>
          <p:nvPr>
            <p:ph type="title"/>
          </p:nvPr>
        </p:nvSpPr>
        <p:spPr>
          <a:xfrm>
            <a:off x="713250" y="24695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Planned Layout</a:t>
            </a:r>
            <a:endParaRPr>
              <a:solidFill>
                <a:schemeClr val="dk2"/>
              </a:solidFill>
            </a:endParaRPr>
          </a:p>
        </p:txBody>
      </p:sp>
      <p:sp>
        <p:nvSpPr>
          <p:cNvPr id="4" name="Google Shape;282;p38">
            <a:extLst>
              <a:ext uri="{FF2B5EF4-FFF2-40B4-BE49-F238E27FC236}">
                <a16:creationId xmlns:a16="http://schemas.microsoft.com/office/drawing/2014/main" id="{513CAB0F-5B4C-FA27-F33E-768A8889671B}"/>
              </a:ext>
            </a:extLst>
          </p:cNvPr>
          <p:cNvSpPr/>
          <p:nvPr/>
        </p:nvSpPr>
        <p:spPr>
          <a:xfrm>
            <a:off x="7373364" y="3440699"/>
            <a:ext cx="860761" cy="3177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Raleway"/>
                <a:ea typeface="Raleway"/>
                <a:cs typeface="Raleway"/>
                <a:sym typeface="Raleway"/>
              </a:rPr>
              <a:t>Initialize</a:t>
            </a:r>
            <a:endParaRPr dirty="0">
              <a:latin typeface="Raleway"/>
              <a:ea typeface="Raleway"/>
              <a:cs typeface="Raleway"/>
              <a:sym typeface="Raleway"/>
            </a:endParaRPr>
          </a:p>
        </p:txBody>
      </p:sp>
      <p:sp>
        <p:nvSpPr>
          <p:cNvPr id="5" name="Google Shape;282;p38">
            <a:extLst>
              <a:ext uri="{FF2B5EF4-FFF2-40B4-BE49-F238E27FC236}">
                <a16:creationId xmlns:a16="http://schemas.microsoft.com/office/drawing/2014/main" id="{05BCCD67-3A87-1888-D925-64AE82F47FD7}"/>
              </a:ext>
            </a:extLst>
          </p:cNvPr>
          <p:cNvSpPr/>
          <p:nvPr/>
        </p:nvSpPr>
        <p:spPr>
          <a:xfrm>
            <a:off x="4407397" y="3703412"/>
            <a:ext cx="717900" cy="3177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
        <p:nvSpPr>
          <p:cNvPr id="289" name="Google Shape;289;p38"/>
          <p:cNvSpPr txBox="1"/>
          <p:nvPr/>
        </p:nvSpPr>
        <p:spPr>
          <a:xfrm>
            <a:off x="4405697" y="3706625"/>
            <a:ext cx="730628" cy="31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dirty="0">
                <a:latin typeface="Raleway"/>
                <a:ea typeface="Raleway"/>
                <a:cs typeface="Raleway"/>
                <a:sym typeface="Raleway"/>
              </a:rPr>
              <a:t>Reset</a:t>
            </a:r>
            <a:endParaRPr sz="1000" dirty="0">
              <a:latin typeface="Raleway"/>
              <a:ea typeface="Raleway"/>
              <a:cs typeface="Raleway"/>
              <a:sym typeface="Raleway"/>
            </a:endParaRPr>
          </a:p>
        </p:txBody>
      </p:sp>
      <p:sp>
        <p:nvSpPr>
          <p:cNvPr id="282" name="Google Shape;282;p38"/>
          <p:cNvSpPr/>
          <p:nvPr/>
        </p:nvSpPr>
        <p:spPr>
          <a:xfrm>
            <a:off x="5299749" y="3433524"/>
            <a:ext cx="1965573" cy="3177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latin typeface="Raleway"/>
                <a:ea typeface="Raleway"/>
                <a:cs typeface="Raleway"/>
                <a:sym typeface="Raleway"/>
              </a:rPr>
              <a:t>Number of Line Segments</a:t>
            </a:r>
            <a:endParaRPr sz="1100" dirty="0">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7"/>
        <p:cNvGrpSpPr/>
        <p:nvPr/>
      </p:nvGrpSpPr>
      <p:grpSpPr>
        <a:xfrm>
          <a:off x="0" y="0"/>
          <a:ext cx="0" cy="0"/>
          <a:chOff x="0" y="0"/>
          <a:chExt cx="0" cy="0"/>
        </a:xfrm>
      </p:grpSpPr>
      <p:cxnSp>
        <p:nvCxnSpPr>
          <p:cNvPr id="298" name="Google Shape;298;p39"/>
          <p:cNvCxnSpPr/>
          <p:nvPr/>
        </p:nvCxnSpPr>
        <p:spPr>
          <a:xfrm>
            <a:off x="2479650" y="1058650"/>
            <a:ext cx="4184700" cy="0"/>
          </a:xfrm>
          <a:prstGeom prst="straightConnector1">
            <a:avLst/>
          </a:prstGeom>
          <a:noFill/>
          <a:ln w="9525" cap="flat" cmpd="sng">
            <a:solidFill>
              <a:schemeClr val="dk2"/>
            </a:solidFill>
            <a:prstDash val="solid"/>
            <a:round/>
            <a:headEnd type="none" w="med" len="med"/>
            <a:tailEnd type="none" w="med" len="med"/>
          </a:ln>
        </p:spPr>
      </p:cxnSp>
      <p:sp>
        <p:nvSpPr>
          <p:cNvPr id="299" name="Google Shape;299;p39"/>
          <p:cNvSpPr txBox="1">
            <a:spLocks noGrp="1"/>
          </p:cNvSpPr>
          <p:nvPr>
            <p:ph type="title"/>
          </p:nvPr>
        </p:nvSpPr>
        <p:spPr>
          <a:xfrm>
            <a:off x="713250" y="58045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Timeline</a:t>
            </a:r>
            <a:endParaRPr>
              <a:solidFill>
                <a:schemeClr val="dk2"/>
              </a:solidFill>
            </a:endParaRPr>
          </a:p>
        </p:txBody>
      </p:sp>
      <p:graphicFrame>
        <p:nvGraphicFramePr>
          <p:cNvPr id="300" name="Google Shape;300;p39"/>
          <p:cNvGraphicFramePr/>
          <p:nvPr/>
        </p:nvGraphicFramePr>
        <p:xfrm>
          <a:off x="1930475" y="1278385"/>
          <a:ext cx="5283025" cy="3712330"/>
        </p:xfrm>
        <a:graphic>
          <a:graphicData uri="http://schemas.openxmlformats.org/drawingml/2006/table">
            <a:tbl>
              <a:tblPr>
                <a:noFill/>
                <a:tableStyleId>{020ACAC3-C8EF-49AF-B71F-9C902279CC5F}</a:tableStyleId>
              </a:tblPr>
              <a:tblGrid>
                <a:gridCol w="1712950">
                  <a:extLst>
                    <a:ext uri="{9D8B030D-6E8A-4147-A177-3AD203B41FA5}">
                      <a16:colId xmlns:a16="http://schemas.microsoft.com/office/drawing/2014/main" val="20000"/>
                    </a:ext>
                  </a:extLst>
                </a:gridCol>
                <a:gridCol w="3570075">
                  <a:extLst>
                    <a:ext uri="{9D8B030D-6E8A-4147-A177-3AD203B41FA5}">
                      <a16:colId xmlns:a16="http://schemas.microsoft.com/office/drawing/2014/main" val="20001"/>
                    </a:ext>
                  </a:extLst>
                </a:gridCol>
              </a:tblGrid>
              <a:tr h="327500">
                <a:tc>
                  <a:txBody>
                    <a:bodyPr/>
                    <a:lstStyle/>
                    <a:p>
                      <a:pPr marL="0" lvl="0" indent="0" algn="ctr" rtl="0">
                        <a:spcBef>
                          <a:spcPts val="0"/>
                        </a:spcBef>
                        <a:spcAft>
                          <a:spcPts val="0"/>
                        </a:spcAft>
                        <a:buNone/>
                      </a:pPr>
                      <a:r>
                        <a:rPr lang="en" sz="1800">
                          <a:solidFill>
                            <a:srgbClr val="FFFFFF"/>
                          </a:solidFill>
                          <a:latin typeface="Unna"/>
                          <a:ea typeface="Unna"/>
                          <a:cs typeface="Unna"/>
                          <a:sym typeface="Unna"/>
                        </a:rPr>
                        <a:t>Week No</a:t>
                      </a:r>
                      <a:endParaRPr sz="1800">
                        <a:solidFill>
                          <a:srgbClr val="FFFFFF"/>
                        </a:solidFill>
                        <a:latin typeface="Unna"/>
                        <a:ea typeface="Unna"/>
                        <a:cs typeface="Unna"/>
                        <a:sym typeface="Unna"/>
                      </a:endParaRPr>
                    </a:p>
                  </a:txBody>
                  <a:tcPr marL="91425" marR="91425" marT="91425" marB="91425" anchor="ctr">
                    <a:lnL w="9525" cap="flat" cmpd="sng">
                      <a:solidFill>
                        <a:srgbClr val="EAC488"/>
                      </a:solidFill>
                      <a:prstDash val="solid"/>
                      <a:round/>
                      <a:headEnd type="none" w="sm" len="sm"/>
                      <a:tailEnd type="none" w="sm" len="sm"/>
                    </a:lnL>
                    <a:lnR w="9525" cap="flat" cmpd="sng">
                      <a:solidFill>
                        <a:srgbClr val="EAC488"/>
                      </a:solidFill>
                      <a:prstDash val="solid"/>
                      <a:round/>
                      <a:headEnd type="none" w="sm" len="sm"/>
                      <a:tailEnd type="none" w="sm" len="sm"/>
                    </a:lnR>
                    <a:lnT w="9525" cap="flat" cmpd="sng">
                      <a:solidFill>
                        <a:srgbClr val="EAC488"/>
                      </a:solidFill>
                      <a:prstDash val="solid"/>
                      <a:round/>
                      <a:headEnd type="none" w="sm" len="sm"/>
                      <a:tailEnd type="none" w="sm" len="sm"/>
                    </a:lnT>
                    <a:lnB w="9525" cap="flat" cmpd="sng">
                      <a:solidFill>
                        <a:srgbClr val="EAC488"/>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Unna"/>
                          <a:ea typeface="Unna"/>
                          <a:cs typeface="Unna"/>
                          <a:sym typeface="Unna"/>
                        </a:rPr>
                        <a:t>Goals</a:t>
                      </a:r>
                      <a:endParaRPr sz="1800">
                        <a:solidFill>
                          <a:srgbClr val="FFFFFF"/>
                        </a:solidFill>
                        <a:latin typeface="Unna"/>
                        <a:ea typeface="Unna"/>
                        <a:cs typeface="Unna"/>
                        <a:sym typeface="Unna"/>
                      </a:endParaRPr>
                    </a:p>
                  </a:txBody>
                  <a:tcPr marL="91425" marR="91425" marT="91425" marB="91425" anchor="ctr">
                    <a:lnL w="9525" cap="flat" cmpd="sng">
                      <a:solidFill>
                        <a:srgbClr val="EAC488"/>
                      </a:solidFill>
                      <a:prstDash val="solid"/>
                      <a:round/>
                      <a:headEnd type="none" w="sm" len="sm"/>
                      <a:tailEnd type="none" w="sm" len="sm"/>
                    </a:lnL>
                    <a:lnR w="9525" cap="flat" cmpd="sng">
                      <a:solidFill>
                        <a:srgbClr val="EAC488"/>
                      </a:solidFill>
                      <a:prstDash val="solid"/>
                      <a:round/>
                      <a:headEnd type="none" w="sm" len="sm"/>
                      <a:tailEnd type="none" w="sm" len="sm"/>
                    </a:lnR>
                    <a:lnT w="9525" cap="flat" cmpd="sng">
                      <a:solidFill>
                        <a:srgbClr val="EAC488"/>
                      </a:solidFill>
                      <a:prstDash val="solid"/>
                      <a:round/>
                      <a:headEnd type="none" w="sm" len="sm"/>
                      <a:tailEnd type="none" w="sm" len="sm"/>
                    </a:lnT>
                    <a:lnB w="9525" cap="flat" cmpd="sng">
                      <a:solidFill>
                        <a:srgbClr val="EAC488"/>
                      </a:solidFill>
                      <a:prstDash val="solid"/>
                      <a:round/>
                      <a:headEnd type="none" w="sm" len="sm"/>
                      <a:tailEnd type="none" w="sm" len="sm"/>
                    </a:lnB>
                  </a:tcPr>
                </a:tc>
                <a:extLst>
                  <a:ext uri="{0D108BD9-81ED-4DB2-BD59-A6C34878D82A}">
                    <a16:rowId xmlns:a16="http://schemas.microsoft.com/office/drawing/2014/main" val="10000"/>
                  </a:ext>
                </a:extLst>
              </a:tr>
              <a:tr h="452775">
                <a:tc>
                  <a:txBody>
                    <a:bodyPr/>
                    <a:lstStyle/>
                    <a:p>
                      <a:pPr marL="0" lvl="0" indent="0" algn="ctr" rtl="0">
                        <a:spcBef>
                          <a:spcPts val="0"/>
                        </a:spcBef>
                        <a:spcAft>
                          <a:spcPts val="0"/>
                        </a:spcAft>
                        <a:buNone/>
                      </a:pPr>
                      <a:r>
                        <a:rPr lang="en" sz="1300">
                          <a:solidFill>
                            <a:srgbClr val="FFFFFF"/>
                          </a:solidFill>
                          <a:latin typeface="Raleway"/>
                          <a:ea typeface="Raleway"/>
                          <a:cs typeface="Raleway"/>
                          <a:sym typeface="Raleway"/>
                        </a:rPr>
                        <a:t>Week 6</a:t>
                      </a:r>
                      <a:endParaRPr sz="1300">
                        <a:solidFill>
                          <a:srgbClr val="FFFFFF"/>
                        </a:solidFill>
                        <a:latin typeface="Raleway"/>
                        <a:ea typeface="Raleway"/>
                        <a:cs typeface="Raleway"/>
                        <a:sym typeface="Raleway"/>
                      </a:endParaRPr>
                    </a:p>
                  </a:txBody>
                  <a:tcPr marL="91425" marR="91425" marT="91425" marB="91425" anchor="ctr">
                    <a:lnL w="9525" cap="flat" cmpd="sng">
                      <a:solidFill>
                        <a:srgbClr val="EAC488"/>
                      </a:solidFill>
                      <a:prstDash val="solid"/>
                      <a:round/>
                      <a:headEnd type="none" w="sm" len="sm"/>
                      <a:tailEnd type="none" w="sm" len="sm"/>
                    </a:lnL>
                    <a:lnR w="9525" cap="flat" cmpd="sng">
                      <a:solidFill>
                        <a:srgbClr val="EAC488"/>
                      </a:solidFill>
                      <a:prstDash val="solid"/>
                      <a:round/>
                      <a:headEnd type="none" w="sm" len="sm"/>
                      <a:tailEnd type="none" w="sm" len="sm"/>
                    </a:lnR>
                    <a:lnT w="9525" cap="flat" cmpd="sng">
                      <a:solidFill>
                        <a:srgbClr val="EAC488"/>
                      </a:solidFill>
                      <a:prstDash val="solid"/>
                      <a:round/>
                      <a:headEnd type="none" w="sm" len="sm"/>
                      <a:tailEnd type="none" w="sm" len="sm"/>
                    </a:lnT>
                    <a:lnB w="9525" cap="flat" cmpd="sng">
                      <a:solidFill>
                        <a:srgbClr val="EAC488"/>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rgbClr val="FFFFFF"/>
                          </a:solidFill>
                          <a:latin typeface="Raleway"/>
                          <a:ea typeface="Raleway"/>
                          <a:cs typeface="Raleway"/>
                          <a:sym typeface="Raleway"/>
                        </a:rPr>
                        <a:t>Implementing Base Algorithm and Data Structures</a:t>
                      </a:r>
                      <a:endParaRPr sz="1300">
                        <a:solidFill>
                          <a:srgbClr val="FFFFFF"/>
                        </a:solidFill>
                        <a:latin typeface="Raleway"/>
                        <a:ea typeface="Raleway"/>
                        <a:cs typeface="Raleway"/>
                        <a:sym typeface="Raleway"/>
                      </a:endParaRPr>
                    </a:p>
                  </a:txBody>
                  <a:tcPr marL="91425" marR="91425" marT="91425" marB="91425" anchor="ctr">
                    <a:lnL w="9525" cap="flat" cmpd="sng">
                      <a:solidFill>
                        <a:srgbClr val="EAC488"/>
                      </a:solidFill>
                      <a:prstDash val="solid"/>
                      <a:round/>
                      <a:headEnd type="none" w="sm" len="sm"/>
                      <a:tailEnd type="none" w="sm" len="sm"/>
                    </a:lnL>
                    <a:lnR w="9525" cap="flat" cmpd="sng">
                      <a:solidFill>
                        <a:srgbClr val="EAC488"/>
                      </a:solidFill>
                      <a:prstDash val="solid"/>
                      <a:round/>
                      <a:headEnd type="none" w="sm" len="sm"/>
                      <a:tailEnd type="none" w="sm" len="sm"/>
                    </a:lnR>
                    <a:lnT w="9525" cap="flat" cmpd="sng">
                      <a:solidFill>
                        <a:srgbClr val="EAC488"/>
                      </a:solidFill>
                      <a:prstDash val="solid"/>
                      <a:round/>
                      <a:headEnd type="none" w="sm" len="sm"/>
                      <a:tailEnd type="none" w="sm" len="sm"/>
                    </a:lnT>
                    <a:lnB w="9525" cap="flat" cmpd="sng">
                      <a:solidFill>
                        <a:srgbClr val="EAC488"/>
                      </a:solidFill>
                      <a:prstDash val="solid"/>
                      <a:round/>
                      <a:headEnd type="none" w="sm" len="sm"/>
                      <a:tailEnd type="none" w="sm" len="sm"/>
                    </a:lnB>
                  </a:tcPr>
                </a:tc>
                <a:extLst>
                  <a:ext uri="{0D108BD9-81ED-4DB2-BD59-A6C34878D82A}">
                    <a16:rowId xmlns:a16="http://schemas.microsoft.com/office/drawing/2014/main" val="10001"/>
                  </a:ext>
                </a:extLst>
              </a:tr>
              <a:tr h="536650">
                <a:tc>
                  <a:txBody>
                    <a:bodyPr/>
                    <a:lstStyle/>
                    <a:p>
                      <a:pPr marL="0" lvl="0" indent="0" algn="ctr" rtl="0">
                        <a:spcBef>
                          <a:spcPts val="0"/>
                        </a:spcBef>
                        <a:spcAft>
                          <a:spcPts val="0"/>
                        </a:spcAft>
                        <a:buNone/>
                      </a:pPr>
                      <a:r>
                        <a:rPr lang="en" sz="1300">
                          <a:solidFill>
                            <a:srgbClr val="FFFFFF"/>
                          </a:solidFill>
                          <a:latin typeface="Raleway"/>
                          <a:ea typeface="Raleway"/>
                          <a:cs typeface="Raleway"/>
                          <a:sym typeface="Raleway"/>
                        </a:rPr>
                        <a:t>Week 7 &amp; 8</a:t>
                      </a:r>
                      <a:endParaRPr sz="1300">
                        <a:solidFill>
                          <a:srgbClr val="FFFFFF"/>
                        </a:solidFill>
                        <a:latin typeface="Raleway"/>
                        <a:ea typeface="Raleway"/>
                        <a:cs typeface="Raleway"/>
                        <a:sym typeface="Raleway"/>
                      </a:endParaRPr>
                    </a:p>
                  </a:txBody>
                  <a:tcPr marL="91425" marR="91425" marT="91425" marB="91425" anchor="ctr">
                    <a:lnL w="9525" cap="flat" cmpd="sng">
                      <a:solidFill>
                        <a:srgbClr val="EAC488"/>
                      </a:solidFill>
                      <a:prstDash val="solid"/>
                      <a:round/>
                      <a:headEnd type="none" w="sm" len="sm"/>
                      <a:tailEnd type="none" w="sm" len="sm"/>
                    </a:lnL>
                    <a:lnR w="9525" cap="flat" cmpd="sng">
                      <a:solidFill>
                        <a:srgbClr val="EAC488"/>
                      </a:solidFill>
                      <a:prstDash val="solid"/>
                      <a:round/>
                      <a:headEnd type="none" w="sm" len="sm"/>
                      <a:tailEnd type="none" w="sm" len="sm"/>
                    </a:lnR>
                    <a:lnT w="9525" cap="flat" cmpd="sng">
                      <a:solidFill>
                        <a:srgbClr val="EAC488"/>
                      </a:solidFill>
                      <a:prstDash val="solid"/>
                      <a:round/>
                      <a:headEnd type="none" w="sm" len="sm"/>
                      <a:tailEnd type="none" w="sm" len="sm"/>
                    </a:lnT>
                    <a:lnB w="9525" cap="flat" cmpd="sng">
                      <a:solidFill>
                        <a:srgbClr val="EAC488"/>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rgbClr val="FFFFFF"/>
                          </a:solidFill>
                          <a:latin typeface="Raleway"/>
                          <a:ea typeface="Raleway"/>
                          <a:cs typeface="Raleway"/>
                          <a:sym typeface="Raleway"/>
                        </a:rPr>
                        <a:t>Adding Graphs and Animations on Code Execution</a:t>
                      </a:r>
                      <a:endParaRPr sz="1300">
                        <a:solidFill>
                          <a:srgbClr val="FFFFFF"/>
                        </a:solidFill>
                        <a:latin typeface="Raleway"/>
                        <a:ea typeface="Raleway"/>
                        <a:cs typeface="Raleway"/>
                        <a:sym typeface="Raleway"/>
                      </a:endParaRPr>
                    </a:p>
                  </a:txBody>
                  <a:tcPr marL="91425" marR="91425" marT="91425" marB="91425" anchor="ctr">
                    <a:lnL w="9525" cap="flat" cmpd="sng">
                      <a:solidFill>
                        <a:srgbClr val="EAC488"/>
                      </a:solidFill>
                      <a:prstDash val="solid"/>
                      <a:round/>
                      <a:headEnd type="none" w="sm" len="sm"/>
                      <a:tailEnd type="none" w="sm" len="sm"/>
                    </a:lnL>
                    <a:lnR w="9525" cap="flat" cmpd="sng">
                      <a:solidFill>
                        <a:srgbClr val="EAC488"/>
                      </a:solidFill>
                      <a:prstDash val="solid"/>
                      <a:round/>
                      <a:headEnd type="none" w="sm" len="sm"/>
                      <a:tailEnd type="none" w="sm" len="sm"/>
                    </a:lnR>
                    <a:lnT w="9525" cap="flat" cmpd="sng">
                      <a:solidFill>
                        <a:srgbClr val="EAC488"/>
                      </a:solidFill>
                      <a:prstDash val="solid"/>
                      <a:round/>
                      <a:headEnd type="none" w="sm" len="sm"/>
                      <a:tailEnd type="none" w="sm" len="sm"/>
                    </a:lnT>
                    <a:lnB w="9525" cap="flat" cmpd="sng">
                      <a:solidFill>
                        <a:srgbClr val="EAC488"/>
                      </a:solidFill>
                      <a:prstDash val="solid"/>
                      <a:round/>
                      <a:headEnd type="none" w="sm" len="sm"/>
                      <a:tailEnd type="none" w="sm" len="sm"/>
                    </a:lnB>
                  </a:tcPr>
                </a:tc>
                <a:extLst>
                  <a:ext uri="{0D108BD9-81ED-4DB2-BD59-A6C34878D82A}">
                    <a16:rowId xmlns:a16="http://schemas.microsoft.com/office/drawing/2014/main" val="10002"/>
                  </a:ext>
                </a:extLst>
              </a:tr>
              <a:tr h="469400">
                <a:tc>
                  <a:txBody>
                    <a:bodyPr/>
                    <a:lstStyle/>
                    <a:p>
                      <a:pPr marL="0" lvl="0" indent="0" algn="ctr" rtl="0">
                        <a:spcBef>
                          <a:spcPts val="0"/>
                        </a:spcBef>
                        <a:spcAft>
                          <a:spcPts val="0"/>
                        </a:spcAft>
                        <a:buNone/>
                      </a:pPr>
                      <a:r>
                        <a:rPr lang="en" sz="1300">
                          <a:solidFill>
                            <a:srgbClr val="FFFFFF"/>
                          </a:solidFill>
                          <a:latin typeface="Raleway"/>
                          <a:ea typeface="Raleway"/>
                          <a:cs typeface="Raleway"/>
                          <a:sym typeface="Raleway"/>
                        </a:rPr>
                        <a:t>Week 9 &amp; 10</a:t>
                      </a:r>
                      <a:endParaRPr sz="1300">
                        <a:solidFill>
                          <a:srgbClr val="FFFFFF"/>
                        </a:solidFill>
                        <a:latin typeface="Raleway"/>
                        <a:ea typeface="Raleway"/>
                        <a:cs typeface="Raleway"/>
                        <a:sym typeface="Raleway"/>
                      </a:endParaRPr>
                    </a:p>
                  </a:txBody>
                  <a:tcPr marL="91425" marR="91425" marT="91425" marB="91425" anchor="ctr">
                    <a:lnL w="9525" cap="flat" cmpd="sng">
                      <a:solidFill>
                        <a:srgbClr val="EAC488"/>
                      </a:solidFill>
                      <a:prstDash val="solid"/>
                      <a:round/>
                      <a:headEnd type="none" w="sm" len="sm"/>
                      <a:tailEnd type="none" w="sm" len="sm"/>
                    </a:lnL>
                    <a:lnR w="9525" cap="flat" cmpd="sng">
                      <a:solidFill>
                        <a:srgbClr val="EAC488"/>
                      </a:solidFill>
                      <a:prstDash val="solid"/>
                      <a:round/>
                      <a:headEnd type="none" w="sm" len="sm"/>
                      <a:tailEnd type="none" w="sm" len="sm"/>
                    </a:lnR>
                    <a:lnT w="9525" cap="flat" cmpd="sng">
                      <a:solidFill>
                        <a:srgbClr val="EAC488"/>
                      </a:solidFill>
                      <a:prstDash val="solid"/>
                      <a:round/>
                      <a:headEnd type="none" w="sm" len="sm"/>
                      <a:tailEnd type="none" w="sm" len="sm"/>
                    </a:lnT>
                    <a:lnB w="9525" cap="flat" cmpd="sng">
                      <a:solidFill>
                        <a:srgbClr val="EAC488"/>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rgbClr val="FFFFFF"/>
                          </a:solidFill>
                          <a:latin typeface="Raleway"/>
                          <a:ea typeface="Raleway"/>
                          <a:cs typeface="Raleway"/>
                          <a:sym typeface="Raleway"/>
                        </a:rPr>
                        <a:t>Pseudocode Highlighting and Action Buttons</a:t>
                      </a:r>
                      <a:endParaRPr sz="1300">
                        <a:solidFill>
                          <a:srgbClr val="FFFFFF"/>
                        </a:solidFill>
                        <a:latin typeface="Raleway"/>
                        <a:ea typeface="Raleway"/>
                        <a:cs typeface="Raleway"/>
                        <a:sym typeface="Raleway"/>
                      </a:endParaRPr>
                    </a:p>
                  </a:txBody>
                  <a:tcPr marL="91425" marR="91425" marT="91425" marB="91425" anchor="ctr">
                    <a:lnL w="9525" cap="flat" cmpd="sng">
                      <a:solidFill>
                        <a:srgbClr val="EAC488"/>
                      </a:solidFill>
                      <a:prstDash val="solid"/>
                      <a:round/>
                      <a:headEnd type="none" w="sm" len="sm"/>
                      <a:tailEnd type="none" w="sm" len="sm"/>
                    </a:lnL>
                    <a:lnR w="9525" cap="flat" cmpd="sng">
                      <a:solidFill>
                        <a:srgbClr val="EAC488"/>
                      </a:solidFill>
                      <a:prstDash val="solid"/>
                      <a:round/>
                      <a:headEnd type="none" w="sm" len="sm"/>
                      <a:tailEnd type="none" w="sm" len="sm"/>
                    </a:lnR>
                    <a:lnT w="9525" cap="flat" cmpd="sng">
                      <a:solidFill>
                        <a:srgbClr val="EAC488"/>
                      </a:solidFill>
                      <a:prstDash val="solid"/>
                      <a:round/>
                      <a:headEnd type="none" w="sm" len="sm"/>
                      <a:tailEnd type="none" w="sm" len="sm"/>
                    </a:lnT>
                    <a:lnB w="9525" cap="flat" cmpd="sng">
                      <a:solidFill>
                        <a:srgbClr val="EAC488"/>
                      </a:solidFill>
                      <a:prstDash val="solid"/>
                      <a:round/>
                      <a:headEnd type="none" w="sm" len="sm"/>
                      <a:tailEnd type="none" w="sm" len="sm"/>
                    </a:lnB>
                  </a:tcPr>
                </a:tc>
                <a:extLst>
                  <a:ext uri="{0D108BD9-81ED-4DB2-BD59-A6C34878D82A}">
                    <a16:rowId xmlns:a16="http://schemas.microsoft.com/office/drawing/2014/main" val="10003"/>
                  </a:ext>
                </a:extLst>
              </a:tr>
              <a:tr h="469400">
                <a:tc>
                  <a:txBody>
                    <a:bodyPr/>
                    <a:lstStyle/>
                    <a:p>
                      <a:pPr marL="0" lvl="0" indent="0" algn="ctr" rtl="0">
                        <a:spcBef>
                          <a:spcPts val="0"/>
                        </a:spcBef>
                        <a:spcAft>
                          <a:spcPts val="0"/>
                        </a:spcAft>
                        <a:buNone/>
                      </a:pPr>
                      <a:r>
                        <a:rPr lang="en" sz="1300">
                          <a:solidFill>
                            <a:srgbClr val="FFFFFF"/>
                          </a:solidFill>
                          <a:latin typeface="Raleway"/>
                          <a:ea typeface="Raleway"/>
                          <a:cs typeface="Raleway"/>
                          <a:sym typeface="Raleway"/>
                        </a:rPr>
                        <a:t>Week 11</a:t>
                      </a:r>
                      <a:endParaRPr sz="1300">
                        <a:solidFill>
                          <a:srgbClr val="FFFFFF"/>
                        </a:solidFill>
                        <a:latin typeface="Raleway"/>
                        <a:ea typeface="Raleway"/>
                        <a:cs typeface="Raleway"/>
                        <a:sym typeface="Raleway"/>
                      </a:endParaRPr>
                    </a:p>
                  </a:txBody>
                  <a:tcPr marL="91425" marR="91425" marT="91425" marB="91425" anchor="ctr">
                    <a:lnL w="9525" cap="flat" cmpd="sng">
                      <a:solidFill>
                        <a:srgbClr val="EAC488"/>
                      </a:solidFill>
                      <a:prstDash val="solid"/>
                      <a:round/>
                      <a:headEnd type="none" w="sm" len="sm"/>
                      <a:tailEnd type="none" w="sm" len="sm"/>
                    </a:lnL>
                    <a:lnR w="9525" cap="flat" cmpd="sng">
                      <a:solidFill>
                        <a:srgbClr val="EAC488"/>
                      </a:solidFill>
                      <a:prstDash val="solid"/>
                      <a:round/>
                      <a:headEnd type="none" w="sm" len="sm"/>
                      <a:tailEnd type="none" w="sm" len="sm"/>
                    </a:lnR>
                    <a:lnT w="9525" cap="flat" cmpd="sng">
                      <a:solidFill>
                        <a:srgbClr val="EAC488"/>
                      </a:solidFill>
                      <a:prstDash val="solid"/>
                      <a:round/>
                      <a:headEnd type="none" w="sm" len="sm"/>
                      <a:tailEnd type="none" w="sm" len="sm"/>
                    </a:lnT>
                    <a:lnB w="9525" cap="flat" cmpd="sng">
                      <a:solidFill>
                        <a:srgbClr val="EAC488"/>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rgbClr val="FFFFFF"/>
                          </a:solidFill>
                          <a:latin typeface="Raleway"/>
                          <a:ea typeface="Raleway"/>
                          <a:cs typeface="Raleway"/>
                          <a:sym typeface="Raleway"/>
                        </a:rPr>
                        <a:t>Random and Manual Initializations</a:t>
                      </a:r>
                      <a:endParaRPr sz="1300">
                        <a:solidFill>
                          <a:srgbClr val="FFFFFF"/>
                        </a:solidFill>
                        <a:latin typeface="Raleway"/>
                        <a:ea typeface="Raleway"/>
                        <a:cs typeface="Raleway"/>
                        <a:sym typeface="Raleway"/>
                      </a:endParaRPr>
                    </a:p>
                  </a:txBody>
                  <a:tcPr marL="91425" marR="91425" marT="91425" marB="91425" anchor="ctr">
                    <a:lnL w="9525" cap="flat" cmpd="sng">
                      <a:solidFill>
                        <a:srgbClr val="EAC488"/>
                      </a:solidFill>
                      <a:prstDash val="solid"/>
                      <a:round/>
                      <a:headEnd type="none" w="sm" len="sm"/>
                      <a:tailEnd type="none" w="sm" len="sm"/>
                    </a:lnL>
                    <a:lnR w="9525" cap="flat" cmpd="sng">
                      <a:solidFill>
                        <a:srgbClr val="EAC488"/>
                      </a:solidFill>
                      <a:prstDash val="solid"/>
                      <a:round/>
                      <a:headEnd type="none" w="sm" len="sm"/>
                      <a:tailEnd type="none" w="sm" len="sm"/>
                    </a:lnR>
                    <a:lnT w="9525" cap="flat" cmpd="sng">
                      <a:solidFill>
                        <a:srgbClr val="EAC488"/>
                      </a:solidFill>
                      <a:prstDash val="solid"/>
                      <a:round/>
                      <a:headEnd type="none" w="sm" len="sm"/>
                      <a:tailEnd type="none" w="sm" len="sm"/>
                    </a:lnT>
                    <a:lnB w="9525" cap="flat" cmpd="sng">
                      <a:solidFill>
                        <a:srgbClr val="EAC488"/>
                      </a:solidFill>
                      <a:prstDash val="solid"/>
                      <a:round/>
                      <a:headEnd type="none" w="sm" len="sm"/>
                      <a:tailEnd type="none" w="sm" len="sm"/>
                    </a:lnB>
                  </a:tcPr>
                </a:tc>
                <a:extLst>
                  <a:ext uri="{0D108BD9-81ED-4DB2-BD59-A6C34878D82A}">
                    <a16:rowId xmlns:a16="http://schemas.microsoft.com/office/drawing/2014/main" val="10004"/>
                  </a:ext>
                </a:extLst>
              </a:tr>
              <a:tr h="469400">
                <a:tc>
                  <a:txBody>
                    <a:bodyPr/>
                    <a:lstStyle/>
                    <a:p>
                      <a:pPr marL="0" lvl="0" indent="0" algn="ctr" rtl="0">
                        <a:spcBef>
                          <a:spcPts val="0"/>
                        </a:spcBef>
                        <a:spcAft>
                          <a:spcPts val="0"/>
                        </a:spcAft>
                        <a:buNone/>
                      </a:pPr>
                      <a:r>
                        <a:rPr lang="en" sz="1300">
                          <a:solidFill>
                            <a:srgbClr val="FFFFFF"/>
                          </a:solidFill>
                          <a:latin typeface="Raleway"/>
                          <a:ea typeface="Raleway"/>
                          <a:cs typeface="Raleway"/>
                          <a:sym typeface="Raleway"/>
                        </a:rPr>
                        <a:t>Week 12</a:t>
                      </a:r>
                      <a:endParaRPr sz="1300">
                        <a:solidFill>
                          <a:srgbClr val="FFFFFF"/>
                        </a:solidFill>
                        <a:latin typeface="Raleway"/>
                        <a:ea typeface="Raleway"/>
                        <a:cs typeface="Raleway"/>
                        <a:sym typeface="Raleway"/>
                      </a:endParaRPr>
                    </a:p>
                  </a:txBody>
                  <a:tcPr marL="91425" marR="91425" marT="91425" marB="91425" anchor="ctr">
                    <a:lnL w="9525" cap="flat" cmpd="sng">
                      <a:solidFill>
                        <a:srgbClr val="EAC488"/>
                      </a:solidFill>
                      <a:prstDash val="solid"/>
                      <a:round/>
                      <a:headEnd type="none" w="sm" len="sm"/>
                      <a:tailEnd type="none" w="sm" len="sm"/>
                    </a:lnL>
                    <a:lnR w="9525" cap="flat" cmpd="sng">
                      <a:solidFill>
                        <a:srgbClr val="EAC488"/>
                      </a:solidFill>
                      <a:prstDash val="solid"/>
                      <a:round/>
                      <a:headEnd type="none" w="sm" len="sm"/>
                      <a:tailEnd type="none" w="sm" len="sm"/>
                    </a:lnR>
                    <a:lnT w="9525" cap="flat" cmpd="sng">
                      <a:solidFill>
                        <a:srgbClr val="EAC488"/>
                      </a:solidFill>
                      <a:prstDash val="solid"/>
                      <a:round/>
                      <a:headEnd type="none" w="sm" len="sm"/>
                      <a:tailEnd type="none" w="sm" len="sm"/>
                    </a:lnT>
                    <a:lnB w="9525" cap="flat" cmpd="sng">
                      <a:solidFill>
                        <a:srgbClr val="EAC488"/>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rgbClr val="FFFFFF"/>
                          </a:solidFill>
                          <a:latin typeface="Raleway"/>
                          <a:ea typeface="Raleway"/>
                          <a:cs typeface="Raleway"/>
                          <a:sym typeface="Raleway"/>
                        </a:rPr>
                        <a:t>Data Structure visualization</a:t>
                      </a:r>
                      <a:endParaRPr sz="1300">
                        <a:solidFill>
                          <a:srgbClr val="FFFFFF"/>
                        </a:solidFill>
                        <a:latin typeface="Raleway"/>
                        <a:ea typeface="Raleway"/>
                        <a:cs typeface="Raleway"/>
                        <a:sym typeface="Raleway"/>
                      </a:endParaRPr>
                    </a:p>
                  </a:txBody>
                  <a:tcPr marL="91425" marR="91425" marT="91425" marB="91425" anchor="ctr">
                    <a:lnL w="9525" cap="flat" cmpd="sng">
                      <a:solidFill>
                        <a:srgbClr val="EAC488"/>
                      </a:solidFill>
                      <a:prstDash val="solid"/>
                      <a:round/>
                      <a:headEnd type="none" w="sm" len="sm"/>
                      <a:tailEnd type="none" w="sm" len="sm"/>
                    </a:lnL>
                    <a:lnR w="9525" cap="flat" cmpd="sng">
                      <a:solidFill>
                        <a:srgbClr val="EAC488"/>
                      </a:solidFill>
                      <a:prstDash val="solid"/>
                      <a:round/>
                      <a:headEnd type="none" w="sm" len="sm"/>
                      <a:tailEnd type="none" w="sm" len="sm"/>
                    </a:lnR>
                    <a:lnT w="9525" cap="flat" cmpd="sng">
                      <a:solidFill>
                        <a:srgbClr val="EAC488"/>
                      </a:solidFill>
                      <a:prstDash val="solid"/>
                      <a:round/>
                      <a:headEnd type="none" w="sm" len="sm"/>
                      <a:tailEnd type="none" w="sm" len="sm"/>
                    </a:lnT>
                    <a:lnB w="9525" cap="flat" cmpd="sng">
                      <a:solidFill>
                        <a:srgbClr val="EAC488"/>
                      </a:solidFill>
                      <a:prstDash val="solid"/>
                      <a:round/>
                      <a:headEnd type="none" w="sm" len="sm"/>
                      <a:tailEnd type="none" w="sm" len="sm"/>
                    </a:lnB>
                  </a:tcPr>
                </a:tc>
                <a:extLst>
                  <a:ext uri="{0D108BD9-81ED-4DB2-BD59-A6C34878D82A}">
                    <a16:rowId xmlns:a16="http://schemas.microsoft.com/office/drawing/2014/main" val="10005"/>
                  </a:ext>
                </a:extLst>
              </a:tr>
              <a:tr h="469400">
                <a:tc>
                  <a:txBody>
                    <a:bodyPr/>
                    <a:lstStyle/>
                    <a:p>
                      <a:pPr marL="0" lvl="0" indent="0" algn="ctr" rtl="0">
                        <a:spcBef>
                          <a:spcPts val="0"/>
                        </a:spcBef>
                        <a:spcAft>
                          <a:spcPts val="0"/>
                        </a:spcAft>
                        <a:buNone/>
                      </a:pPr>
                      <a:r>
                        <a:rPr lang="en" sz="1300">
                          <a:solidFill>
                            <a:srgbClr val="FFFFFF"/>
                          </a:solidFill>
                          <a:latin typeface="Raleway"/>
                          <a:ea typeface="Raleway"/>
                          <a:cs typeface="Raleway"/>
                          <a:sym typeface="Raleway"/>
                        </a:rPr>
                        <a:t>Week 13 - end</a:t>
                      </a:r>
                      <a:endParaRPr sz="1300">
                        <a:solidFill>
                          <a:srgbClr val="FFFFFF"/>
                        </a:solidFill>
                        <a:latin typeface="Raleway"/>
                        <a:ea typeface="Raleway"/>
                        <a:cs typeface="Raleway"/>
                        <a:sym typeface="Raleway"/>
                      </a:endParaRPr>
                    </a:p>
                  </a:txBody>
                  <a:tcPr marL="91425" marR="91425" marT="91425" marB="91425" anchor="ctr">
                    <a:lnL w="9525" cap="flat" cmpd="sng">
                      <a:solidFill>
                        <a:srgbClr val="EAC488"/>
                      </a:solidFill>
                      <a:prstDash val="solid"/>
                      <a:round/>
                      <a:headEnd type="none" w="sm" len="sm"/>
                      <a:tailEnd type="none" w="sm" len="sm"/>
                    </a:lnL>
                    <a:lnR w="9525" cap="flat" cmpd="sng">
                      <a:solidFill>
                        <a:srgbClr val="EAC488"/>
                      </a:solidFill>
                      <a:prstDash val="solid"/>
                      <a:round/>
                      <a:headEnd type="none" w="sm" len="sm"/>
                      <a:tailEnd type="none" w="sm" len="sm"/>
                    </a:lnR>
                    <a:lnT w="9525" cap="flat" cmpd="sng">
                      <a:solidFill>
                        <a:srgbClr val="EAC488"/>
                      </a:solidFill>
                      <a:prstDash val="solid"/>
                      <a:round/>
                      <a:headEnd type="none" w="sm" len="sm"/>
                      <a:tailEnd type="none" w="sm" len="sm"/>
                    </a:lnT>
                    <a:lnB w="9525" cap="flat" cmpd="sng">
                      <a:solidFill>
                        <a:srgbClr val="EAC488"/>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rgbClr val="FFFFFF"/>
                          </a:solidFill>
                          <a:latin typeface="Raleway"/>
                          <a:ea typeface="Raleway"/>
                          <a:cs typeface="Raleway"/>
                          <a:sym typeface="Raleway"/>
                        </a:rPr>
                        <a:t>Code cleanup, bug fixes and preparing final documentation</a:t>
                      </a:r>
                      <a:endParaRPr sz="1300">
                        <a:solidFill>
                          <a:srgbClr val="FFFFFF"/>
                        </a:solidFill>
                        <a:latin typeface="Raleway"/>
                        <a:ea typeface="Raleway"/>
                        <a:cs typeface="Raleway"/>
                        <a:sym typeface="Raleway"/>
                      </a:endParaRPr>
                    </a:p>
                  </a:txBody>
                  <a:tcPr marL="91425" marR="91425" marT="91425" marB="91425" anchor="ctr">
                    <a:lnL w="9525" cap="flat" cmpd="sng">
                      <a:solidFill>
                        <a:srgbClr val="EAC488"/>
                      </a:solidFill>
                      <a:prstDash val="solid"/>
                      <a:round/>
                      <a:headEnd type="none" w="sm" len="sm"/>
                      <a:tailEnd type="none" w="sm" len="sm"/>
                    </a:lnL>
                    <a:lnR w="9525" cap="flat" cmpd="sng">
                      <a:solidFill>
                        <a:srgbClr val="EAC488"/>
                      </a:solidFill>
                      <a:prstDash val="solid"/>
                      <a:round/>
                      <a:headEnd type="none" w="sm" len="sm"/>
                      <a:tailEnd type="none" w="sm" len="sm"/>
                    </a:lnR>
                    <a:lnT w="9525" cap="flat" cmpd="sng">
                      <a:solidFill>
                        <a:srgbClr val="EAC488"/>
                      </a:solidFill>
                      <a:prstDash val="solid"/>
                      <a:round/>
                      <a:headEnd type="none" w="sm" len="sm"/>
                      <a:tailEnd type="none" w="sm" len="sm"/>
                    </a:lnT>
                    <a:lnB w="9525" cap="flat" cmpd="sng">
                      <a:solidFill>
                        <a:srgbClr val="EAC488"/>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4"/>
        <p:cNvGrpSpPr/>
        <p:nvPr/>
      </p:nvGrpSpPr>
      <p:grpSpPr>
        <a:xfrm>
          <a:off x="0" y="0"/>
          <a:ext cx="0" cy="0"/>
          <a:chOff x="0" y="0"/>
          <a:chExt cx="0" cy="0"/>
        </a:xfrm>
      </p:grpSpPr>
      <p:cxnSp>
        <p:nvCxnSpPr>
          <p:cNvPr id="305" name="Google Shape;305;p40"/>
          <p:cNvCxnSpPr/>
          <p:nvPr/>
        </p:nvCxnSpPr>
        <p:spPr>
          <a:xfrm>
            <a:off x="2479650" y="1058650"/>
            <a:ext cx="4184700" cy="0"/>
          </a:xfrm>
          <a:prstGeom prst="straightConnector1">
            <a:avLst/>
          </a:prstGeom>
          <a:noFill/>
          <a:ln w="9525" cap="flat" cmpd="sng">
            <a:solidFill>
              <a:schemeClr val="dk2"/>
            </a:solidFill>
            <a:prstDash val="solid"/>
            <a:round/>
            <a:headEnd type="none" w="med" len="med"/>
            <a:tailEnd type="none" w="med" len="med"/>
          </a:ln>
        </p:spPr>
      </p:cxnSp>
      <p:sp>
        <p:nvSpPr>
          <p:cNvPr id="306" name="Google Shape;306;p40"/>
          <p:cNvSpPr txBox="1">
            <a:spLocks noGrp="1"/>
          </p:cNvSpPr>
          <p:nvPr>
            <p:ph type="title"/>
          </p:nvPr>
        </p:nvSpPr>
        <p:spPr>
          <a:xfrm>
            <a:off x="713250" y="58045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References</a:t>
            </a:r>
            <a:endParaRPr>
              <a:solidFill>
                <a:schemeClr val="dk2"/>
              </a:solidFill>
            </a:endParaRPr>
          </a:p>
        </p:txBody>
      </p:sp>
      <p:sp>
        <p:nvSpPr>
          <p:cNvPr id="307" name="Google Shape;307;p40"/>
          <p:cNvSpPr txBox="1"/>
          <p:nvPr/>
        </p:nvSpPr>
        <p:spPr>
          <a:xfrm>
            <a:off x="807850" y="1948350"/>
            <a:ext cx="6502800" cy="12774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CSCI 716 - Week 4 Lecture Slides</a:t>
            </a:r>
            <a:endParaRPr sz="1200">
              <a:solidFill>
                <a:schemeClr val="dk1"/>
              </a:solidFill>
              <a:latin typeface="Raleway"/>
              <a:ea typeface="Raleway"/>
              <a:cs typeface="Raleway"/>
              <a:sym typeface="Raleway"/>
            </a:endParaRPr>
          </a:p>
          <a:p>
            <a:pPr marL="0" lvl="0" indent="0" algn="l" rtl="0">
              <a:spcBef>
                <a:spcPts val="0"/>
              </a:spcBef>
              <a:spcAft>
                <a:spcPts val="0"/>
              </a:spcAft>
              <a:buNone/>
            </a:pPr>
            <a:endParaRPr sz="1200">
              <a:solidFill>
                <a:schemeClr val="dk1"/>
              </a:solidFill>
              <a:latin typeface="Raleway"/>
              <a:ea typeface="Raleway"/>
              <a:cs typeface="Raleway"/>
              <a:sym typeface="Raleway"/>
            </a:endParaRPr>
          </a:p>
          <a:p>
            <a:pPr marL="457200" lvl="0" indent="-311150" algn="l" rtl="0">
              <a:spcBef>
                <a:spcPts val="0"/>
              </a:spcBef>
              <a:spcAft>
                <a:spcPts val="0"/>
              </a:spcAft>
              <a:buClr>
                <a:schemeClr val="dk1"/>
              </a:buClr>
              <a:buSzPts val="1300"/>
              <a:buFont typeface="Raleway"/>
              <a:buChar char="❖"/>
            </a:pPr>
            <a:r>
              <a:rPr lang="en" sz="1200">
                <a:solidFill>
                  <a:schemeClr val="hlink"/>
                </a:solidFill>
                <a:uFill>
                  <a:noFill/>
                </a:uFill>
                <a:latin typeface="Raleway"/>
                <a:ea typeface="Raleway"/>
                <a:cs typeface="Raleway"/>
                <a:sym typeface="Raleway"/>
                <a:hlinkClick r:id="rId4"/>
              </a:rPr>
              <a:t>Line Segment Intersection Blogpost</a:t>
            </a:r>
            <a:r>
              <a:rPr lang="en" sz="1200">
                <a:solidFill>
                  <a:schemeClr val="hlink"/>
                </a:solidFill>
                <a:latin typeface="Raleway"/>
                <a:ea typeface="Raleway"/>
                <a:cs typeface="Raleway"/>
                <a:sym typeface="Raleway"/>
              </a:rPr>
              <a:t> </a:t>
            </a:r>
            <a:endParaRPr sz="1200">
              <a:solidFill>
                <a:schemeClr val="hlink"/>
              </a:solidFill>
              <a:latin typeface="Raleway"/>
              <a:ea typeface="Raleway"/>
              <a:cs typeface="Raleway"/>
              <a:sym typeface="Raleway"/>
            </a:endParaRPr>
          </a:p>
          <a:p>
            <a:pPr marL="0" lvl="0" indent="0" algn="l" rtl="0">
              <a:spcBef>
                <a:spcPts val="0"/>
              </a:spcBef>
              <a:spcAft>
                <a:spcPts val="0"/>
              </a:spcAft>
              <a:buNone/>
            </a:pPr>
            <a:endParaRPr sz="1100" u="sng">
              <a:solidFill>
                <a:schemeClr val="hlink"/>
              </a:solidFill>
            </a:endParaRPr>
          </a:p>
          <a:p>
            <a:pPr marL="457200" lvl="0" indent="-304800" algn="l" rtl="0">
              <a:spcBef>
                <a:spcPts val="0"/>
              </a:spcBef>
              <a:spcAft>
                <a:spcPts val="0"/>
              </a:spcAft>
              <a:buClr>
                <a:schemeClr val="hlink"/>
              </a:buClr>
              <a:buSzPts val="1200"/>
              <a:buFont typeface="Raleway"/>
              <a:buChar char="❖"/>
            </a:pPr>
            <a:r>
              <a:rPr lang="en" sz="1200">
                <a:solidFill>
                  <a:schemeClr val="hlink"/>
                </a:solidFill>
                <a:uFill>
                  <a:noFill/>
                </a:uFill>
                <a:latin typeface="Raleway"/>
                <a:ea typeface="Raleway"/>
                <a:cs typeface="Raleway"/>
                <a:sym typeface="Raleway"/>
                <a:hlinkClick r:id="rId5"/>
              </a:rPr>
              <a:t>Line Intersection problem - Philipp Kindermann (YouTube)</a:t>
            </a:r>
            <a:r>
              <a:rPr lang="en" sz="1200">
                <a:solidFill>
                  <a:schemeClr val="hlink"/>
                </a:solidFill>
                <a:latin typeface="Raleway"/>
                <a:ea typeface="Raleway"/>
                <a:cs typeface="Raleway"/>
                <a:sym typeface="Raleway"/>
              </a:rPr>
              <a:t> </a:t>
            </a:r>
            <a:endParaRPr sz="1200">
              <a:solidFill>
                <a:schemeClr val="hlink"/>
              </a:solidFill>
              <a:latin typeface="Raleway"/>
              <a:ea typeface="Raleway"/>
              <a:cs typeface="Raleway"/>
              <a:sym typeface="Raleway"/>
            </a:endParaRPr>
          </a:p>
          <a:p>
            <a:pPr marL="0" lvl="0" indent="0" algn="l" rtl="0">
              <a:spcBef>
                <a:spcPts val="0"/>
              </a:spcBef>
              <a:spcAft>
                <a:spcPts val="0"/>
              </a:spcAft>
              <a:buNone/>
            </a:pPr>
            <a:endParaRPr sz="1100" u="sng">
              <a:solidFill>
                <a:schemeClr val="hlink"/>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1"/>
          <p:cNvSpPr txBox="1">
            <a:spLocks noGrp="1"/>
          </p:cNvSpPr>
          <p:nvPr>
            <p:ph type="title"/>
          </p:nvPr>
        </p:nvSpPr>
        <p:spPr>
          <a:xfrm>
            <a:off x="713250" y="1843500"/>
            <a:ext cx="77175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Questions ?</a:t>
            </a:r>
            <a:endParaRPr/>
          </a:p>
        </p:txBody>
      </p:sp>
    </p:spTree>
  </p:cSld>
  <p:clrMapOvr>
    <a:masterClrMapping/>
  </p:clrMapOvr>
</p:sld>
</file>

<file path=ppt/theme/theme1.xml><?xml version="1.0" encoding="utf-8"?>
<a:theme xmlns:a="http://schemas.openxmlformats.org/drawingml/2006/main" name="Dark Elegant Korean Style Project Proposal by Slidesgo">
  <a:themeElements>
    <a:clrScheme name="Simple Light">
      <a:dk1>
        <a:srgbClr val="FFFFFF"/>
      </a:dk1>
      <a:lt1>
        <a:srgbClr val="0C1621"/>
      </a:lt1>
      <a:dk2>
        <a:srgbClr val="EAC488"/>
      </a:dk2>
      <a:lt2>
        <a:srgbClr val="FBE4B4"/>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782</Words>
  <Application>Microsoft Office PowerPoint</Application>
  <PresentationFormat>On-screen Show (16:9)</PresentationFormat>
  <Paragraphs>96</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Unna</vt:lpstr>
      <vt:lpstr>Raleway Medium</vt:lpstr>
      <vt:lpstr>Raleway</vt:lpstr>
      <vt:lpstr>Raleway SemiBold</vt:lpstr>
      <vt:lpstr>Arial</vt:lpstr>
      <vt:lpstr>Dark Elegant Korean Style Project Proposal by Slidesgo</vt:lpstr>
      <vt:lpstr>Pedagogical Aid Line Segment Intersection</vt:lpstr>
      <vt:lpstr>Table of contents</vt:lpstr>
      <vt:lpstr>Problem</vt:lpstr>
      <vt:lpstr>Applications</vt:lpstr>
      <vt:lpstr>Project Goal</vt:lpstr>
      <vt:lpstr>Planned Layout</vt:lpstr>
      <vt:lpstr>Timeline</vt:lpstr>
      <vt:lpstr>References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Pedagogical Aid Line Segment Intersection</dc:title>
  <cp:lastModifiedBy>Anuj Patel</cp:lastModifiedBy>
  <cp:revision>1</cp:revision>
  <dcterms:modified xsi:type="dcterms:W3CDTF">2023-10-05T17:31:34Z</dcterms:modified>
</cp:coreProperties>
</file>