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6" r:id="rId1"/>
    <p:sldMasterId id="2147486142" r:id="rId2"/>
    <p:sldMasterId id="2147486149" r:id="rId3"/>
  </p:sldMasterIdLst>
  <p:notesMasterIdLst>
    <p:notesMasterId r:id="rId14"/>
  </p:notesMasterIdLst>
  <p:handoutMasterIdLst>
    <p:handoutMasterId r:id="rId15"/>
  </p:handoutMasterIdLst>
  <p:sldIdLst>
    <p:sldId id="351" r:id="rId4"/>
    <p:sldId id="3115" r:id="rId5"/>
    <p:sldId id="3116" r:id="rId6"/>
    <p:sldId id="3113" r:id="rId7"/>
    <p:sldId id="3104" r:id="rId8"/>
    <p:sldId id="3117" r:id="rId9"/>
    <p:sldId id="3119" r:id="rId10"/>
    <p:sldId id="3122" r:id="rId11"/>
    <p:sldId id="3120" r:id="rId12"/>
    <p:sldId id="3121" r:id="rId13"/>
  </p:sldIdLst>
  <p:sldSz cx="12198350" cy="6858000"/>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Arial" charset="0"/>
        <a:cs typeface="Arial" charset="0"/>
      </a:defRPr>
    </a:lvl1pPr>
    <a:lvl2pPr marL="626193" algn="l" rtl="0" fontAlgn="base">
      <a:spcBef>
        <a:spcPct val="0"/>
      </a:spcBef>
      <a:spcAft>
        <a:spcPct val="0"/>
      </a:spcAft>
      <a:defRPr sz="1600" b="1" kern="1200">
        <a:solidFill>
          <a:schemeClr val="tx1"/>
        </a:solidFill>
        <a:latin typeface="Arial" charset="0"/>
        <a:ea typeface="Arial" charset="0"/>
        <a:cs typeface="Arial" charset="0"/>
      </a:defRPr>
    </a:lvl2pPr>
    <a:lvl3pPr marL="1252387" algn="l" rtl="0" fontAlgn="base">
      <a:spcBef>
        <a:spcPct val="0"/>
      </a:spcBef>
      <a:spcAft>
        <a:spcPct val="0"/>
      </a:spcAft>
      <a:defRPr sz="1600" b="1" kern="1200">
        <a:solidFill>
          <a:schemeClr val="tx1"/>
        </a:solidFill>
        <a:latin typeface="Arial" charset="0"/>
        <a:ea typeface="Arial" charset="0"/>
        <a:cs typeface="Arial" charset="0"/>
      </a:defRPr>
    </a:lvl3pPr>
    <a:lvl4pPr marL="1878580" algn="l" rtl="0" fontAlgn="base">
      <a:spcBef>
        <a:spcPct val="0"/>
      </a:spcBef>
      <a:spcAft>
        <a:spcPct val="0"/>
      </a:spcAft>
      <a:defRPr sz="1600" b="1" kern="1200">
        <a:solidFill>
          <a:schemeClr val="tx1"/>
        </a:solidFill>
        <a:latin typeface="Arial" charset="0"/>
        <a:ea typeface="Arial" charset="0"/>
        <a:cs typeface="Arial" charset="0"/>
      </a:defRPr>
    </a:lvl4pPr>
    <a:lvl5pPr marL="2504773" algn="l" rtl="0" fontAlgn="base">
      <a:spcBef>
        <a:spcPct val="0"/>
      </a:spcBef>
      <a:spcAft>
        <a:spcPct val="0"/>
      </a:spcAft>
      <a:defRPr sz="1600" b="1" kern="1200">
        <a:solidFill>
          <a:schemeClr val="tx1"/>
        </a:solidFill>
        <a:latin typeface="Arial" charset="0"/>
        <a:ea typeface="Arial" charset="0"/>
        <a:cs typeface="Arial" charset="0"/>
      </a:defRPr>
    </a:lvl5pPr>
    <a:lvl6pPr marL="3130968" algn="l" defTabSz="626193" rtl="0" eaLnBrk="1" latinLnBrk="0" hangingPunct="1">
      <a:defRPr sz="1600" b="1" kern="1200">
        <a:solidFill>
          <a:schemeClr val="tx1"/>
        </a:solidFill>
        <a:latin typeface="Arial" charset="0"/>
        <a:ea typeface="Arial" charset="0"/>
        <a:cs typeface="Arial" charset="0"/>
      </a:defRPr>
    </a:lvl6pPr>
    <a:lvl7pPr marL="3757161" algn="l" defTabSz="626193" rtl="0" eaLnBrk="1" latinLnBrk="0" hangingPunct="1">
      <a:defRPr sz="1600" b="1" kern="1200">
        <a:solidFill>
          <a:schemeClr val="tx1"/>
        </a:solidFill>
        <a:latin typeface="Arial" charset="0"/>
        <a:ea typeface="Arial" charset="0"/>
        <a:cs typeface="Arial" charset="0"/>
      </a:defRPr>
    </a:lvl7pPr>
    <a:lvl8pPr marL="4383354" algn="l" defTabSz="626193" rtl="0" eaLnBrk="1" latinLnBrk="0" hangingPunct="1">
      <a:defRPr sz="1600" b="1" kern="1200">
        <a:solidFill>
          <a:schemeClr val="tx1"/>
        </a:solidFill>
        <a:latin typeface="Arial" charset="0"/>
        <a:ea typeface="Arial" charset="0"/>
        <a:cs typeface="Arial" charset="0"/>
      </a:defRPr>
    </a:lvl8pPr>
    <a:lvl9pPr marL="5009548" algn="l" defTabSz="626193" rtl="0" eaLnBrk="1" latinLnBrk="0" hangingPunct="1">
      <a:defRPr sz="1600" b="1"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71">
          <p15:clr>
            <a:srgbClr val="A4A3A4"/>
          </p15:clr>
        </p15:guide>
        <p15:guide id="2" pos="3842">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erg von Kaenel" initials="jvk" lastIdx="8"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5EA4"/>
    <a:srgbClr val="CC66FF"/>
    <a:srgbClr val="246FAC"/>
    <a:srgbClr val="666666"/>
    <a:srgbClr val="349EED"/>
    <a:srgbClr val="CCCCCC"/>
    <a:srgbClr val="FFFFFF"/>
    <a:srgbClr val="2573B3"/>
    <a:srgbClr val="006699"/>
    <a:srgbClr val="2B00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98" autoAdjust="0"/>
    <p:restoredTop sz="96357" autoAdjust="0"/>
  </p:normalViewPr>
  <p:slideViewPr>
    <p:cSldViewPr snapToObjects="1">
      <p:cViewPr varScale="1">
        <p:scale>
          <a:sx n="96" d="100"/>
          <a:sy n="96" d="100"/>
        </p:scale>
        <p:origin x="952" y="176"/>
      </p:cViewPr>
      <p:guideLst>
        <p:guide orient="horz" pos="2171"/>
        <p:guide pos="3842"/>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napToObjects="1">
      <p:cViewPr>
        <p:scale>
          <a:sx n="150" d="100"/>
          <a:sy n="150" d="100"/>
        </p:scale>
        <p:origin x="2256" y="120"/>
      </p:cViewPr>
      <p:guideLst>
        <p:guide orient="horz" pos="3024"/>
        <p:guide pos="230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36BEAD-14CF-46FB-8C98-AEBD36D13B35}"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83758537-77D7-4340-B616-4F3165B82544}">
      <dgm:prSet phldrT="[Text]"/>
      <dgm:spPr/>
      <dgm:t>
        <a:bodyPr/>
        <a:lstStyle/>
        <a:p>
          <a:r>
            <a:rPr lang="en-US" dirty="0"/>
            <a:t>No Transparency of Funds</a:t>
          </a:r>
        </a:p>
      </dgm:t>
    </dgm:pt>
    <dgm:pt modelId="{909F4750-ACE4-4862-BBE0-F42F9D9C7002}" type="parTrans" cxnId="{3F9A1347-E19C-4219-BC34-B599086FF20E}">
      <dgm:prSet/>
      <dgm:spPr/>
      <dgm:t>
        <a:bodyPr/>
        <a:lstStyle/>
        <a:p>
          <a:endParaRPr lang="en-US"/>
        </a:p>
      </dgm:t>
    </dgm:pt>
    <dgm:pt modelId="{B310939D-E6FA-4C06-BE0E-A93A2819CB21}" type="sibTrans" cxnId="{3F9A1347-E19C-4219-BC34-B599086FF20E}">
      <dgm:prSet/>
      <dgm:spPr/>
      <dgm:t>
        <a:bodyPr/>
        <a:lstStyle/>
        <a:p>
          <a:endParaRPr lang="en-US"/>
        </a:p>
      </dgm:t>
    </dgm:pt>
    <dgm:pt modelId="{4F684218-C603-4872-B253-3EB30A086F31}">
      <dgm:prSet phldrT="[Text]"/>
      <dgm:spPr/>
      <dgm:t>
        <a:bodyPr/>
        <a:lstStyle/>
        <a:p>
          <a:r>
            <a:rPr lang="en-US" dirty="0"/>
            <a:t>Money can be easily siphoned off and not used in actual work</a:t>
          </a:r>
        </a:p>
      </dgm:t>
    </dgm:pt>
    <dgm:pt modelId="{0493EC86-8D90-4146-9C2C-32A0FC335EBA}" type="parTrans" cxnId="{B485BB91-85B6-4B8F-BE7F-08744ACCABDA}">
      <dgm:prSet/>
      <dgm:spPr/>
      <dgm:t>
        <a:bodyPr/>
        <a:lstStyle/>
        <a:p>
          <a:endParaRPr lang="en-US"/>
        </a:p>
      </dgm:t>
    </dgm:pt>
    <dgm:pt modelId="{3F20D74F-0D92-4BFF-8932-7B394FF58220}" type="sibTrans" cxnId="{B485BB91-85B6-4B8F-BE7F-08744ACCABDA}">
      <dgm:prSet/>
      <dgm:spPr/>
      <dgm:t>
        <a:bodyPr/>
        <a:lstStyle/>
        <a:p>
          <a:endParaRPr lang="en-US"/>
        </a:p>
      </dgm:t>
    </dgm:pt>
    <dgm:pt modelId="{D69BDEAD-668F-4648-84DD-6C64A532AD2C}">
      <dgm:prSet phldrT="[Text]"/>
      <dgm:spPr/>
      <dgm:t>
        <a:bodyPr/>
        <a:lstStyle/>
        <a:p>
          <a:r>
            <a:rPr lang="en-US" dirty="0"/>
            <a:t>The system can be used for Black to White conversion of Money</a:t>
          </a:r>
        </a:p>
      </dgm:t>
    </dgm:pt>
    <dgm:pt modelId="{8964B039-2D76-4116-8673-C7BDC49DBC83}" type="parTrans" cxnId="{8E91A684-8E79-4E9D-93DB-420A5A0B8BD8}">
      <dgm:prSet/>
      <dgm:spPr/>
      <dgm:t>
        <a:bodyPr/>
        <a:lstStyle/>
        <a:p>
          <a:endParaRPr lang="en-US"/>
        </a:p>
      </dgm:t>
    </dgm:pt>
    <dgm:pt modelId="{F618F580-6508-41F2-8C1B-7C909C35C217}" type="sibTrans" cxnId="{8E91A684-8E79-4E9D-93DB-420A5A0B8BD8}">
      <dgm:prSet/>
      <dgm:spPr/>
      <dgm:t>
        <a:bodyPr/>
        <a:lstStyle/>
        <a:p>
          <a:endParaRPr lang="en-US"/>
        </a:p>
      </dgm:t>
    </dgm:pt>
    <dgm:pt modelId="{0C3EB260-27A9-45C0-84A3-913BF89CA9F3}">
      <dgm:prSet phldrT="[Text]"/>
      <dgm:spPr/>
      <dgm:t>
        <a:bodyPr/>
        <a:lstStyle/>
        <a:p>
          <a:r>
            <a:rPr lang="en-US" dirty="0"/>
            <a:t>No real time log or audit trail for the money spent.</a:t>
          </a:r>
        </a:p>
      </dgm:t>
    </dgm:pt>
    <dgm:pt modelId="{2A6BE044-38E6-4AFE-8B9F-3C61C7882F77}" type="parTrans" cxnId="{E4981E3B-0668-4EC9-A008-2E92AF3ECABD}">
      <dgm:prSet/>
      <dgm:spPr/>
      <dgm:t>
        <a:bodyPr/>
        <a:lstStyle/>
        <a:p>
          <a:endParaRPr lang="en-US"/>
        </a:p>
      </dgm:t>
    </dgm:pt>
    <dgm:pt modelId="{5A8A575F-C740-4760-AB5A-993592F46E56}" type="sibTrans" cxnId="{E4981E3B-0668-4EC9-A008-2E92AF3ECABD}">
      <dgm:prSet/>
      <dgm:spPr/>
      <dgm:t>
        <a:bodyPr/>
        <a:lstStyle/>
        <a:p>
          <a:endParaRPr lang="en-US"/>
        </a:p>
      </dgm:t>
    </dgm:pt>
    <dgm:pt modelId="{F3B81715-10AE-4B62-821F-1E5981CC1628}">
      <dgm:prSet phldrT="[Text]"/>
      <dgm:spPr/>
      <dgm:t>
        <a:bodyPr/>
        <a:lstStyle/>
        <a:p>
          <a:r>
            <a:rPr lang="en-US" dirty="0"/>
            <a:t>No standard database for log of activities and lesson learnt</a:t>
          </a:r>
        </a:p>
      </dgm:t>
    </dgm:pt>
    <dgm:pt modelId="{1889A79D-CA44-4B2F-BEEF-4F0DC9A81422}" type="parTrans" cxnId="{8FB3BDB9-F3C2-46E6-8C72-39953B23A5CE}">
      <dgm:prSet/>
      <dgm:spPr/>
      <dgm:t>
        <a:bodyPr/>
        <a:lstStyle/>
        <a:p>
          <a:endParaRPr lang="en-US"/>
        </a:p>
      </dgm:t>
    </dgm:pt>
    <dgm:pt modelId="{2ACBCFF0-699D-4BA1-AE4B-7E6CD7E03C9A}" type="sibTrans" cxnId="{8FB3BDB9-F3C2-46E6-8C72-39953B23A5CE}">
      <dgm:prSet/>
      <dgm:spPr/>
      <dgm:t>
        <a:bodyPr/>
        <a:lstStyle/>
        <a:p>
          <a:endParaRPr lang="en-US"/>
        </a:p>
      </dgm:t>
    </dgm:pt>
    <dgm:pt modelId="{9350C7AE-A978-46B1-92D6-1D971709DD57}" type="pres">
      <dgm:prSet presAssocID="{6736BEAD-14CF-46FB-8C98-AEBD36D13B35}" presName="diagram" presStyleCnt="0">
        <dgm:presLayoutVars>
          <dgm:dir/>
          <dgm:resizeHandles val="exact"/>
        </dgm:presLayoutVars>
      </dgm:prSet>
      <dgm:spPr/>
    </dgm:pt>
    <dgm:pt modelId="{98D8A549-57D7-4F77-988F-886627DBA4C5}" type="pres">
      <dgm:prSet presAssocID="{83758537-77D7-4340-B616-4F3165B82544}" presName="node" presStyleLbl="node1" presStyleIdx="0" presStyleCnt="5">
        <dgm:presLayoutVars>
          <dgm:bulletEnabled val="1"/>
        </dgm:presLayoutVars>
      </dgm:prSet>
      <dgm:spPr/>
    </dgm:pt>
    <dgm:pt modelId="{B92B7013-32B5-4B83-A4B4-50A6B8B08D18}" type="pres">
      <dgm:prSet presAssocID="{B310939D-E6FA-4C06-BE0E-A93A2819CB21}" presName="sibTrans" presStyleLbl="sibTrans2D1" presStyleIdx="0" presStyleCnt="4"/>
      <dgm:spPr/>
    </dgm:pt>
    <dgm:pt modelId="{4EC1CBF0-F6AC-4259-90C4-96F88C972BE5}" type="pres">
      <dgm:prSet presAssocID="{B310939D-E6FA-4C06-BE0E-A93A2819CB21}" presName="connectorText" presStyleLbl="sibTrans2D1" presStyleIdx="0" presStyleCnt="4"/>
      <dgm:spPr/>
    </dgm:pt>
    <dgm:pt modelId="{56E11726-5F08-428D-8F02-0536CA981F4C}" type="pres">
      <dgm:prSet presAssocID="{4F684218-C603-4872-B253-3EB30A086F31}" presName="node" presStyleLbl="node1" presStyleIdx="1" presStyleCnt="5">
        <dgm:presLayoutVars>
          <dgm:bulletEnabled val="1"/>
        </dgm:presLayoutVars>
      </dgm:prSet>
      <dgm:spPr/>
    </dgm:pt>
    <dgm:pt modelId="{749B5BD9-6073-46AD-9A15-66DFBAB97FDA}" type="pres">
      <dgm:prSet presAssocID="{3F20D74F-0D92-4BFF-8932-7B394FF58220}" presName="sibTrans" presStyleLbl="sibTrans2D1" presStyleIdx="1" presStyleCnt="4"/>
      <dgm:spPr/>
    </dgm:pt>
    <dgm:pt modelId="{D6CC85AD-72C8-4098-AF71-5428E4FFB094}" type="pres">
      <dgm:prSet presAssocID="{3F20D74F-0D92-4BFF-8932-7B394FF58220}" presName="connectorText" presStyleLbl="sibTrans2D1" presStyleIdx="1" presStyleCnt="4"/>
      <dgm:spPr/>
    </dgm:pt>
    <dgm:pt modelId="{934E4E94-69CC-4A73-AB92-3EEE3D7D4D35}" type="pres">
      <dgm:prSet presAssocID="{D69BDEAD-668F-4648-84DD-6C64A532AD2C}" presName="node" presStyleLbl="node1" presStyleIdx="2" presStyleCnt="5">
        <dgm:presLayoutVars>
          <dgm:bulletEnabled val="1"/>
        </dgm:presLayoutVars>
      </dgm:prSet>
      <dgm:spPr/>
    </dgm:pt>
    <dgm:pt modelId="{FD441880-0F95-4F31-8A84-437E32755DE4}" type="pres">
      <dgm:prSet presAssocID="{F618F580-6508-41F2-8C1B-7C909C35C217}" presName="sibTrans" presStyleLbl="sibTrans2D1" presStyleIdx="2" presStyleCnt="4"/>
      <dgm:spPr/>
    </dgm:pt>
    <dgm:pt modelId="{AC429D91-2783-4786-A2D6-E7A0E91137E5}" type="pres">
      <dgm:prSet presAssocID="{F618F580-6508-41F2-8C1B-7C909C35C217}" presName="connectorText" presStyleLbl="sibTrans2D1" presStyleIdx="2" presStyleCnt="4"/>
      <dgm:spPr/>
    </dgm:pt>
    <dgm:pt modelId="{F6E7DA32-F486-4736-9C60-72E9EA7D13A6}" type="pres">
      <dgm:prSet presAssocID="{0C3EB260-27A9-45C0-84A3-913BF89CA9F3}" presName="node" presStyleLbl="node1" presStyleIdx="3" presStyleCnt="5">
        <dgm:presLayoutVars>
          <dgm:bulletEnabled val="1"/>
        </dgm:presLayoutVars>
      </dgm:prSet>
      <dgm:spPr/>
    </dgm:pt>
    <dgm:pt modelId="{2D0BDA9B-B4C2-4294-B3EF-18AB8AADE6A6}" type="pres">
      <dgm:prSet presAssocID="{5A8A575F-C740-4760-AB5A-993592F46E56}" presName="sibTrans" presStyleLbl="sibTrans2D1" presStyleIdx="3" presStyleCnt="4"/>
      <dgm:spPr/>
    </dgm:pt>
    <dgm:pt modelId="{F6938CE8-9006-41B8-A2B9-E9F2A3CF63BD}" type="pres">
      <dgm:prSet presAssocID="{5A8A575F-C740-4760-AB5A-993592F46E56}" presName="connectorText" presStyleLbl="sibTrans2D1" presStyleIdx="3" presStyleCnt="4"/>
      <dgm:spPr/>
    </dgm:pt>
    <dgm:pt modelId="{0D1AF699-634C-4345-89ED-3A68B62F1C62}" type="pres">
      <dgm:prSet presAssocID="{F3B81715-10AE-4B62-821F-1E5981CC1628}" presName="node" presStyleLbl="node1" presStyleIdx="4" presStyleCnt="5">
        <dgm:presLayoutVars>
          <dgm:bulletEnabled val="1"/>
        </dgm:presLayoutVars>
      </dgm:prSet>
      <dgm:spPr/>
    </dgm:pt>
  </dgm:ptLst>
  <dgm:cxnLst>
    <dgm:cxn modelId="{8D9C9019-0765-428D-83F7-31582649E458}" type="presOf" srcId="{D69BDEAD-668F-4648-84DD-6C64A532AD2C}" destId="{934E4E94-69CC-4A73-AB92-3EEE3D7D4D35}" srcOrd="0" destOrd="0" presId="urn:microsoft.com/office/officeart/2005/8/layout/process5"/>
    <dgm:cxn modelId="{47EC431D-EC4E-44B5-A069-7EB5AF4A03BF}" type="presOf" srcId="{4F684218-C603-4872-B253-3EB30A086F31}" destId="{56E11726-5F08-428D-8F02-0536CA981F4C}" srcOrd="0" destOrd="0" presId="urn:microsoft.com/office/officeart/2005/8/layout/process5"/>
    <dgm:cxn modelId="{E4981E3B-0668-4EC9-A008-2E92AF3ECABD}" srcId="{6736BEAD-14CF-46FB-8C98-AEBD36D13B35}" destId="{0C3EB260-27A9-45C0-84A3-913BF89CA9F3}" srcOrd="3" destOrd="0" parTransId="{2A6BE044-38E6-4AFE-8B9F-3C61C7882F77}" sibTransId="{5A8A575F-C740-4760-AB5A-993592F46E56}"/>
    <dgm:cxn modelId="{3F9A1347-E19C-4219-BC34-B599086FF20E}" srcId="{6736BEAD-14CF-46FB-8C98-AEBD36D13B35}" destId="{83758537-77D7-4340-B616-4F3165B82544}" srcOrd="0" destOrd="0" parTransId="{909F4750-ACE4-4862-BBE0-F42F9D9C7002}" sibTransId="{B310939D-E6FA-4C06-BE0E-A93A2819CB21}"/>
    <dgm:cxn modelId="{D1E16A51-CFB6-445D-97D2-FADFA134DEAE}" type="presOf" srcId="{3F20D74F-0D92-4BFF-8932-7B394FF58220}" destId="{749B5BD9-6073-46AD-9A15-66DFBAB97FDA}" srcOrd="0" destOrd="0" presId="urn:microsoft.com/office/officeart/2005/8/layout/process5"/>
    <dgm:cxn modelId="{8F4E0852-AD0F-427F-9EE0-81C2675DF193}" type="presOf" srcId="{0C3EB260-27A9-45C0-84A3-913BF89CA9F3}" destId="{F6E7DA32-F486-4736-9C60-72E9EA7D13A6}" srcOrd="0" destOrd="0" presId="urn:microsoft.com/office/officeart/2005/8/layout/process5"/>
    <dgm:cxn modelId="{CFD2805C-C28D-488F-9C1A-8E02D7E6ED81}" type="presOf" srcId="{83758537-77D7-4340-B616-4F3165B82544}" destId="{98D8A549-57D7-4F77-988F-886627DBA4C5}" srcOrd="0" destOrd="0" presId="urn:microsoft.com/office/officeart/2005/8/layout/process5"/>
    <dgm:cxn modelId="{219CBC7F-36CE-4CCA-83DD-F143C8E2DABE}" type="presOf" srcId="{B310939D-E6FA-4C06-BE0E-A93A2819CB21}" destId="{4EC1CBF0-F6AC-4259-90C4-96F88C972BE5}" srcOrd="1" destOrd="0" presId="urn:microsoft.com/office/officeart/2005/8/layout/process5"/>
    <dgm:cxn modelId="{8E91A684-8E79-4E9D-93DB-420A5A0B8BD8}" srcId="{6736BEAD-14CF-46FB-8C98-AEBD36D13B35}" destId="{D69BDEAD-668F-4648-84DD-6C64A532AD2C}" srcOrd="2" destOrd="0" parTransId="{8964B039-2D76-4116-8673-C7BDC49DBC83}" sibTransId="{F618F580-6508-41F2-8C1B-7C909C35C217}"/>
    <dgm:cxn modelId="{54DA4A88-70A5-4533-A8CA-05AE09116579}" type="presOf" srcId="{6736BEAD-14CF-46FB-8C98-AEBD36D13B35}" destId="{9350C7AE-A978-46B1-92D6-1D971709DD57}" srcOrd="0" destOrd="0" presId="urn:microsoft.com/office/officeart/2005/8/layout/process5"/>
    <dgm:cxn modelId="{B485BB91-85B6-4B8F-BE7F-08744ACCABDA}" srcId="{6736BEAD-14CF-46FB-8C98-AEBD36D13B35}" destId="{4F684218-C603-4872-B253-3EB30A086F31}" srcOrd="1" destOrd="0" parTransId="{0493EC86-8D90-4146-9C2C-32A0FC335EBA}" sibTransId="{3F20D74F-0D92-4BFF-8932-7B394FF58220}"/>
    <dgm:cxn modelId="{963E2796-7D4D-4EF8-923F-9D020A28DABB}" type="presOf" srcId="{F3B81715-10AE-4B62-821F-1E5981CC1628}" destId="{0D1AF699-634C-4345-89ED-3A68B62F1C62}" srcOrd="0" destOrd="0" presId="urn:microsoft.com/office/officeart/2005/8/layout/process5"/>
    <dgm:cxn modelId="{3AF65099-1048-456B-8FC1-0BA4F5297B21}" type="presOf" srcId="{F618F580-6508-41F2-8C1B-7C909C35C217}" destId="{AC429D91-2783-4786-A2D6-E7A0E91137E5}" srcOrd="1" destOrd="0" presId="urn:microsoft.com/office/officeart/2005/8/layout/process5"/>
    <dgm:cxn modelId="{0D7EABA1-EC0C-4BE6-BF04-9C1E003FECC7}" type="presOf" srcId="{F618F580-6508-41F2-8C1B-7C909C35C217}" destId="{FD441880-0F95-4F31-8A84-437E32755DE4}" srcOrd="0" destOrd="0" presId="urn:microsoft.com/office/officeart/2005/8/layout/process5"/>
    <dgm:cxn modelId="{F1656DB6-E430-4E27-B613-B5BAB6ECCED3}" type="presOf" srcId="{3F20D74F-0D92-4BFF-8932-7B394FF58220}" destId="{D6CC85AD-72C8-4098-AF71-5428E4FFB094}" srcOrd="1" destOrd="0" presId="urn:microsoft.com/office/officeart/2005/8/layout/process5"/>
    <dgm:cxn modelId="{8FB3BDB9-F3C2-46E6-8C72-39953B23A5CE}" srcId="{6736BEAD-14CF-46FB-8C98-AEBD36D13B35}" destId="{F3B81715-10AE-4B62-821F-1E5981CC1628}" srcOrd="4" destOrd="0" parTransId="{1889A79D-CA44-4B2F-BEEF-4F0DC9A81422}" sibTransId="{2ACBCFF0-699D-4BA1-AE4B-7E6CD7E03C9A}"/>
    <dgm:cxn modelId="{1731EFBD-5A65-4B9C-B969-48D86120D20D}" type="presOf" srcId="{5A8A575F-C740-4760-AB5A-993592F46E56}" destId="{2D0BDA9B-B4C2-4294-B3EF-18AB8AADE6A6}" srcOrd="0" destOrd="0" presId="urn:microsoft.com/office/officeart/2005/8/layout/process5"/>
    <dgm:cxn modelId="{78DCD3D8-A786-47CF-8CEE-1CAD39D07C0A}" type="presOf" srcId="{B310939D-E6FA-4C06-BE0E-A93A2819CB21}" destId="{B92B7013-32B5-4B83-A4B4-50A6B8B08D18}" srcOrd="0" destOrd="0" presId="urn:microsoft.com/office/officeart/2005/8/layout/process5"/>
    <dgm:cxn modelId="{95969CF3-BD2C-459B-BA2B-630C919861FD}" type="presOf" srcId="{5A8A575F-C740-4760-AB5A-993592F46E56}" destId="{F6938CE8-9006-41B8-A2B9-E9F2A3CF63BD}" srcOrd="1" destOrd="0" presId="urn:microsoft.com/office/officeart/2005/8/layout/process5"/>
    <dgm:cxn modelId="{4211EC66-DED4-4D67-85BE-F0523E6A1624}" type="presParOf" srcId="{9350C7AE-A978-46B1-92D6-1D971709DD57}" destId="{98D8A549-57D7-4F77-988F-886627DBA4C5}" srcOrd="0" destOrd="0" presId="urn:microsoft.com/office/officeart/2005/8/layout/process5"/>
    <dgm:cxn modelId="{4A68D8E3-067F-4C01-873E-6BAEDAE49C8D}" type="presParOf" srcId="{9350C7AE-A978-46B1-92D6-1D971709DD57}" destId="{B92B7013-32B5-4B83-A4B4-50A6B8B08D18}" srcOrd="1" destOrd="0" presId="urn:microsoft.com/office/officeart/2005/8/layout/process5"/>
    <dgm:cxn modelId="{FC4D3098-939F-43C1-ACBB-48266D9BF147}" type="presParOf" srcId="{B92B7013-32B5-4B83-A4B4-50A6B8B08D18}" destId="{4EC1CBF0-F6AC-4259-90C4-96F88C972BE5}" srcOrd="0" destOrd="0" presId="urn:microsoft.com/office/officeart/2005/8/layout/process5"/>
    <dgm:cxn modelId="{13C87CC0-343B-411E-BF3D-50074965414B}" type="presParOf" srcId="{9350C7AE-A978-46B1-92D6-1D971709DD57}" destId="{56E11726-5F08-428D-8F02-0536CA981F4C}" srcOrd="2" destOrd="0" presId="urn:microsoft.com/office/officeart/2005/8/layout/process5"/>
    <dgm:cxn modelId="{067EA540-9502-4B2D-81CB-DCBBD9520904}" type="presParOf" srcId="{9350C7AE-A978-46B1-92D6-1D971709DD57}" destId="{749B5BD9-6073-46AD-9A15-66DFBAB97FDA}" srcOrd="3" destOrd="0" presId="urn:microsoft.com/office/officeart/2005/8/layout/process5"/>
    <dgm:cxn modelId="{6035BF13-BE2E-44BB-AB1A-DEE34471D8E6}" type="presParOf" srcId="{749B5BD9-6073-46AD-9A15-66DFBAB97FDA}" destId="{D6CC85AD-72C8-4098-AF71-5428E4FFB094}" srcOrd="0" destOrd="0" presId="urn:microsoft.com/office/officeart/2005/8/layout/process5"/>
    <dgm:cxn modelId="{7E4065BC-A64A-4D99-B60C-58A1C554DDBB}" type="presParOf" srcId="{9350C7AE-A978-46B1-92D6-1D971709DD57}" destId="{934E4E94-69CC-4A73-AB92-3EEE3D7D4D35}" srcOrd="4" destOrd="0" presId="urn:microsoft.com/office/officeart/2005/8/layout/process5"/>
    <dgm:cxn modelId="{DECDF4E2-1D4F-416D-9363-016D81794CB6}" type="presParOf" srcId="{9350C7AE-A978-46B1-92D6-1D971709DD57}" destId="{FD441880-0F95-4F31-8A84-437E32755DE4}" srcOrd="5" destOrd="0" presId="urn:microsoft.com/office/officeart/2005/8/layout/process5"/>
    <dgm:cxn modelId="{3DF14FDA-8FB2-4BC0-B1B6-C997E4FA535B}" type="presParOf" srcId="{FD441880-0F95-4F31-8A84-437E32755DE4}" destId="{AC429D91-2783-4786-A2D6-E7A0E91137E5}" srcOrd="0" destOrd="0" presId="urn:microsoft.com/office/officeart/2005/8/layout/process5"/>
    <dgm:cxn modelId="{A2598F09-2911-4159-9C47-F2BC54C4A1EE}" type="presParOf" srcId="{9350C7AE-A978-46B1-92D6-1D971709DD57}" destId="{F6E7DA32-F486-4736-9C60-72E9EA7D13A6}" srcOrd="6" destOrd="0" presId="urn:microsoft.com/office/officeart/2005/8/layout/process5"/>
    <dgm:cxn modelId="{5E216D19-FA5A-4B30-90FB-E1EFFF9182DE}" type="presParOf" srcId="{9350C7AE-A978-46B1-92D6-1D971709DD57}" destId="{2D0BDA9B-B4C2-4294-B3EF-18AB8AADE6A6}" srcOrd="7" destOrd="0" presId="urn:microsoft.com/office/officeart/2005/8/layout/process5"/>
    <dgm:cxn modelId="{A792ED7C-E4AD-49B6-AD79-7B2F58D6BA70}" type="presParOf" srcId="{2D0BDA9B-B4C2-4294-B3EF-18AB8AADE6A6}" destId="{F6938CE8-9006-41B8-A2B9-E9F2A3CF63BD}" srcOrd="0" destOrd="0" presId="urn:microsoft.com/office/officeart/2005/8/layout/process5"/>
    <dgm:cxn modelId="{EC6F400F-E6E2-405B-BD22-BE055B15564B}" type="presParOf" srcId="{9350C7AE-A978-46B1-92D6-1D971709DD57}" destId="{0D1AF699-634C-4345-89ED-3A68B62F1C62}"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321262-C6C4-458D-90C3-CF636EBFB39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D139C7E4-885D-446E-8B4C-0A5CF42C154A}">
      <dgm:prSet phldrT="[Text]"/>
      <dgm:spPr/>
      <dgm:t>
        <a:bodyPr/>
        <a:lstStyle/>
        <a:p>
          <a:r>
            <a:rPr lang="en-US" dirty="0"/>
            <a:t>Create Donation Platform</a:t>
          </a:r>
        </a:p>
      </dgm:t>
    </dgm:pt>
    <dgm:pt modelId="{36F212E7-0490-4776-A8E4-4EAE8D14B72E}" type="parTrans" cxnId="{29A802C9-E6B2-4C1C-B2D9-CC899E19507B}">
      <dgm:prSet/>
      <dgm:spPr/>
      <dgm:t>
        <a:bodyPr/>
        <a:lstStyle/>
        <a:p>
          <a:endParaRPr lang="en-US"/>
        </a:p>
      </dgm:t>
    </dgm:pt>
    <dgm:pt modelId="{E0BAB5EA-ABAF-439C-A7AC-2EB42006AACC}" type="sibTrans" cxnId="{29A802C9-E6B2-4C1C-B2D9-CC899E19507B}">
      <dgm:prSet/>
      <dgm:spPr/>
      <dgm:t>
        <a:bodyPr/>
        <a:lstStyle/>
        <a:p>
          <a:endParaRPr lang="en-US"/>
        </a:p>
      </dgm:t>
    </dgm:pt>
    <dgm:pt modelId="{BED2CDE2-A0B0-4164-97FA-CEAB704AC696}">
      <dgm:prSet phldrT="[Text]"/>
      <dgm:spPr/>
      <dgm:t>
        <a:bodyPr/>
        <a:lstStyle/>
        <a:p>
          <a:r>
            <a:rPr lang="en-US" dirty="0"/>
            <a:t>Any valid user can donate the money for a particular cause using payment gateway. </a:t>
          </a:r>
        </a:p>
      </dgm:t>
    </dgm:pt>
    <dgm:pt modelId="{60AA087D-517B-469E-A8DC-83B1894629B4}" type="parTrans" cxnId="{9C3558A6-EE24-4CCF-B22F-29F5955AF4E8}">
      <dgm:prSet/>
      <dgm:spPr/>
      <dgm:t>
        <a:bodyPr/>
        <a:lstStyle/>
        <a:p>
          <a:endParaRPr lang="en-US"/>
        </a:p>
      </dgm:t>
    </dgm:pt>
    <dgm:pt modelId="{5E0B4384-ABFA-4353-B473-C28CD4CA4DD5}" type="sibTrans" cxnId="{9C3558A6-EE24-4CCF-B22F-29F5955AF4E8}">
      <dgm:prSet/>
      <dgm:spPr/>
      <dgm:t>
        <a:bodyPr/>
        <a:lstStyle/>
        <a:p>
          <a:endParaRPr lang="en-US"/>
        </a:p>
      </dgm:t>
    </dgm:pt>
    <dgm:pt modelId="{F2325420-8C29-4D4F-ADEE-DC61C3A24961}">
      <dgm:prSet phldrT="[Text]"/>
      <dgm:spPr/>
      <dgm:t>
        <a:bodyPr/>
        <a:lstStyle/>
        <a:p>
          <a:r>
            <a:rPr lang="en-US" dirty="0"/>
            <a:t>Blockchain Based Data Platform</a:t>
          </a:r>
        </a:p>
      </dgm:t>
    </dgm:pt>
    <dgm:pt modelId="{8C9B4E35-34CA-404B-AE4F-6931D1E428E2}" type="parTrans" cxnId="{109BE763-CD95-458E-A149-BD9AEB3DB189}">
      <dgm:prSet/>
      <dgm:spPr/>
      <dgm:t>
        <a:bodyPr/>
        <a:lstStyle/>
        <a:p>
          <a:endParaRPr lang="en-US"/>
        </a:p>
      </dgm:t>
    </dgm:pt>
    <dgm:pt modelId="{E4DEBC72-77F9-49B5-BAF7-E8658D2A2915}" type="sibTrans" cxnId="{109BE763-CD95-458E-A149-BD9AEB3DB189}">
      <dgm:prSet/>
      <dgm:spPr/>
      <dgm:t>
        <a:bodyPr/>
        <a:lstStyle/>
        <a:p>
          <a:endParaRPr lang="en-US"/>
        </a:p>
      </dgm:t>
    </dgm:pt>
    <dgm:pt modelId="{039D143E-6743-42F3-8518-D15A5BE81127}">
      <dgm:prSet phldrT="[Text]"/>
      <dgm:spPr/>
      <dgm:t>
        <a:bodyPr/>
        <a:lstStyle/>
        <a:p>
          <a:r>
            <a:rPr lang="en-US" dirty="0"/>
            <a:t>Create distributed ledger of information</a:t>
          </a:r>
        </a:p>
      </dgm:t>
    </dgm:pt>
    <dgm:pt modelId="{EBC0CF73-AA1C-4356-8656-D82052D27A59}" type="parTrans" cxnId="{AB2AEC31-7A09-4B89-B78A-C96B4D9E20A4}">
      <dgm:prSet/>
      <dgm:spPr/>
      <dgm:t>
        <a:bodyPr/>
        <a:lstStyle/>
        <a:p>
          <a:endParaRPr lang="en-US"/>
        </a:p>
      </dgm:t>
    </dgm:pt>
    <dgm:pt modelId="{FB3B1BAB-20DD-4B03-96E1-3494680BC3EA}" type="sibTrans" cxnId="{AB2AEC31-7A09-4B89-B78A-C96B4D9E20A4}">
      <dgm:prSet/>
      <dgm:spPr/>
      <dgm:t>
        <a:bodyPr/>
        <a:lstStyle/>
        <a:p>
          <a:endParaRPr lang="en-US"/>
        </a:p>
      </dgm:t>
    </dgm:pt>
    <dgm:pt modelId="{FF4272F6-EF56-42CB-BC67-4B2BB14AC638}">
      <dgm:prSet phldrT="[Text]"/>
      <dgm:spPr/>
      <dgm:t>
        <a:bodyPr/>
        <a:lstStyle/>
        <a:p>
          <a:r>
            <a:rPr lang="en-US" dirty="0"/>
            <a:t>Enable secure and restricted access to update the database to the registered sources.</a:t>
          </a:r>
        </a:p>
      </dgm:t>
    </dgm:pt>
    <dgm:pt modelId="{F5021BFD-DC5D-423B-AF82-318EBD5FD73F}" type="parTrans" cxnId="{DE316D3E-0C08-49AA-9D57-D658BA434F2B}">
      <dgm:prSet/>
      <dgm:spPr/>
      <dgm:t>
        <a:bodyPr/>
        <a:lstStyle/>
        <a:p>
          <a:endParaRPr lang="en-US"/>
        </a:p>
      </dgm:t>
    </dgm:pt>
    <dgm:pt modelId="{DFC005DD-9CF1-47EF-B188-92D4BE2260D7}" type="sibTrans" cxnId="{DE316D3E-0C08-49AA-9D57-D658BA434F2B}">
      <dgm:prSet/>
      <dgm:spPr/>
      <dgm:t>
        <a:bodyPr/>
        <a:lstStyle/>
        <a:p>
          <a:endParaRPr lang="en-US"/>
        </a:p>
      </dgm:t>
    </dgm:pt>
    <dgm:pt modelId="{947BA903-5F77-420B-B3F9-58FB0F470B63}">
      <dgm:prSet phldrT="[Text]"/>
      <dgm:spPr/>
      <dgm:t>
        <a:bodyPr/>
        <a:lstStyle/>
        <a:p>
          <a:r>
            <a:rPr lang="en-US" dirty="0"/>
            <a:t>Smart Contract / Robots to drive currency distribution</a:t>
          </a:r>
        </a:p>
      </dgm:t>
    </dgm:pt>
    <dgm:pt modelId="{977F517C-C2DD-47DD-918C-9315C4F4607F}" type="parTrans" cxnId="{C7FE565D-B499-4FBD-937C-FF48F68633CA}">
      <dgm:prSet/>
      <dgm:spPr/>
      <dgm:t>
        <a:bodyPr/>
        <a:lstStyle/>
        <a:p>
          <a:endParaRPr lang="en-US"/>
        </a:p>
      </dgm:t>
    </dgm:pt>
    <dgm:pt modelId="{77DEABEC-FBFC-4A6E-B200-D5116D551B9C}" type="sibTrans" cxnId="{C7FE565D-B499-4FBD-937C-FF48F68633CA}">
      <dgm:prSet/>
      <dgm:spPr/>
      <dgm:t>
        <a:bodyPr/>
        <a:lstStyle/>
        <a:p>
          <a:endParaRPr lang="en-US"/>
        </a:p>
      </dgm:t>
    </dgm:pt>
    <dgm:pt modelId="{88CC5A4C-381D-4D49-8237-F4DD01832EA3}">
      <dgm:prSet phldrT="[Text]"/>
      <dgm:spPr/>
      <dgm:t>
        <a:bodyPr/>
        <a:lstStyle/>
        <a:p>
          <a:r>
            <a:rPr lang="en-US" dirty="0"/>
            <a:t>Software robots on top of distributed ledger to implement rules of currency distribution. </a:t>
          </a:r>
        </a:p>
      </dgm:t>
    </dgm:pt>
    <dgm:pt modelId="{7A54A0E5-3B79-4E2F-A678-C6AB04ADBFF1}" type="parTrans" cxnId="{015DFE8B-BB0F-4216-9F2E-3B80C41491EA}">
      <dgm:prSet/>
      <dgm:spPr/>
      <dgm:t>
        <a:bodyPr/>
        <a:lstStyle/>
        <a:p>
          <a:endParaRPr lang="en-US"/>
        </a:p>
      </dgm:t>
    </dgm:pt>
    <dgm:pt modelId="{6CF02893-71AF-4AB4-9388-D7485E8F6E56}" type="sibTrans" cxnId="{015DFE8B-BB0F-4216-9F2E-3B80C41491EA}">
      <dgm:prSet/>
      <dgm:spPr/>
      <dgm:t>
        <a:bodyPr/>
        <a:lstStyle/>
        <a:p>
          <a:endParaRPr lang="en-US"/>
        </a:p>
      </dgm:t>
    </dgm:pt>
    <dgm:pt modelId="{14404CF5-EAB6-49A2-A413-F106B80F09C1}">
      <dgm:prSet phldrT="[Text]"/>
      <dgm:spPr/>
      <dgm:t>
        <a:bodyPr/>
        <a:lstStyle/>
        <a:p>
          <a:r>
            <a:rPr lang="en-US" dirty="0"/>
            <a:t>Real time log available to track each and every coin</a:t>
          </a:r>
        </a:p>
      </dgm:t>
    </dgm:pt>
    <dgm:pt modelId="{0E0DD5B4-DBB5-4CB3-832D-FCA4811AA8CF}" type="parTrans" cxnId="{5F41925A-C14C-44FF-B7E7-54F04BD52EF0}">
      <dgm:prSet/>
      <dgm:spPr/>
      <dgm:t>
        <a:bodyPr/>
        <a:lstStyle/>
        <a:p>
          <a:endParaRPr lang="en-US"/>
        </a:p>
      </dgm:t>
    </dgm:pt>
    <dgm:pt modelId="{27F435E8-5C32-4DFF-8977-6AFDA390E0C8}" type="sibTrans" cxnId="{5F41925A-C14C-44FF-B7E7-54F04BD52EF0}">
      <dgm:prSet/>
      <dgm:spPr/>
      <dgm:t>
        <a:bodyPr/>
        <a:lstStyle/>
        <a:p>
          <a:endParaRPr lang="en-US"/>
        </a:p>
      </dgm:t>
    </dgm:pt>
    <dgm:pt modelId="{B39F259D-77FB-4F79-A6A7-E0E716F7AB76}" type="pres">
      <dgm:prSet presAssocID="{2F321262-C6C4-458D-90C3-CF636EBFB397}" presName="Name0" presStyleCnt="0">
        <dgm:presLayoutVars>
          <dgm:dir/>
          <dgm:animLvl val="lvl"/>
          <dgm:resizeHandles val="exact"/>
        </dgm:presLayoutVars>
      </dgm:prSet>
      <dgm:spPr/>
    </dgm:pt>
    <dgm:pt modelId="{6A68F6FC-4CC9-4D52-810F-6BF648C48231}" type="pres">
      <dgm:prSet presAssocID="{2F321262-C6C4-458D-90C3-CF636EBFB397}" presName="tSp" presStyleCnt="0"/>
      <dgm:spPr/>
    </dgm:pt>
    <dgm:pt modelId="{1846F97E-484A-415A-800E-09CB2EFF8CFA}" type="pres">
      <dgm:prSet presAssocID="{2F321262-C6C4-458D-90C3-CF636EBFB397}" presName="bSp" presStyleCnt="0"/>
      <dgm:spPr/>
    </dgm:pt>
    <dgm:pt modelId="{2EFBBE75-C94A-423D-97CF-F6A49C374E6C}" type="pres">
      <dgm:prSet presAssocID="{2F321262-C6C4-458D-90C3-CF636EBFB397}" presName="process" presStyleCnt="0"/>
      <dgm:spPr/>
    </dgm:pt>
    <dgm:pt modelId="{536BF5B9-E24E-4F68-922A-820E2E7EC702}" type="pres">
      <dgm:prSet presAssocID="{D139C7E4-885D-446E-8B4C-0A5CF42C154A}" presName="composite1" presStyleCnt="0"/>
      <dgm:spPr/>
    </dgm:pt>
    <dgm:pt modelId="{050DFAA4-D279-411A-B646-4D71C220C1DD}" type="pres">
      <dgm:prSet presAssocID="{D139C7E4-885D-446E-8B4C-0A5CF42C154A}" presName="dummyNode1" presStyleLbl="node1" presStyleIdx="0" presStyleCnt="3"/>
      <dgm:spPr/>
    </dgm:pt>
    <dgm:pt modelId="{826398A7-9B42-4DEF-AA5C-4A92EE7C1E9B}" type="pres">
      <dgm:prSet presAssocID="{D139C7E4-885D-446E-8B4C-0A5CF42C154A}" presName="childNode1" presStyleLbl="bgAcc1" presStyleIdx="0" presStyleCnt="3">
        <dgm:presLayoutVars>
          <dgm:bulletEnabled val="1"/>
        </dgm:presLayoutVars>
      </dgm:prSet>
      <dgm:spPr/>
    </dgm:pt>
    <dgm:pt modelId="{DC8BCD1A-EB25-463B-B7E5-3ED997BA21B5}" type="pres">
      <dgm:prSet presAssocID="{D139C7E4-885D-446E-8B4C-0A5CF42C154A}" presName="childNode1tx" presStyleLbl="bgAcc1" presStyleIdx="0" presStyleCnt="3">
        <dgm:presLayoutVars>
          <dgm:bulletEnabled val="1"/>
        </dgm:presLayoutVars>
      </dgm:prSet>
      <dgm:spPr/>
    </dgm:pt>
    <dgm:pt modelId="{327083BF-6384-4011-A61C-B95165C3F4DF}" type="pres">
      <dgm:prSet presAssocID="{D139C7E4-885D-446E-8B4C-0A5CF42C154A}" presName="parentNode1" presStyleLbl="node1" presStyleIdx="0" presStyleCnt="3">
        <dgm:presLayoutVars>
          <dgm:chMax val="1"/>
          <dgm:bulletEnabled val="1"/>
        </dgm:presLayoutVars>
      </dgm:prSet>
      <dgm:spPr/>
    </dgm:pt>
    <dgm:pt modelId="{49B1780A-D287-4A95-A670-FA2EBA08EB67}" type="pres">
      <dgm:prSet presAssocID="{D139C7E4-885D-446E-8B4C-0A5CF42C154A}" presName="connSite1" presStyleCnt="0"/>
      <dgm:spPr/>
    </dgm:pt>
    <dgm:pt modelId="{3DB46162-021B-40B5-8505-3F55BC76E974}" type="pres">
      <dgm:prSet presAssocID="{E0BAB5EA-ABAF-439C-A7AC-2EB42006AACC}" presName="Name9" presStyleLbl="sibTrans2D1" presStyleIdx="0" presStyleCnt="2"/>
      <dgm:spPr/>
    </dgm:pt>
    <dgm:pt modelId="{62FD3839-7C85-4719-95CB-AC33FEAD8518}" type="pres">
      <dgm:prSet presAssocID="{F2325420-8C29-4D4F-ADEE-DC61C3A24961}" presName="composite2" presStyleCnt="0"/>
      <dgm:spPr/>
    </dgm:pt>
    <dgm:pt modelId="{7876EF3C-2DD1-454F-AFD6-7A47F05DBBA0}" type="pres">
      <dgm:prSet presAssocID="{F2325420-8C29-4D4F-ADEE-DC61C3A24961}" presName="dummyNode2" presStyleLbl="node1" presStyleIdx="0" presStyleCnt="3"/>
      <dgm:spPr/>
    </dgm:pt>
    <dgm:pt modelId="{A5E4242B-9904-410C-9E5F-B803579F6460}" type="pres">
      <dgm:prSet presAssocID="{F2325420-8C29-4D4F-ADEE-DC61C3A24961}" presName="childNode2" presStyleLbl="bgAcc1" presStyleIdx="1" presStyleCnt="3">
        <dgm:presLayoutVars>
          <dgm:bulletEnabled val="1"/>
        </dgm:presLayoutVars>
      </dgm:prSet>
      <dgm:spPr/>
    </dgm:pt>
    <dgm:pt modelId="{B0C1D0A0-5D2A-480F-9FDF-B24324B4F35C}" type="pres">
      <dgm:prSet presAssocID="{F2325420-8C29-4D4F-ADEE-DC61C3A24961}" presName="childNode2tx" presStyleLbl="bgAcc1" presStyleIdx="1" presStyleCnt="3">
        <dgm:presLayoutVars>
          <dgm:bulletEnabled val="1"/>
        </dgm:presLayoutVars>
      </dgm:prSet>
      <dgm:spPr/>
    </dgm:pt>
    <dgm:pt modelId="{66AB8A11-3984-48EB-B4C6-DAC1F031FC88}" type="pres">
      <dgm:prSet presAssocID="{F2325420-8C29-4D4F-ADEE-DC61C3A24961}" presName="parentNode2" presStyleLbl="node1" presStyleIdx="1" presStyleCnt="3">
        <dgm:presLayoutVars>
          <dgm:chMax val="0"/>
          <dgm:bulletEnabled val="1"/>
        </dgm:presLayoutVars>
      </dgm:prSet>
      <dgm:spPr/>
    </dgm:pt>
    <dgm:pt modelId="{9409C6A4-8C55-4068-978F-8D3262D66971}" type="pres">
      <dgm:prSet presAssocID="{F2325420-8C29-4D4F-ADEE-DC61C3A24961}" presName="connSite2" presStyleCnt="0"/>
      <dgm:spPr/>
    </dgm:pt>
    <dgm:pt modelId="{97A57D77-2263-4F05-B859-94CE96CBBB94}" type="pres">
      <dgm:prSet presAssocID="{E4DEBC72-77F9-49B5-BAF7-E8658D2A2915}" presName="Name18" presStyleLbl="sibTrans2D1" presStyleIdx="1" presStyleCnt="2"/>
      <dgm:spPr/>
    </dgm:pt>
    <dgm:pt modelId="{4B612AAF-8AEC-441D-883A-1773AD3798FB}" type="pres">
      <dgm:prSet presAssocID="{947BA903-5F77-420B-B3F9-58FB0F470B63}" presName="composite1" presStyleCnt="0"/>
      <dgm:spPr/>
    </dgm:pt>
    <dgm:pt modelId="{ABABC3D3-AE38-41EE-869C-B76D82C6C5B7}" type="pres">
      <dgm:prSet presAssocID="{947BA903-5F77-420B-B3F9-58FB0F470B63}" presName="dummyNode1" presStyleLbl="node1" presStyleIdx="1" presStyleCnt="3"/>
      <dgm:spPr/>
    </dgm:pt>
    <dgm:pt modelId="{9632C771-F83D-40B8-8508-07289AAA471E}" type="pres">
      <dgm:prSet presAssocID="{947BA903-5F77-420B-B3F9-58FB0F470B63}" presName="childNode1" presStyleLbl="bgAcc1" presStyleIdx="2" presStyleCnt="3">
        <dgm:presLayoutVars>
          <dgm:bulletEnabled val="1"/>
        </dgm:presLayoutVars>
      </dgm:prSet>
      <dgm:spPr/>
    </dgm:pt>
    <dgm:pt modelId="{B01974F4-027E-4B6E-9E03-9AFA7F966D18}" type="pres">
      <dgm:prSet presAssocID="{947BA903-5F77-420B-B3F9-58FB0F470B63}" presName="childNode1tx" presStyleLbl="bgAcc1" presStyleIdx="2" presStyleCnt="3">
        <dgm:presLayoutVars>
          <dgm:bulletEnabled val="1"/>
        </dgm:presLayoutVars>
      </dgm:prSet>
      <dgm:spPr/>
    </dgm:pt>
    <dgm:pt modelId="{5B251952-CBFD-4A5E-91AF-BD97445B0FD9}" type="pres">
      <dgm:prSet presAssocID="{947BA903-5F77-420B-B3F9-58FB0F470B63}" presName="parentNode1" presStyleLbl="node1" presStyleIdx="2" presStyleCnt="3">
        <dgm:presLayoutVars>
          <dgm:chMax val="1"/>
          <dgm:bulletEnabled val="1"/>
        </dgm:presLayoutVars>
      </dgm:prSet>
      <dgm:spPr/>
    </dgm:pt>
    <dgm:pt modelId="{B1DE1073-C8F4-43A0-B081-3072E8108B6E}" type="pres">
      <dgm:prSet presAssocID="{947BA903-5F77-420B-B3F9-58FB0F470B63}" presName="connSite1" presStyleCnt="0"/>
      <dgm:spPr/>
    </dgm:pt>
  </dgm:ptLst>
  <dgm:cxnLst>
    <dgm:cxn modelId="{8364682B-EC6A-464A-B448-675C0DF73C3D}" type="presOf" srcId="{E0BAB5EA-ABAF-439C-A7AC-2EB42006AACC}" destId="{3DB46162-021B-40B5-8505-3F55BC76E974}" srcOrd="0" destOrd="0" presId="urn:microsoft.com/office/officeart/2005/8/layout/hProcess4"/>
    <dgm:cxn modelId="{AB2AEC31-7A09-4B89-B78A-C96B4D9E20A4}" srcId="{F2325420-8C29-4D4F-ADEE-DC61C3A24961}" destId="{039D143E-6743-42F3-8518-D15A5BE81127}" srcOrd="0" destOrd="0" parTransId="{EBC0CF73-AA1C-4356-8656-D82052D27A59}" sibTransId="{FB3B1BAB-20DD-4B03-96E1-3494680BC3EA}"/>
    <dgm:cxn modelId="{9E142933-221A-4857-976A-E1F52709A303}" type="presOf" srcId="{88CC5A4C-381D-4D49-8237-F4DD01832EA3}" destId="{B01974F4-027E-4B6E-9E03-9AFA7F966D18}" srcOrd="1" destOrd="0" presId="urn:microsoft.com/office/officeart/2005/8/layout/hProcess4"/>
    <dgm:cxn modelId="{C8992F38-6739-48B7-B514-828EC256FF7A}" type="presOf" srcId="{88CC5A4C-381D-4D49-8237-F4DD01832EA3}" destId="{9632C771-F83D-40B8-8508-07289AAA471E}" srcOrd="0" destOrd="0" presId="urn:microsoft.com/office/officeart/2005/8/layout/hProcess4"/>
    <dgm:cxn modelId="{DE316D3E-0C08-49AA-9D57-D658BA434F2B}" srcId="{F2325420-8C29-4D4F-ADEE-DC61C3A24961}" destId="{FF4272F6-EF56-42CB-BC67-4B2BB14AC638}" srcOrd="1" destOrd="0" parTransId="{F5021BFD-DC5D-423B-AF82-318EBD5FD73F}" sibTransId="{DFC005DD-9CF1-47EF-B188-92D4BE2260D7}"/>
    <dgm:cxn modelId="{5025B54E-89CE-4DFA-B627-E9BE4360D60F}" type="presOf" srcId="{BED2CDE2-A0B0-4164-97FA-CEAB704AC696}" destId="{DC8BCD1A-EB25-463B-B7E5-3ED997BA21B5}" srcOrd="1" destOrd="0" presId="urn:microsoft.com/office/officeart/2005/8/layout/hProcess4"/>
    <dgm:cxn modelId="{98EC4250-F2CE-477D-8733-C35BB37D0852}" type="presOf" srcId="{D139C7E4-885D-446E-8B4C-0A5CF42C154A}" destId="{327083BF-6384-4011-A61C-B95165C3F4DF}" srcOrd="0" destOrd="0" presId="urn:microsoft.com/office/officeart/2005/8/layout/hProcess4"/>
    <dgm:cxn modelId="{89DBC656-F356-4B11-B34B-E63BA760A0A8}" type="presOf" srcId="{947BA903-5F77-420B-B3F9-58FB0F470B63}" destId="{5B251952-CBFD-4A5E-91AF-BD97445B0FD9}" srcOrd="0" destOrd="0" presId="urn:microsoft.com/office/officeart/2005/8/layout/hProcess4"/>
    <dgm:cxn modelId="{5F41925A-C14C-44FF-B7E7-54F04BD52EF0}" srcId="{947BA903-5F77-420B-B3F9-58FB0F470B63}" destId="{14404CF5-EAB6-49A2-A413-F106B80F09C1}" srcOrd="1" destOrd="0" parTransId="{0E0DD5B4-DBB5-4CB3-832D-FCA4811AA8CF}" sibTransId="{27F435E8-5C32-4DFF-8977-6AFDA390E0C8}"/>
    <dgm:cxn modelId="{C7FE565D-B499-4FBD-937C-FF48F68633CA}" srcId="{2F321262-C6C4-458D-90C3-CF636EBFB397}" destId="{947BA903-5F77-420B-B3F9-58FB0F470B63}" srcOrd="2" destOrd="0" parTransId="{977F517C-C2DD-47DD-918C-9315C4F4607F}" sibTransId="{77DEABEC-FBFC-4A6E-B200-D5116D551B9C}"/>
    <dgm:cxn modelId="{109BE763-CD95-458E-A149-BD9AEB3DB189}" srcId="{2F321262-C6C4-458D-90C3-CF636EBFB397}" destId="{F2325420-8C29-4D4F-ADEE-DC61C3A24961}" srcOrd="1" destOrd="0" parTransId="{8C9B4E35-34CA-404B-AE4F-6931D1E428E2}" sibTransId="{E4DEBC72-77F9-49B5-BAF7-E8658D2A2915}"/>
    <dgm:cxn modelId="{F2B7A980-C3B8-43E4-AC9A-B7639D0A3437}" type="presOf" srcId="{039D143E-6743-42F3-8518-D15A5BE81127}" destId="{B0C1D0A0-5D2A-480F-9FDF-B24324B4F35C}" srcOrd="1" destOrd="0" presId="urn:microsoft.com/office/officeart/2005/8/layout/hProcess4"/>
    <dgm:cxn modelId="{015DFE8B-BB0F-4216-9F2E-3B80C41491EA}" srcId="{947BA903-5F77-420B-B3F9-58FB0F470B63}" destId="{88CC5A4C-381D-4D49-8237-F4DD01832EA3}" srcOrd="0" destOrd="0" parTransId="{7A54A0E5-3B79-4E2F-A678-C6AB04ADBFF1}" sibTransId="{6CF02893-71AF-4AB4-9388-D7485E8F6E56}"/>
    <dgm:cxn modelId="{9C3558A6-EE24-4CCF-B22F-29F5955AF4E8}" srcId="{D139C7E4-885D-446E-8B4C-0A5CF42C154A}" destId="{BED2CDE2-A0B0-4164-97FA-CEAB704AC696}" srcOrd="0" destOrd="0" parTransId="{60AA087D-517B-469E-A8DC-83B1894629B4}" sibTransId="{5E0B4384-ABFA-4353-B473-C28CD4CA4DD5}"/>
    <dgm:cxn modelId="{261EABB1-9C1C-40F7-BCED-829BAF3D7B26}" type="presOf" srcId="{14404CF5-EAB6-49A2-A413-F106B80F09C1}" destId="{B01974F4-027E-4B6E-9E03-9AFA7F966D18}" srcOrd="1" destOrd="1" presId="urn:microsoft.com/office/officeart/2005/8/layout/hProcess4"/>
    <dgm:cxn modelId="{C4CF24B3-76FD-41E9-9A31-AD16A310F068}" type="presOf" srcId="{039D143E-6743-42F3-8518-D15A5BE81127}" destId="{A5E4242B-9904-410C-9E5F-B803579F6460}" srcOrd="0" destOrd="0" presId="urn:microsoft.com/office/officeart/2005/8/layout/hProcess4"/>
    <dgm:cxn modelId="{F5FD00B5-FFF4-4A2B-A1DB-1609268FD943}" type="presOf" srcId="{BED2CDE2-A0B0-4164-97FA-CEAB704AC696}" destId="{826398A7-9B42-4DEF-AA5C-4A92EE7C1E9B}" srcOrd="0" destOrd="0" presId="urn:microsoft.com/office/officeart/2005/8/layout/hProcess4"/>
    <dgm:cxn modelId="{293C0FBA-EEAD-49C0-BF2E-16721CD54390}" type="presOf" srcId="{14404CF5-EAB6-49A2-A413-F106B80F09C1}" destId="{9632C771-F83D-40B8-8508-07289AAA471E}" srcOrd="0" destOrd="1" presId="urn:microsoft.com/office/officeart/2005/8/layout/hProcess4"/>
    <dgm:cxn modelId="{379712C1-5943-40F6-BAFD-D32041855A50}" type="presOf" srcId="{F2325420-8C29-4D4F-ADEE-DC61C3A24961}" destId="{66AB8A11-3984-48EB-B4C6-DAC1F031FC88}" srcOrd="0" destOrd="0" presId="urn:microsoft.com/office/officeart/2005/8/layout/hProcess4"/>
    <dgm:cxn modelId="{29A802C9-E6B2-4C1C-B2D9-CC899E19507B}" srcId="{2F321262-C6C4-458D-90C3-CF636EBFB397}" destId="{D139C7E4-885D-446E-8B4C-0A5CF42C154A}" srcOrd="0" destOrd="0" parTransId="{36F212E7-0490-4776-A8E4-4EAE8D14B72E}" sibTransId="{E0BAB5EA-ABAF-439C-A7AC-2EB42006AACC}"/>
    <dgm:cxn modelId="{CED5D8CC-1423-4A7D-A532-6EA158B31EE8}" type="presOf" srcId="{FF4272F6-EF56-42CB-BC67-4B2BB14AC638}" destId="{A5E4242B-9904-410C-9E5F-B803579F6460}" srcOrd="0" destOrd="1" presId="urn:microsoft.com/office/officeart/2005/8/layout/hProcess4"/>
    <dgm:cxn modelId="{700070D0-1DD3-49AC-A801-26DB9BA0BAD3}" type="presOf" srcId="{2F321262-C6C4-458D-90C3-CF636EBFB397}" destId="{B39F259D-77FB-4F79-A6A7-E0E716F7AB76}" srcOrd="0" destOrd="0" presId="urn:microsoft.com/office/officeart/2005/8/layout/hProcess4"/>
    <dgm:cxn modelId="{D1DA94E7-8AEC-46C6-8AB5-4346C484DA6D}" type="presOf" srcId="{FF4272F6-EF56-42CB-BC67-4B2BB14AC638}" destId="{B0C1D0A0-5D2A-480F-9FDF-B24324B4F35C}" srcOrd="1" destOrd="1" presId="urn:microsoft.com/office/officeart/2005/8/layout/hProcess4"/>
    <dgm:cxn modelId="{8277AFF9-C8D6-46E0-9179-A4A0B5045F57}" type="presOf" srcId="{E4DEBC72-77F9-49B5-BAF7-E8658D2A2915}" destId="{97A57D77-2263-4F05-B859-94CE96CBBB94}" srcOrd="0" destOrd="0" presId="urn:microsoft.com/office/officeart/2005/8/layout/hProcess4"/>
    <dgm:cxn modelId="{DFE04760-E530-441C-841B-1CE4C10E2CCF}" type="presParOf" srcId="{B39F259D-77FB-4F79-A6A7-E0E716F7AB76}" destId="{6A68F6FC-4CC9-4D52-810F-6BF648C48231}" srcOrd="0" destOrd="0" presId="urn:microsoft.com/office/officeart/2005/8/layout/hProcess4"/>
    <dgm:cxn modelId="{7AC7F8AC-31BA-4C5A-9D02-B763F8E2E1F2}" type="presParOf" srcId="{B39F259D-77FB-4F79-A6A7-E0E716F7AB76}" destId="{1846F97E-484A-415A-800E-09CB2EFF8CFA}" srcOrd="1" destOrd="0" presId="urn:microsoft.com/office/officeart/2005/8/layout/hProcess4"/>
    <dgm:cxn modelId="{A48CD317-2D6C-492D-A100-B576C28159D9}" type="presParOf" srcId="{B39F259D-77FB-4F79-A6A7-E0E716F7AB76}" destId="{2EFBBE75-C94A-423D-97CF-F6A49C374E6C}" srcOrd="2" destOrd="0" presId="urn:microsoft.com/office/officeart/2005/8/layout/hProcess4"/>
    <dgm:cxn modelId="{D586026D-DEF3-49BB-9707-289E86EFD469}" type="presParOf" srcId="{2EFBBE75-C94A-423D-97CF-F6A49C374E6C}" destId="{536BF5B9-E24E-4F68-922A-820E2E7EC702}" srcOrd="0" destOrd="0" presId="urn:microsoft.com/office/officeart/2005/8/layout/hProcess4"/>
    <dgm:cxn modelId="{BCE1ED34-079E-4F6F-B024-31B2AD79BCA8}" type="presParOf" srcId="{536BF5B9-E24E-4F68-922A-820E2E7EC702}" destId="{050DFAA4-D279-411A-B646-4D71C220C1DD}" srcOrd="0" destOrd="0" presId="urn:microsoft.com/office/officeart/2005/8/layout/hProcess4"/>
    <dgm:cxn modelId="{2B22DD7D-EE3C-43D9-AC6B-10E8A8DB073A}" type="presParOf" srcId="{536BF5B9-E24E-4F68-922A-820E2E7EC702}" destId="{826398A7-9B42-4DEF-AA5C-4A92EE7C1E9B}" srcOrd="1" destOrd="0" presId="urn:microsoft.com/office/officeart/2005/8/layout/hProcess4"/>
    <dgm:cxn modelId="{8419CDA8-6070-4A24-AA15-E0B116271AD4}" type="presParOf" srcId="{536BF5B9-E24E-4F68-922A-820E2E7EC702}" destId="{DC8BCD1A-EB25-463B-B7E5-3ED997BA21B5}" srcOrd="2" destOrd="0" presId="urn:microsoft.com/office/officeart/2005/8/layout/hProcess4"/>
    <dgm:cxn modelId="{7002E7C1-3142-4586-A8E1-ED7F9F823334}" type="presParOf" srcId="{536BF5B9-E24E-4F68-922A-820E2E7EC702}" destId="{327083BF-6384-4011-A61C-B95165C3F4DF}" srcOrd="3" destOrd="0" presId="urn:microsoft.com/office/officeart/2005/8/layout/hProcess4"/>
    <dgm:cxn modelId="{ECAB80BE-09AE-4698-8A32-47B42731332F}" type="presParOf" srcId="{536BF5B9-E24E-4F68-922A-820E2E7EC702}" destId="{49B1780A-D287-4A95-A670-FA2EBA08EB67}" srcOrd="4" destOrd="0" presId="urn:microsoft.com/office/officeart/2005/8/layout/hProcess4"/>
    <dgm:cxn modelId="{348D7FBF-4C79-4C1F-8DA9-4C54B87A606E}" type="presParOf" srcId="{2EFBBE75-C94A-423D-97CF-F6A49C374E6C}" destId="{3DB46162-021B-40B5-8505-3F55BC76E974}" srcOrd="1" destOrd="0" presId="urn:microsoft.com/office/officeart/2005/8/layout/hProcess4"/>
    <dgm:cxn modelId="{2AD5ACCF-B72F-41C8-822B-67CF067F3570}" type="presParOf" srcId="{2EFBBE75-C94A-423D-97CF-F6A49C374E6C}" destId="{62FD3839-7C85-4719-95CB-AC33FEAD8518}" srcOrd="2" destOrd="0" presId="urn:microsoft.com/office/officeart/2005/8/layout/hProcess4"/>
    <dgm:cxn modelId="{B382916F-8044-453C-A8BA-6AF60AEED877}" type="presParOf" srcId="{62FD3839-7C85-4719-95CB-AC33FEAD8518}" destId="{7876EF3C-2DD1-454F-AFD6-7A47F05DBBA0}" srcOrd="0" destOrd="0" presId="urn:microsoft.com/office/officeart/2005/8/layout/hProcess4"/>
    <dgm:cxn modelId="{8F5777FB-7175-4208-84C1-74F1821BE10D}" type="presParOf" srcId="{62FD3839-7C85-4719-95CB-AC33FEAD8518}" destId="{A5E4242B-9904-410C-9E5F-B803579F6460}" srcOrd="1" destOrd="0" presId="urn:microsoft.com/office/officeart/2005/8/layout/hProcess4"/>
    <dgm:cxn modelId="{256BF2C1-8F4F-4546-BA9C-F3C95CE280C1}" type="presParOf" srcId="{62FD3839-7C85-4719-95CB-AC33FEAD8518}" destId="{B0C1D0A0-5D2A-480F-9FDF-B24324B4F35C}" srcOrd="2" destOrd="0" presId="urn:microsoft.com/office/officeart/2005/8/layout/hProcess4"/>
    <dgm:cxn modelId="{0E56D832-EA80-45E1-8193-26EB58D9A6CD}" type="presParOf" srcId="{62FD3839-7C85-4719-95CB-AC33FEAD8518}" destId="{66AB8A11-3984-48EB-B4C6-DAC1F031FC88}" srcOrd="3" destOrd="0" presId="urn:microsoft.com/office/officeart/2005/8/layout/hProcess4"/>
    <dgm:cxn modelId="{D9C8ADBA-1057-4F50-B9D3-D792D16228C2}" type="presParOf" srcId="{62FD3839-7C85-4719-95CB-AC33FEAD8518}" destId="{9409C6A4-8C55-4068-978F-8D3262D66971}" srcOrd="4" destOrd="0" presId="urn:microsoft.com/office/officeart/2005/8/layout/hProcess4"/>
    <dgm:cxn modelId="{2AC6A7A8-7052-41D9-9256-8A1E33C6D28C}" type="presParOf" srcId="{2EFBBE75-C94A-423D-97CF-F6A49C374E6C}" destId="{97A57D77-2263-4F05-B859-94CE96CBBB94}" srcOrd="3" destOrd="0" presId="urn:microsoft.com/office/officeart/2005/8/layout/hProcess4"/>
    <dgm:cxn modelId="{AC4DF0C5-C5E2-4E35-A7CC-E310D40873DB}" type="presParOf" srcId="{2EFBBE75-C94A-423D-97CF-F6A49C374E6C}" destId="{4B612AAF-8AEC-441D-883A-1773AD3798FB}" srcOrd="4" destOrd="0" presId="urn:microsoft.com/office/officeart/2005/8/layout/hProcess4"/>
    <dgm:cxn modelId="{4794D11D-B9CA-4616-8336-A19B203C95D7}" type="presParOf" srcId="{4B612AAF-8AEC-441D-883A-1773AD3798FB}" destId="{ABABC3D3-AE38-41EE-869C-B76D82C6C5B7}" srcOrd="0" destOrd="0" presId="urn:microsoft.com/office/officeart/2005/8/layout/hProcess4"/>
    <dgm:cxn modelId="{0017F994-63F9-4EED-A9CF-A4591CBAC1F4}" type="presParOf" srcId="{4B612AAF-8AEC-441D-883A-1773AD3798FB}" destId="{9632C771-F83D-40B8-8508-07289AAA471E}" srcOrd="1" destOrd="0" presId="urn:microsoft.com/office/officeart/2005/8/layout/hProcess4"/>
    <dgm:cxn modelId="{DE66D9E9-BD7F-4D23-B2C3-617D465FCA13}" type="presParOf" srcId="{4B612AAF-8AEC-441D-883A-1773AD3798FB}" destId="{B01974F4-027E-4B6E-9E03-9AFA7F966D18}" srcOrd="2" destOrd="0" presId="urn:microsoft.com/office/officeart/2005/8/layout/hProcess4"/>
    <dgm:cxn modelId="{D5708D34-60AB-4B34-B81F-EFD7E2CA4815}" type="presParOf" srcId="{4B612AAF-8AEC-441D-883A-1773AD3798FB}" destId="{5B251952-CBFD-4A5E-91AF-BD97445B0FD9}" srcOrd="3" destOrd="0" presId="urn:microsoft.com/office/officeart/2005/8/layout/hProcess4"/>
    <dgm:cxn modelId="{C16B8DAC-25E1-4D63-93A9-CB0334A8ED99}" type="presParOf" srcId="{4B612AAF-8AEC-441D-883A-1773AD3798FB}" destId="{B1DE1073-C8F4-43A0-B081-3072E8108B6E}"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D8A549-57D7-4F77-988F-886627DBA4C5}">
      <dsp:nvSpPr>
        <dsp:cNvPr id="0" name=""/>
        <dsp:cNvSpPr/>
      </dsp:nvSpPr>
      <dsp:spPr>
        <a:xfrm>
          <a:off x="6485" y="488812"/>
          <a:ext cx="1938317" cy="11629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No Transparency of Funds</a:t>
          </a:r>
        </a:p>
      </dsp:txBody>
      <dsp:txXfrm>
        <a:off x="40548" y="522875"/>
        <a:ext cx="1870191" cy="1094864"/>
      </dsp:txXfrm>
    </dsp:sp>
    <dsp:sp modelId="{B92B7013-32B5-4B83-A4B4-50A6B8B08D18}">
      <dsp:nvSpPr>
        <dsp:cNvPr id="0" name=""/>
        <dsp:cNvSpPr/>
      </dsp:nvSpPr>
      <dsp:spPr>
        <a:xfrm>
          <a:off x="2115374" y="829956"/>
          <a:ext cx="410923" cy="4807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115374" y="926096"/>
        <a:ext cx="287646" cy="288422"/>
      </dsp:txXfrm>
    </dsp:sp>
    <dsp:sp modelId="{56E11726-5F08-428D-8F02-0536CA981F4C}">
      <dsp:nvSpPr>
        <dsp:cNvPr id="0" name=""/>
        <dsp:cNvSpPr/>
      </dsp:nvSpPr>
      <dsp:spPr>
        <a:xfrm>
          <a:off x="2720129" y="488812"/>
          <a:ext cx="1938317" cy="11629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Money can be easily siphoned off and not used in actual work</a:t>
          </a:r>
        </a:p>
      </dsp:txBody>
      <dsp:txXfrm>
        <a:off x="2754192" y="522875"/>
        <a:ext cx="1870191" cy="1094864"/>
      </dsp:txXfrm>
    </dsp:sp>
    <dsp:sp modelId="{749B5BD9-6073-46AD-9A15-66DFBAB97FDA}">
      <dsp:nvSpPr>
        <dsp:cNvPr id="0" name=""/>
        <dsp:cNvSpPr/>
      </dsp:nvSpPr>
      <dsp:spPr>
        <a:xfrm>
          <a:off x="4829019" y="829956"/>
          <a:ext cx="410923" cy="4807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829019" y="926096"/>
        <a:ext cx="287646" cy="288422"/>
      </dsp:txXfrm>
    </dsp:sp>
    <dsp:sp modelId="{934E4E94-69CC-4A73-AB92-3EEE3D7D4D35}">
      <dsp:nvSpPr>
        <dsp:cNvPr id="0" name=""/>
        <dsp:cNvSpPr/>
      </dsp:nvSpPr>
      <dsp:spPr>
        <a:xfrm>
          <a:off x="5433774" y="488812"/>
          <a:ext cx="1938317" cy="11629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system can be used for Black to White conversion of Money</a:t>
          </a:r>
        </a:p>
      </dsp:txBody>
      <dsp:txXfrm>
        <a:off x="5467837" y="522875"/>
        <a:ext cx="1870191" cy="1094864"/>
      </dsp:txXfrm>
    </dsp:sp>
    <dsp:sp modelId="{FD441880-0F95-4F31-8A84-437E32755DE4}">
      <dsp:nvSpPr>
        <dsp:cNvPr id="0" name=""/>
        <dsp:cNvSpPr/>
      </dsp:nvSpPr>
      <dsp:spPr>
        <a:xfrm rot="5400000">
          <a:off x="6197471" y="1787485"/>
          <a:ext cx="410923" cy="4807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6258722" y="1822375"/>
        <a:ext cx="288422" cy="287646"/>
      </dsp:txXfrm>
    </dsp:sp>
    <dsp:sp modelId="{F6E7DA32-F486-4736-9C60-72E9EA7D13A6}">
      <dsp:nvSpPr>
        <dsp:cNvPr id="0" name=""/>
        <dsp:cNvSpPr/>
      </dsp:nvSpPr>
      <dsp:spPr>
        <a:xfrm>
          <a:off x="5433774" y="2427130"/>
          <a:ext cx="1938317" cy="11629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No real time log or audit trail for the money spent.</a:t>
          </a:r>
        </a:p>
      </dsp:txBody>
      <dsp:txXfrm>
        <a:off x="5467837" y="2461193"/>
        <a:ext cx="1870191" cy="1094864"/>
      </dsp:txXfrm>
    </dsp:sp>
    <dsp:sp modelId="{2D0BDA9B-B4C2-4294-B3EF-18AB8AADE6A6}">
      <dsp:nvSpPr>
        <dsp:cNvPr id="0" name=""/>
        <dsp:cNvSpPr/>
      </dsp:nvSpPr>
      <dsp:spPr>
        <a:xfrm rot="10800000">
          <a:off x="4852279" y="2768274"/>
          <a:ext cx="410923" cy="4807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975556" y="2864414"/>
        <a:ext cx="287646" cy="288422"/>
      </dsp:txXfrm>
    </dsp:sp>
    <dsp:sp modelId="{0D1AF699-634C-4345-89ED-3A68B62F1C62}">
      <dsp:nvSpPr>
        <dsp:cNvPr id="0" name=""/>
        <dsp:cNvSpPr/>
      </dsp:nvSpPr>
      <dsp:spPr>
        <a:xfrm>
          <a:off x="2720129" y="2427130"/>
          <a:ext cx="1938317" cy="11629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No standard database for log of activities and lesson learnt</a:t>
          </a:r>
        </a:p>
      </dsp:txBody>
      <dsp:txXfrm>
        <a:off x="2754192" y="2461193"/>
        <a:ext cx="1870191" cy="1094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398A7-9B42-4DEF-AA5C-4A92EE7C1E9B}">
      <dsp:nvSpPr>
        <dsp:cNvPr id="0" name=""/>
        <dsp:cNvSpPr/>
      </dsp:nvSpPr>
      <dsp:spPr>
        <a:xfrm>
          <a:off x="251131" y="569571"/>
          <a:ext cx="1326966" cy="109446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US" sz="800" kern="1200" dirty="0"/>
            <a:t>Any valid user can donate the money for a particular cause using payment gateway. </a:t>
          </a:r>
        </a:p>
      </dsp:txBody>
      <dsp:txXfrm>
        <a:off x="276318" y="594758"/>
        <a:ext cx="1276592" cy="809566"/>
      </dsp:txXfrm>
    </dsp:sp>
    <dsp:sp modelId="{3DB46162-021B-40B5-8505-3F55BC76E974}">
      <dsp:nvSpPr>
        <dsp:cNvPr id="0" name=""/>
        <dsp:cNvSpPr/>
      </dsp:nvSpPr>
      <dsp:spPr>
        <a:xfrm>
          <a:off x="980569" y="771762"/>
          <a:ext cx="1549786" cy="1549786"/>
        </a:xfrm>
        <a:prstGeom prst="leftCircularArrow">
          <a:avLst>
            <a:gd name="adj1" fmla="val 3708"/>
            <a:gd name="adj2" fmla="val 462355"/>
            <a:gd name="adj3" fmla="val 2237865"/>
            <a:gd name="adj4" fmla="val 9024489"/>
            <a:gd name="adj5" fmla="val 432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7083BF-6384-4011-A61C-B95165C3F4DF}">
      <dsp:nvSpPr>
        <dsp:cNvPr id="0" name=""/>
        <dsp:cNvSpPr/>
      </dsp:nvSpPr>
      <dsp:spPr>
        <a:xfrm>
          <a:off x="546012" y="1429511"/>
          <a:ext cx="1179525" cy="4690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kern="1200" dirty="0"/>
            <a:t>Create Donation Platform</a:t>
          </a:r>
        </a:p>
      </dsp:txBody>
      <dsp:txXfrm>
        <a:off x="559750" y="1443249"/>
        <a:ext cx="1152049" cy="441582"/>
      </dsp:txXfrm>
    </dsp:sp>
    <dsp:sp modelId="{A5E4242B-9904-410C-9E5F-B803579F6460}">
      <dsp:nvSpPr>
        <dsp:cNvPr id="0" name=""/>
        <dsp:cNvSpPr/>
      </dsp:nvSpPr>
      <dsp:spPr>
        <a:xfrm>
          <a:off x="1999176" y="569571"/>
          <a:ext cx="1326966" cy="109446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US" sz="800" kern="1200" dirty="0"/>
            <a:t>Create distributed ledger of information</a:t>
          </a:r>
        </a:p>
        <a:p>
          <a:pPr marL="57150" lvl="1" indent="-57150" algn="l" defTabSz="355600">
            <a:lnSpc>
              <a:spcPct val="90000"/>
            </a:lnSpc>
            <a:spcBef>
              <a:spcPct val="0"/>
            </a:spcBef>
            <a:spcAft>
              <a:spcPct val="15000"/>
            </a:spcAft>
            <a:buChar char="•"/>
          </a:pPr>
          <a:r>
            <a:rPr lang="en-US" sz="800" kern="1200" dirty="0"/>
            <a:t>Enable secure and restricted access to update the database to the registered sources.</a:t>
          </a:r>
        </a:p>
      </dsp:txBody>
      <dsp:txXfrm>
        <a:off x="2024363" y="829287"/>
        <a:ext cx="1276592" cy="809566"/>
      </dsp:txXfrm>
    </dsp:sp>
    <dsp:sp modelId="{97A57D77-2263-4F05-B859-94CE96CBBB94}">
      <dsp:nvSpPr>
        <dsp:cNvPr id="0" name=""/>
        <dsp:cNvSpPr/>
      </dsp:nvSpPr>
      <dsp:spPr>
        <a:xfrm>
          <a:off x="2717556" y="-130849"/>
          <a:ext cx="1719343" cy="1719343"/>
        </a:xfrm>
        <a:prstGeom prst="circularArrow">
          <a:avLst>
            <a:gd name="adj1" fmla="val 3342"/>
            <a:gd name="adj2" fmla="val 413136"/>
            <a:gd name="adj3" fmla="val 19411353"/>
            <a:gd name="adj4" fmla="val 12575511"/>
            <a:gd name="adj5" fmla="val 389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AB8A11-3984-48EB-B4C6-DAC1F031FC88}">
      <dsp:nvSpPr>
        <dsp:cNvPr id="0" name=""/>
        <dsp:cNvSpPr/>
      </dsp:nvSpPr>
      <dsp:spPr>
        <a:xfrm>
          <a:off x="2294057" y="335041"/>
          <a:ext cx="1179525" cy="4690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kern="1200" dirty="0"/>
            <a:t>Blockchain Based Data Platform</a:t>
          </a:r>
        </a:p>
      </dsp:txBody>
      <dsp:txXfrm>
        <a:off x="2307795" y="348779"/>
        <a:ext cx="1152049" cy="441582"/>
      </dsp:txXfrm>
    </dsp:sp>
    <dsp:sp modelId="{9632C771-F83D-40B8-8508-07289AAA471E}">
      <dsp:nvSpPr>
        <dsp:cNvPr id="0" name=""/>
        <dsp:cNvSpPr/>
      </dsp:nvSpPr>
      <dsp:spPr>
        <a:xfrm>
          <a:off x="3747221" y="569571"/>
          <a:ext cx="1326966" cy="109446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US" sz="800" kern="1200" dirty="0"/>
            <a:t>Software robots on top of distributed ledger to implement rules of currency distribution. </a:t>
          </a:r>
        </a:p>
        <a:p>
          <a:pPr marL="57150" lvl="1" indent="-57150" algn="l" defTabSz="355600">
            <a:lnSpc>
              <a:spcPct val="90000"/>
            </a:lnSpc>
            <a:spcBef>
              <a:spcPct val="0"/>
            </a:spcBef>
            <a:spcAft>
              <a:spcPct val="15000"/>
            </a:spcAft>
            <a:buChar char="•"/>
          </a:pPr>
          <a:r>
            <a:rPr lang="en-US" sz="800" kern="1200" dirty="0"/>
            <a:t>Real time log available to track each and every coin</a:t>
          </a:r>
        </a:p>
      </dsp:txBody>
      <dsp:txXfrm>
        <a:off x="3772408" y="594758"/>
        <a:ext cx="1276592" cy="809566"/>
      </dsp:txXfrm>
    </dsp:sp>
    <dsp:sp modelId="{5B251952-CBFD-4A5E-91AF-BD97445B0FD9}">
      <dsp:nvSpPr>
        <dsp:cNvPr id="0" name=""/>
        <dsp:cNvSpPr/>
      </dsp:nvSpPr>
      <dsp:spPr>
        <a:xfrm>
          <a:off x="4042103" y="1429511"/>
          <a:ext cx="1179525" cy="4690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kern="1200" dirty="0"/>
            <a:t>Smart Contract / Robots to drive currency distribution</a:t>
          </a:r>
        </a:p>
      </dsp:txBody>
      <dsp:txXfrm>
        <a:off x="4055841" y="1443249"/>
        <a:ext cx="1152049" cy="4415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703763" cy="479425"/>
          </a:xfrm>
          <a:prstGeom prst="rect">
            <a:avLst/>
          </a:prstGeom>
          <a:noFill/>
          <a:ln w="9525">
            <a:noFill/>
            <a:miter lim="800000"/>
            <a:headEnd/>
            <a:tailEnd/>
          </a:ln>
          <a:effectLst/>
        </p:spPr>
        <p:txBody>
          <a:bodyPr vert="horz" wrap="square" lIns="96499" tIns="48250" rIns="96499" bIns="48250" numCol="1" anchor="t" anchorCtr="0" compatLnSpc="1">
            <a:prstTxWarp prst="textNoShape">
              <a:avLst/>
            </a:prstTxWarp>
          </a:bodyPr>
          <a:lstStyle>
            <a:lvl1pPr defTabSz="965200" eaLnBrk="0" hangingPunct="0">
              <a:defRPr b="0">
                <a:latin typeface="Arial" pitchFamily="-108" charset="0"/>
                <a:ea typeface="Arial" pitchFamily="-108" charset="0"/>
                <a:cs typeface="Arial" pitchFamily="-108" charset="0"/>
              </a:defRPr>
            </a:lvl1pPr>
          </a:lstStyle>
          <a:p>
            <a:pPr>
              <a:defRPr/>
            </a:pPr>
            <a:r>
              <a:rPr lang="en-US" dirty="0">
                <a:latin typeface="Arial"/>
                <a:ea typeface="Arial"/>
                <a:cs typeface="Arial"/>
              </a:rPr>
              <a:t>Financial Services GTO 2011 - DO NOT DISTRIBUTE</a:t>
            </a:r>
          </a:p>
        </p:txBody>
      </p:sp>
      <p:sp>
        <p:nvSpPr>
          <p:cNvPr id="7171" name="Rectangle 3"/>
          <p:cNvSpPr>
            <a:spLocks noGrp="1" noChangeArrowheads="1"/>
          </p:cNvSpPr>
          <p:nvPr>
            <p:ph type="dt" sz="quarter" idx="1"/>
          </p:nvPr>
        </p:nvSpPr>
        <p:spPr bwMode="auto">
          <a:xfrm>
            <a:off x="5222875" y="0"/>
            <a:ext cx="2092325" cy="479425"/>
          </a:xfrm>
          <a:prstGeom prst="rect">
            <a:avLst/>
          </a:prstGeom>
          <a:noFill/>
          <a:ln w="9525">
            <a:noFill/>
            <a:miter lim="800000"/>
            <a:headEnd/>
            <a:tailEnd/>
          </a:ln>
          <a:effectLst/>
        </p:spPr>
        <p:txBody>
          <a:bodyPr vert="horz" wrap="square" lIns="96499" tIns="48250" rIns="96499" bIns="48250" numCol="1" anchor="t" anchorCtr="0" compatLnSpc="1">
            <a:prstTxWarp prst="textNoShape">
              <a:avLst/>
            </a:prstTxWarp>
          </a:bodyPr>
          <a:lstStyle>
            <a:lvl1pPr algn="r" defTabSz="965200" eaLnBrk="0" hangingPunct="0">
              <a:defRPr sz="1000" b="0">
                <a:latin typeface="Arial" pitchFamily="-108" charset="0"/>
                <a:ea typeface="Arial" pitchFamily="-108" charset="0"/>
                <a:cs typeface="Arial" pitchFamily="-108" charset="0"/>
              </a:defRPr>
            </a:lvl1pPr>
          </a:lstStyle>
          <a:p>
            <a:pPr>
              <a:defRPr/>
            </a:pPr>
            <a:r>
              <a:rPr lang="en-US" dirty="0">
                <a:latin typeface="Arial"/>
                <a:ea typeface="Arial"/>
                <a:cs typeface="Arial"/>
              </a:rPr>
              <a:t>2011-01-04</a:t>
            </a:r>
          </a:p>
        </p:txBody>
      </p:sp>
      <p:sp>
        <p:nvSpPr>
          <p:cNvPr id="7172" name="Rectangle 4"/>
          <p:cNvSpPr>
            <a:spLocks noGrp="1" noChangeArrowheads="1"/>
          </p:cNvSpPr>
          <p:nvPr>
            <p:ph type="ftr" sz="quarter" idx="2"/>
          </p:nvPr>
        </p:nvSpPr>
        <p:spPr bwMode="auto">
          <a:xfrm>
            <a:off x="0" y="9121775"/>
            <a:ext cx="6057900" cy="479425"/>
          </a:xfrm>
          <a:prstGeom prst="rect">
            <a:avLst/>
          </a:prstGeom>
          <a:noFill/>
          <a:ln w="9525">
            <a:noFill/>
            <a:miter lim="800000"/>
            <a:headEnd/>
            <a:tailEnd/>
          </a:ln>
          <a:effectLst/>
        </p:spPr>
        <p:txBody>
          <a:bodyPr vert="horz" wrap="square" lIns="96499" tIns="48250" rIns="96499" bIns="48250" numCol="1" anchor="b" anchorCtr="0" compatLnSpc="1">
            <a:prstTxWarp prst="textNoShape">
              <a:avLst/>
            </a:prstTxWarp>
          </a:bodyPr>
          <a:lstStyle>
            <a:lvl1pPr defTabSz="965200" eaLnBrk="0" hangingPunct="0">
              <a:defRPr sz="1000" b="0">
                <a:latin typeface="Arial" pitchFamily="-108" charset="0"/>
                <a:ea typeface="Arial" pitchFamily="-108" charset="0"/>
                <a:cs typeface="Arial" pitchFamily="-108" charset="0"/>
              </a:defRPr>
            </a:lvl1pPr>
          </a:lstStyle>
          <a:p>
            <a:pPr>
              <a:defRPr/>
            </a:pPr>
            <a:r>
              <a:rPr lang="en-US" dirty="0">
                <a:latin typeface="Arial"/>
                <a:ea typeface="Arial"/>
                <a:cs typeface="Arial"/>
              </a:rPr>
              <a:t>Financial Services GTO 2011 - DO NOT DISTRIBUTE</a:t>
            </a:r>
          </a:p>
        </p:txBody>
      </p:sp>
      <p:sp>
        <p:nvSpPr>
          <p:cNvPr id="7173" name="Rectangle 5"/>
          <p:cNvSpPr>
            <a:spLocks noGrp="1" noChangeArrowheads="1"/>
          </p:cNvSpPr>
          <p:nvPr>
            <p:ph type="sldNum" sz="quarter" idx="3"/>
          </p:nvPr>
        </p:nvSpPr>
        <p:spPr bwMode="auto">
          <a:xfrm>
            <a:off x="6329363" y="9121775"/>
            <a:ext cx="985837" cy="479425"/>
          </a:xfrm>
          <a:prstGeom prst="rect">
            <a:avLst/>
          </a:prstGeom>
          <a:noFill/>
          <a:ln w="9525">
            <a:noFill/>
            <a:miter lim="800000"/>
            <a:headEnd/>
            <a:tailEnd/>
          </a:ln>
          <a:effectLst/>
        </p:spPr>
        <p:txBody>
          <a:bodyPr vert="horz" wrap="square" lIns="96499" tIns="48250" rIns="96499" bIns="48250" numCol="1" anchor="b" anchorCtr="0" compatLnSpc="1">
            <a:prstTxWarp prst="textNoShape">
              <a:avLst/>
            </a:prstTxWarp>
          </a:bodyPr>
          <a:lstStyle>
            <a:lvl1pPr algn="r" defTabSz="965200" eaLnBrk="0" hangingPunct="0">
              <a:defRPr sz="1000" b="0">
                <a:latin typeface="Arial" pitchFamily="-108" charset="0"/>
                <a:ea typeface="Arial" pitchFamily="-108" charset="0"/>
                <a:cs typeface="Arial" pitchFamily="-108" charset="0"/>
              </a:defRPr>
            </a:lvl1pPr>
          </a:lstStyle>
          <a:p>
            <a:pPr>
              <a:defRPr/>
            </a:pPr>
            <a:r>
              <a:rPr lang="en-US" dirty="0">
                <a:latin typeface="Arial"/>
                <a:ea typeface="Arial"/>
                <a:cs typeface="Arial"/>
              </a:rPr>
              <a:t>[</a:t>
            </a:r>
            <a:fld id="{946ACCF5-1C5A-5A48-90C9-825BD17FE8C4}" type="slidenum">
              <a:rPr lang="en-US">
                <a:latin typeface="Arial"/>
                <a:ea typeface="Arial"/>
                <a:cs typeface="Arial"/>
              </a:rPr>
              <a:pPr>
                <a:defRPr/>
              </a:pPr>
              <a:t>‹#›</a:t>
            </a:fld>
            <a:r>
              <a:rPr lang="en-US" dirty="0">
                <a:latin typeface="Arial"/>
                <a:ea typeface="Arial"/>
                <a:cs typeface="Arial"/>
              </a:rPr>
              <a:t>]</a:t>
            </a:r>
          </a:p>
        </p:txBody>
      </p:sp>
    </p:spTree>
    <p:extLst>
      <p:ext uri="{BB962C8B-B14F-4D97-AF65-F5344CB8AC3E}">
        <p14:creationId xmlns:p14="http://schemas.microsoft.com/office/powerpoint/2010/main" val="4192294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5395913" cy="479425"/>
          </a:xfrm>
          <a:prstGeom prst="rect">
            <a:avLst/>
          </a:prstGeom>
          <a:noFill/>
          <a:ln w="9525">
            <a:noFill/>
            <a:miter lim="800000"/>
            <a:headEnd/>
            <a:tailEnd/>
          </a:ln>
          <a:effectLst/>
        </p:spPr>
        <p:txBody>
          <a:bodyPr vert="horz" wrap="square" lIns="96499" tIns="48250" rIns="96499" bIns="48250" numCol="1" anchor="t" anchorCtr="0" compatLnSpc="1">
            <a:prstTxWarp prst="textNoShape">
              <a:avLst/>
            </a:prstTxWarp>
          </a:bodyPr>
          <a:lstStyle>
            <a:lvl1pPr defTabSz="965200" eaLnBrk="0" hangingPunct="0">
              <a:defRPr b="0">
                <a:latin typeface="Arial"/>
                <a:ea typeface="Arial"/>
                <a:cs typeface="Arial"/>
              </a:defRPr>
            </a:lvl1pPr>
          </a:lstStyle>
          <a:p>
            <a:pPr>
              <a:defRPr/>
            </a:pPr>
            <a:r>
              <a:rPr lang="en-US" dirty="0"/>
              <a:t>Financial Services GTO 2011 - DO NOT DISTRIBUTE</a:t>
            </a:r>
          </a:p>
        </p:txBody>
      </p:sp>
      <p:sp>
        <p:nvSpPr>
          <p:cNvPr id="9219" name="Rectangle 3"/>
          <p:cNvSpPr>
            <a:spLocks noGrp="1" noChangeArrowheads="1"/>
          </p:cNvSpPr>
          <p:nvPr>
            <p:ph type="dt" idx="1"/>
          </p:nvPr>
        </p:nvSpPr>
        <p:spPr bwMode="auto">
          <a:xfrm>
            <a:off x="5637213" y="0"/>
            <a:ext cx="1677987" cy="479425"/>
          </a:xfrm>
          <a:prstGeom prst="rect">
            <a:avLst/>
          </a:prstGeom>
          <a:noFill/>
          <a:ln w="9525">
            <a:noFill/>
            <a:miter lim="800000"/>
            <a:headEnd/>
            <a:tailEnd/>
          </a:ln>
          <a:effectLst/>
        </p:spPr>
        <p:txBody>
          <a:bodyPr vert="horz" wrap="square" lIns="96499" tIns="48250" rIns="96499" bIns="48250" numCol="1" anchor="t" anchorCtr="0" compatLnSpc="1">
            <a:prstTxWarp prst="textNoShape">
              <a:avLst/>
            </a:prstTxWarp>
          </a:bodyPr>
          <a:lstStyle>
            <a:lvl1pPr algn="r" defTabSz="965200" eaLnBrk="0" hangingPunct="0">
              <a:defRPr sz="1000" b="0">
                <a:latin typeface="Arial"/>
                <a:ea typeface="Arial"/>
                <a:cs typeface="Arial"/>
              </a:defRPr>
            </a:lvl1pPr>
          </a:lstStyle>
          <a:p>
            <a:pPr>
              <a:defRPr/>
            </a:pPr>
            <a:r>
              <a:rPr lang="en-US" dirty="0"/>
              <a:t>2011-01-04</a:t>
            </a:r>
          </a:p>
        </p:txBody>
      </p:sp>
      <p:sp>
        <p:nvSpPr>
          <p:cNvPr id="43012" name="Rectangle 4"/>
          <p:cNvSpPr>
            <a:spLocks noGrp="1" noRot="1" noChangeAspect="1" noChangeArrowheads="1" noTextEdit="1"/>
          </p:cNvSpPr>
          <p:nvPr>
            <p:ph type="sldImg" idx="2"/>
          </p:nvPr>
        </p:nvSpPr>
        <p:spPr bwMode="auto">
          <a:xfrm>
            <a:off x="455613" y="720725"/>
            <a:ext cx="6403975" cy="36004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414338" y="4560888"/>
            <a:ext cx="6486525" cy="4492625"/>
          </a:xfrm>
          <a:prstGeom prst="rect">
            <a:avLst/>
          </a:prstGeom>
          <a:noFill/>
          <a:ln w="9525">
            <a:noFill/>
            <a:miter lim="800000"/>
            <a:headEnd/>
            <a:tailEnd/>
          </a:ln>
          <a:effectLst/>
        </p:spPr>
        <p:txBody>
          <a:bodyPr vert="horz" wrap="square" lIns="96499" tIns="48250" rIns="96499" bIns="4825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222" name="Rectangle 6"/>
          <p:cNvSpPr>
            <a:spLocks noGrp="1" noChangeArrowheads="1"/>
          </p:cNvSpPr>
          <p:nvPr>
            <p:ph type="ftr" sz="quarter" idx="4"/>
          </p:nvPr>
        </p:nvSpPr>
        <p:spPr bwMode="auto">
          <a:xfrm>
            <a:off x="0" y="9201150"/>
            <a:ext cx="5891213" cy="400050"/>
          </a:xfrm>
          <a:prstGeom prst="rect">
            <a:avLst/>
          </a:prstGeom>
          <a:noFill/>
          <a:ln w="9525">
            <a:noFill/>
            <a:miter lim="800000"/>
            <a:headEnd/>
            <a:tailEnd/>
          </a:ln>
          <a:effectLst/>
        </p:spPr>
        <p:txBody>
          <a:bodyPr vert="horz" wrap="square" lIns="96499" tIns="48250" rIns="96499" bIns="48250" numCol="1" anchor="b" anchorCtr="0" compatLnSpc="1">
            <a:prstTxWarp prst="textNoShape">
              <a:avLst/>
            </a:prstTxWarp>
          </a:bodyPr>
          <a:lstStyle>
            <a:lvl1pPr defTabSz="965200" eaLnBrk="0" hangingPunct="0">
              <a:defRPr sz="1000" b="0">
                <a:latin typeface="Arial"/>
                <a:ea typeface="Arial"/>
                <a:cs typeface="Arial"/>
              </a:defRPr>
            </a:lvl1pPr>
          </a:lstStyle>
          <a:p>
            <a:pPr>
              <a:defRPr/>
            </a:pPr>
            <a:r>
              <a:rPr lang="en-US" dirty="0"/>
              <a:t>Financial Services GTO 2011 - DO NOT DISTRIBUTE</a:t>
            </a:r>
          </a:p>
        </p:txBody>
      </p:sp>
      <p:sp>
        <p:nvSpPr>
          <p:cNvPr id="9223" name="Rectangle 7"/>
          <p:cNvSpPr>
            <a:spLocks noGrp="1" noChangeArrowheads="1"/>
          </p:cNvSpPr>
          <p:nvPr>
            <p:ph type="sldNum" sz="quarter" idx="5"/>
          </p:nvPr>
        </p:nvSpPr>
        <p:spPr bwMode="auto">
          <a:xfrm>
            <a:off x="6065838" y="9201150"/>
            <a:ext cx="1249362" cy="400050"/>
          </a:xfrm>
          <a:prstGeom prst="rect">
            <a:avLst/>
          </a:prstGeom>
          <a:noFill/>
          <a:ln w="9525">
            <a:noFill/>
            <a:miter lim="800000"/>
            <a:headEnd/>
            <a:tailEnd/>
          </a:ln>
          <a:effectLst/>
        </p:spPr>
        <p:txBody>
          <a:bodyPr vert="horz" wrap="square" lIns="96499" tIns="48250" rIns="96499" bIns="48250" numCol="1" anchor="b" anchorCtr="0" compatLnSpc="1">
            <a:prstTxWarp prst="textNoShape">
              <a:avLst/>
            </a:prstTxWarp>
          </a:bodyPr>
          <a:lstStyle>
            <a:lvl1pPr algn="r" defTabSz="965200" eaLnBrk="0" hangingPunct="0">
              <a:defRPr sz="1000" b="0">
                <a:latin typeface="Arial" pitchFamily="-108" charset="0"/>
                <a:ea typeface="Arial" pitchFamily="-108" charset="0"/>
                <a:cs typeface="Arial" pitchFamily="-108" charset="0"/>
              </a:defRPr>
            </a:lvl1pPr>
          </a:lstStyle>
          <a:p>
            <a:pPr>
              <a:defRPr/>
            </a:pPr>
            <a:r>
              <a:rPr lang="en-US" dirty="0">
                <a:latin typeface="Arial"/>
                <a:ea typeface="Arial"/>
                <a:cs typeface="Arial"/>
              </a:rPr>
              <a:t>[</a:t>
            </a:r>
            <a:fld id="{2912B727-8AA1-844A-ACAE-169521DBEA6F}" type="slidenum">
              <a:rPr lang="en-US" smtClean="0">
                <a:latin typeface="Arial"/>
                <a:ea typeface="Arial"/>
                <a:cs typeface="Arial"/>
              </a:rPr>
              <a:pPr>
                <a:defRPr/>
              </a:pPr>
              <a:t>‹#›</a:t>
            </a:fld>
            <a:r>
              <a:rPr lang="en-US" dirty="0">
                <a:latin typeface="Arial"/>
                <a:ea typeface="Arial"/>
                <a:cs typeface="Arial"/>
              </a:rPr>
              <a:t>]</a:t>
            </a:r>
          </a:p>
        </p:txBody>
      </p:sp>
    </p:spTree>
    <p:extLst>
      <p:ext uri="{BB962C8B-B14F-4D97-AF65-F5344CB8AC3E}">
        <p14:creationId xmlns:p14="http://schemas.microsoft.com/office/powerpoint/2010/main" val="1412326340"/>
      </p:ext>
    </p:extLst>
  </p:cSld>
  <p:clrMap bg1="lt1" tx1="dk1" bg2="lt2" tx2="dk2" accent1="accent1" accent2="accent2" accent3="accent3" accent4="accent4" accent5="accent5" accent6="accent6" hlink="hlink" folHlink="folHlink"/>
  <p:hf/>
  <p:notesStyle>
    <a:lvl1pPr marL="156548" indent="-156548" algn="l" rtl="0" eaLnBrk="0" fontAlgn="base" hangingPunct="0">
      <a:spcBef>
        <a:spcPct val="30000"/>
      </a:spcBef>
      <a:spcAft>
        <a:spcPct val="0"/>
      </a:spcAft>
      <a:buFont typeface="Wingdings" charset="2"/>
      <a:buChar char="§"/>
      <a:defRPr sz="1300" kern="1200">
        <a:solidFill>
          <a:schemeClr val="tx1"/>
        </a:solidFill>
        <a:latin typeface="Arial"/>
        <a:ea typeface="Arial"/>
        <a:cs typeface="Arial"/>
      </a:defRPr>
    </a:lvl1pPr>
    <a:lvl2pPr marL="469645" indent="-156548" algn="l" rtl="0" eaLnBrk="0" fontAlgn="base" hangingPunct="0">
      <a:spcBef>
        <a:spcPct val="30000"/>
      </a:spcBef>
      <a:spcAft>
        <a:spcPct val="0"/>
      </a:spcAft>
      <a:buChar char="•"/>
      <a:defRPr sz="1100" kern="1200">
        <a:solidFill>
          <a:schemeClr val="tx1"/>
        </a:solidFill>
        <a:latin typeface="Arial"/>
        <a:ea typeface="Arial"/>
        <a:cs typeface="Arial"/>
      </a:defRPr>
    </a:lvl2pPr>
    <a:lvl3pPr marL="782742" indent="-156548" algn="l" rtl="0" eaLnBrk="0" fontAlgn="base" hangingPunct="0">
      <a:spcBef>
        <a:spcPct val="30000"/>
      </a:spcBef>
      <a:spcAft>
        <a:spcPct val="0"/>
      </a:spcAft>
      <a:buChar char="•"/>
      <a:defRPr sz="1100" kern="1200">
        <a:solidFill>
          <a:schemeClr val="tx1"/>
        </a:solidFill>
        <a:latin typeface="Arial"/>
        <a:ea typeface="Arial"/>
        <a:cs typeface="Arial"/>
      </a:defRPr>
    </a:lvl3pPr>
    <a:lvl4pPr marL="1095838" indent="-156548" algn="l" rtl="0" eaLnBrk="0" fontAlgn="base" hangingPunct="0">
      <a:spcBef>
        <a:spcPct val="30000"/>
      </a:spcBef>
      <a:spcAft>
        <a:spcPct val="0"/>
      </a:spcAft>
      <a:buChar char="•"/>
      <a:defRPr sz="1100" kern="1200">
        <a:solidFill>
          <a:schemeClr val="tx1"/>
        </a:solidFill>
        <a:latin typeface="Arial"/>
        <a:ea typeface="Arial"/>
        <a:cs typeface="Arial"/>
      </a:defRPr>
    </a:lvl4pPr>
    <a:lvl5pPr marL="1408935" indent="-156548" algn="l" rtl="0" eaLnBrk="0" fontAlgn="base" hangingPunct="0">
      <a:spcBef>
        <a:spcPct val="30000"/>
      </a:spcBef>
      <a:spcAft>
        <a:spcPct val="0"/>
      </a:spcAft>
      <a:buChar char="•"/>
      <a:defRPr sz="1100" kern="1200">
        <a:solidFill>
          <a:schemeClr val="tx1"/>
        </a:solidFill>
        <a:latin typeface="Arial"/>
        <a:ea typeface="Arial"/>
        <a:cs typeface="Arial"/>
      </a:defRPr>
    </a:lvl5pPr>
    <a:lvl6pPr marL="3130968" algn="l" defTabSz="626193" rtl="0" eaLnBrk="1" latinLnBrk="0" hangingPunct="1">
      <a:defRPr sz="1600" kern="1200">
        <a:solidFill>
          <a:schemeClr val="tx1"/>
        </a:solidFill>
        <a:latin typeface="+mn-lt"/>
        <a:ea typeface="+mn-ea"/>
        <a:cs typeface="+mn-cs"/>
      </a:defRPr>
    </a:lvl6pPr>
    <a:lvl7pPr marL="3757161" algn="l" defTabSz="626193" rtl="0" eaLnBrk="1" latinLnBrk="0" hangingPunct="1">
      <a:defRPr sz="1600" kern="1200">
        <a:solidFill>
          <a:schemeClr val="tx1"/>
        </a:solidFill>
        <a:latin typeface="+mn-lt"/>
        <a:ea typeface="+mn-ea"/>
        <a:cs typeface="+mn-cs"/>
      </a:defRPr>
    </a:lvl7pPr>
    <a:lvl8pPr marL="4383354" algn="l" defTabSz="626193" rtl="0" eaLnBrk="1" latinLnBrk="0" hangingPunct="1">
      <a:defRPr sz="1600" kern="1200">
        <a:solidFill>
          <a:schemeClr val="tx1"/>
        </a:solidFill>
        <a:latin typeface="+mn-lt"/>
        <a:ea typeface="+mn-ea"/>
        <a:cs typeface="+mn-cs"/>
      </a:defRPr>
    </a:lvl8pPr>
    <a:lvl9pPr marL="5009548" algn="l" defTabSz="62619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1" indent="-228600" algn="l" defTabSz="914400" rtl="0" eaLnBrk="1" fontAlgn="base" latinLnBrk="0" hangingPunct="1">
              <a:lnSpc>
                <a:spcPct val="100000"/>
              </a:lnSpc>
              <a:spcBef>
                <a:spcPct val="0"/>
              </a:spcBef>
              <a:spcAft>
                <a:spcPct val="0"/>
              </a:spcAft>
              <a:buClrTx/>
              <a:buSzTx/>
              <a:buFont typeface="Calibri" pitchFamily="34" charset="0"/>
              <a:buAutoNum type="arabicPeriod"/>
              <a:tabLst/>
              <a:defRPr/>
            </a:pPr>
            <a:r>
              <a:rPr lang="en-US" dirty="0"/>
              <a:t>This is a</a:t>
            </a:r>
            <a:r>
              <a:rPr lang="en-US" baseline="0" dirty="0"/>
              <a:t> discussion on the state of the blockchain market and what different </a:t>
            </a:r>
            <a:r>
              <a:rPr lang="en-US" baseline="0" dirty="0" err="1"/>
              <a:t>competitiors</a:t>
            </a:r>
            <a:r>
              <a:rPr lang="en-US" baseline="0" dirty="0"/>
              <a:t> are doing. Presentations in the “Blockchain for IBMers” series are:</a:t>
            </a:r>
          </a:p>
          <a:p>
            <a:pPr marL="685800" marR="0" lvl="1" indent="-228600" algn="l" defTabSz="914400" rtl="0" eaLnBrk="1" fontAlgn="base" latinLnBrk="0" hangingPunct="1">
              <a:lnSpc>
                <a:spcPct val="100000"/>
              </a:lnSpc>
              <a:spcBef>
                <a:spcPct val="0"/>
              </a:spcBef>
              <a:spcAft>
                <a:spcPct val="0"/>
              </a:spcAft>
              <a:buClrTx/>
              <a:buSzTx/>
              <a:buFont typeface="Arial" charset="0"/>
              <a:buChar char="•"/>
              <a:tabLst/>
              <a:defRPr/>
            </a:pPr>
            <a:r>
              <a:rPr lang="en-US" baseline="0" dirty="0"/>
              <a:t>Engagement Model: How to progress blockchain opportunities</a:t>
            </a:r>
          </a:p>
          <a:p>
            <a:pPr marL="685800" marR="0" lvl="1" indent="-228600" algn="l" defTabSz="914400" rtl="0" eaLnBrk="1" fontAlgn="base" latinLnBrk="0" hangingPunct="1">
              <a:lnSpc>
                <a:spcPct val="100000"/>
              </a:lnSpc>
              <a:spcBef>
                <a:spcPct val="0"/>
              </a:spcBef>
              <a:spcAft>
                <a:spcPct val="0"/>
              </a:spcAft>
              <a:buClrTx/>
              <a:buSzTx/>
              <a:buFont typeface="Arial" charset="0"/>
              <a:buChar char="•"/>
              <a:tabLst/>
              <a:defRPr/>
            </a:pPr>
            <a:r>
              <a:rPr lang="en-US" baseline="0" dirty="0"/>
              <a:t>Garages: How to engage the IBM Blockchain garages</a:t>
            </a:r>
          </a:p>
          <a:p>
            <a:pPr marL="685800" marR="0" lvl="1" indent="-228600" algn="l" defTabSz="914400" rtl="0" eaLnBrk="1" fontAlgn="base" latinLnBrk="0" hangingPunct="1">
              <a:lnSpc>
                <a:spcPct val="100000"/>
              </a:lnSpc>
              <a:spcBef>
                <a:spcPct val="0"/>
              </a:spcBef>
              <a:spcAft>
                <a:spcPct val="0"/>
              </a:spcAft>
              <a:buClrTx/>
              <a:buSzTx/>
              <a:buFont typeface="Arial" charset="0"/>
              <a:buChar char="•"/>
              <a:tabLst/>
              <a:defRPr/>
            </a:pPr>
            <a:r>
              <a:rPr lang="en-US" baseline="0" dirty="0"/>
              <a:t>Design Thinking Workshops: How to run a Design Thinking Workshop</a:t>
            </a:r>
          </a:p>
          <a:p>
            <a:pPr marL="685800" marR="0" lvl="1" indent="-228600" algn="l" defTabSz="914400" rtl="0" eaLnBrk="1" fontAlgn="base" latinLnBrk="0" hangingPunct="1">
              <a:lnSpc>
                <a:spcPct val="100000"/>
              </a:lnSpc>
              <a:spcBef>
                <a:spcPct val="0"/>
              </a:spcBef>
              <a:spcAft>
                <a:spcPct val="0"/>
              </a:spcAft>
              <a:buClrTx/>
              <a:buSzTx/>
              <a:buFont typeface="Arial" charset="0"/>
              <a:buChar char="•"/>
              <a:tabLst/>
              <a:defRPr/>
            </a:pPr>
            <a:r>
              <a:rPr lang="en-US" baseline="0" dirty="0"/>
              <a:t>Competitive Differentiators: Market and Competitive outlook</a:t>
            </a:r>
          </a:p>
          <a:p>
            <a:pPr marL="685800" marR="0" lvl="1" indent="-228600" algn="l" defTabSz="914400" rtl="0" eaLnBrk="1" fontAlgn="base" latinLnBrk="0" hangingPunct="1">
              <a:lnSpc>
                <a:spcPct val="100000"/>
              </a:lnSpc>
              <a:spcBef>
                <a:spcPct val="0"/>
              </a:spcBef>
              <a:spcAft>
                <a:spcPct val="0"/>
              </a:spcAft>
              <a:buClrTx/>
              <a:buSzTx/>
              <a:buFont typeface="Arial" charset="0"/>
              <a:buChar char="•"/>
              <a:tabLst/>
              <a:defRPr/>
            </a:pPr>
            <a:r>
              <a:rPr lang="en-US" baseline="0" dirty="0"/>
              <a:t>Public References: Client success stories</a:t>
            </a:r>
            <a:endParaRPr lang="en-US" i="1" baseline="0" dirty="0"/>
          </a:p>
          <a:p>
            <a:pPr marL="228600" marR="0" lvl="0" indent="-228600" algn="l" defTabSz="914400" rtl="0" eaLnBrk="1" fontAlgn="base" latinLnBrk="0" hangingPunct="1">
              <a:lnSpc>
                <a:spcPct val="100000"/>
              </a:lnSpc>
              <a:spcBef>
                <a:spcPct val="0"/>
              </a:spcBef>
              <a:spcAft>
                <a:spcPct val="0"/>
              </a:spcAft>
              <a:buClrTx/>
              <a:buSzTx/>
              <a:buFont typeface="Calibri" pitchFamily="34" charset="0"/>
              <a:buNone/>
              <a:tabLst/>
              <a:defRPr/>
            </a:pPr>
            <a:endParaRPr lang="en-US" i="1" baseline="0" dirty="0"/>
          </a:p>
          <a:p>
            <a:pPr marL="228600" marR="0" lvl="0" indent="-228600" algn="l" defTabSz="914400" rtl="0" eaLnBrk="1" fontAlgn="base" latinLnBrk="0" hangingPunct="1">
              <a:lnSpc>
                <a:spcPct val="100000"/>
              </a:lnSpc>
              <a:spcBef>
                <a:spcPct val="0"/>
              </a:spcBef>
              <a:spcAft>
                <a:spcPct val="0"/>
              </a:spcAft>
              <a:buClrTx/>
              <a:buSzTx/>
              <a:buFont typeface="Calibri" pitchFamily="34" charset="0"/>
              <a:buNone/>
              <a:tabLst/>
              <a:defRPr/>
            </a:pPr>
            <a:r>
              <a:rPr lang="en-US" i="1" baseline="0" dirty="0"/>
              <a:t>This presentation uses the IBM </a:t>
            </a:r>
            <a:r>
              <a:rPr lang="en-US" i="1" baseline="0" dirty="0" err="1"/>
              <a:t>Plex</a:t>
            </a:r>
            <a:r>
              <a:rPr lang="en-US" i="1" baseline="0" dirty="0"/>
              <a:t> font family, which can be downloaded here: https://</a:t>
            </a:r>
            <a:r>
              <a:rPr lang="en-US" i="1" baseline="0" dirty="0" err="1"/>
              <a:t>ibm.ent.box.com</a:t>
            </a:r>
            <a:r>
              <a:rPr lang="en-US" i="1" baseline="0" dirty="0"/>
              <a:t>/s/j90l2qhgjfysu6laq1rnt1anxspqxdcb/folder/30078036973</a:t>
            </a:r>
          </a:p>
          <a:p>
            <a:pPr marL="228600" marR="0" lvl="0" indent="-228600" algn="l" defTabSz="914400" rtl="0" eaLnBrk="1" fontAlgn="base" latinLnBrk="0" hangingPunct="1">
              <a:lnSpc>
                <a:spcPct val="100000"/>
              </a:lnSpc>
              <a:spcBef>
                <a:spcPct val="0"/>
              </a:spcBef>
              <a:spcAft>
                <a:spcPct val="0"/>
              </a:spcAft>
              <a:buClrTx/>
              <a:buSzTx/>
              <a:buFont typeface="Calibri" pitchFamily="34" charset="0"/>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D89152D-EE5E-1943-9F5A-552F82390F6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40838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a:outerShdw blurRad="63500" dist="107763" dir="2700000" algn="ctr" rotWithShape="0">
            <a:srgbClr val="000000">
              <a:alpha val="74998"/>
            </a:srgbClr>
          </a:outerShdw>
        </a:effectLst>
      </p:bgPr>
    </p:bg>
    <p:spTree>
      <p:nvGrpSpPr>
        <p:cNvPr id="1" name=""/>
        <p:cNvGrpSpPr/>
        <p:nvPr/>
      </p:nvGrpSpPr>
      <p:grpSpPr>
        <a:xfrm>
          <a:off x="0" y="0"/>
          <a:ext cx="0" cy="0"/>
          <a:chOff x="0" y="0"/>
          <a:chExt cx="0" cy="0"/>
        </a:xfrm>
      </p:grpSpPr>
      <p:pic>
        <p:nvPicPr>
          <p:cNvPr id="6" name="Picture 5" descr="FedSquare-gray.jpg"/>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198350" cy="6858000"/>
          </a:xfrm>
          <a:prstGeom prst="rect">
            <a:avLst/>
          </a:prstGeom>
        </p:spPr>
      </p:pic>
      <p:sp>
        <p:nvSpPr>
          <p:cNvPr id="3" name="Rectangle 2"/>
          <p:cNvSpPr/>
          <p:nvPr userDrawn="1"/>
        </p:nvSpPr>
        <p:spPr bwMode="auto">
          <a:xfrm>
            <a:off x="0" y="1816558"/>
            <a:ext cx="3506815" cy="3456000"/>
          </a:xfrm>
          <a:prstGeom prst="rect">
            <a:avLst/>
          </a:prstGeom>
          <a:solidFill>
            <a:srgbClr val="246FAC"/>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47" name="Rectangle 46"/>
          <p:cNvSpPr/>
          <p:nvPr userDrawn="1"/>
        </p:nvSpPr>
        <p:spPr bwMode="auto">
          <a:xfrm>
            <a:off x="3506814" y="1816559"/>
            <a:ext cx="8691535" cy="3456000"/>
          </a:xfrm>
          <a:prstGeom prst="rect">
            <a:avLst/>
          </a:prstGeom>
          <a:solidFill>
            <a:srgbClr val="349EED"/>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528387" name="Rectangle 3"/>
          <p:cNvSpPr>
            <a:spLocks noGrp="1" noChangeArrowheads="1"/>
          </p:cNvSpPr>
          <p:nvPr>
            <p:ph type="ctrTitle"/>
          </p:nvPr>
        </p:nvSpPr>
        <p:spPr>
          <a:xfrm>
            <a:off x="3650834" y="1986485"/>
            <a:ext cx="8249083" cy="1934213"/>
          </a:xfrm>
        </p:spPr>
        <p:txBody>
          <a:bodyPr lIns="125239" rIns="125239" bIns="62619"/>
          <a:lstStyle>
            <a:lvl1pPr algn="l">
              <a:defRPr sz="4400">
                <a:solidFill>
                  <a:srgbClr val="FFFFFF"/>
                </a:solidFill>
                <a:effectLst/>
              </a:defRPr>
            </a:lvl1pPr>
          </a:lstStyle>
          <a:p>
            <a:r>
              <a:rPr lang="en-US" dirty="0"/>
              <a:t>Click to edit Master title style</a:t>
            </a:r>
          </a:p>
        </p:txBody>
      </p:sp>
      <p:sp>
        <p:nvSpPr>
          <p:cNvPr id="528388" name="Rectangle 4"/>
          <p:cNvSpPr>
            <a:spLocks noGrp="1" noChangeArrowheads="1"/>
          </p:cNvSpPr>
          <p:nvPr>
            <p:ph type="subTitle" idx="1"/>
          </p:nvPr>
        </p:nvSpPr>
        <p:spPr>
          <a:xfrm>
            <a:off x="3650835" y="4199689"/>
            <a:ext cx="8249083" cy="941387"/>
          </a:xfrm>
          <a:noFill/>
          <a:ln w="9525">
            <a:noFill/>
            <a:miter lim="800000"/>
            <a:headEnd/>
            <a:tailEnd/>
          </a:ln>
        </p:spPr>
        <p:txBody>
          <a:bodyPr vert="horz" wrap="square" lIns="125239" tIns="62619" rIns="125239" bIns="62619" numCol="1" anchor="b" anchorCtr="0" compatLnSpc="1">
            <a:prstTxWarp prst="textNoShape">
              <a:avLst/>
            </a:prstTxWarp>
          </a:bodyPr>
          <a:lstStyle>
            <a:lvl1pPr marL="0" indent="0" algn="l" rtl="0" eaLnBrk="0" fontAlgn="base" hangingPunct="0">
              <a:lnSpc>
                <a:spcPct val="90000"/>
              </a:lnSpc>
              <a:spcBef>
                <a:spcPct val="0"/>
              </a:spcBef>
              <a:spcAft>
                <a:spcPct val="0"/>
              </a:spcAft>
              <a:buClr>
                <a:schemeClr val="accent2"/>
              </a:buClr>
              <a:buFont typeface="Wingdings" pitchFamily="-108" charset="2"/>
              <a:buNone/>
              <a:defRPr lang="en-US" sz="2000" b="0">
                <a:solidFill>
                  <a:srgbClr val="CCCCCC"/>
                </a:solidFill>
                <a:latin typeface="Arial"/>
                <a:ea typeface="Arial"/>
                <a:cs typeface="Arial"/>
              </a:defRPr>
            </a:lvl1pPr>
          </a:lstStyle>
          <a:p>
            <a:r>
              <a:rPr lang="en-US" dirty="0"/>
              <a:t>Click to edit Master subtitle style</a:t>
            </a:r>
          </a:p>
        </p:txBody>
      </p:sp>
      <p:sp>
        <p:nvSpPr>
          <p:cNvPr id="140" name="Rectangle 5"/>
          <p:cNvSpPr>
            <a:spLocks noGrp="1" noChangeArrowheads="1"/>
          </p:cNvSpPr>
          <p:nvPr>
            <p:ph type="dt" sz="half" idx="10"/>
          </p:nvPr>
        </p:nvSpPr>
        <p:spPr>
          <a:xfrm>
            <a:off x="9749373" y="6550048"/>
            <a:ext cx="2150545" cy="260351"/>
          </a:xfrm>
          <a:prstGeom prst="rect">
            <a:avLst/>
          </a:prstGeom>
        </p:spPr>
        <p:txBody>
          <a:bodyPr tIns="0" bIns="0" anchor="t" anchorCtr="0"/>
          <a:lstStyle>
            <a:lvl1pPr>
              <a:defRPr sz="1800" smtClean="0">
                <a:solidFill>
                  <a:srgbClr val="FFFFFF"/>
                </a:solidFill>
              </a:defRPr>
            </a:lvl1pPr>
          </a:lstStyle>
          <a:p>
            <a:pPr>
              <a:defRPr/>
            </a:pPr>
            <a:r>
              <a:rPr lang="en-US"/>
              <a:t>2016-01-01</a:t>
            </a:r>
            <a:endParaRPr lang="en-US" dirty="0"/>
          </a:p>
        </p:txBody>
      </p:sp>
      <p:sp>
        <p:nvSpPr>
          <p:cNvPr id="2" name="TextBox 1"/>
          <p:cNvSpPr txBox="1"/>
          <p:nvPr userDrawn="1"/>
        </p:nvSpPr>
        <p:spPr>
          <a:xfrm>
            <a:off x="9372847" y="-578892"/>
            <a:ext cx="184811" cy="338554"/>
          </a:xfrm>
          <a:prstGeom prst="rect">
            <a:avLst/>
          </a:prstGeom>
          <a:noFill/>
        </p:spPr>
        <p:txBody>
          <a:bodyPr wrap="none" rtlCol="0">
            <a:spAutoFit/>
          </a:bodyPr>
          <a:lstStyle/>
          <a:p>
            <a:endParaRPr lang="en-US" dirty="0"/>
          </a:p>
        </p:txBody>
      </p:sp>
      <p:grpSp>
        <p:nvGrpSpPr>
          <p:cNvPr id="87" name="Group 46"/>
          <p:cNvGrpSpPr>
            <a:grpSpLocks noChangeAspect="1"/>
          </p:cNvGrpSpPr>
          <p:nvPr userDrawn="1"/>
        </p:nvGrpSpPr>
        <p:grpSpPr bwMode="auto">
          <a:xfrm>
            <a:off x="10511816" y="514948"/>
            <a:ext cx="1060119" cy="412060"/>
            <a:chOff x="894" y="2306"/>
            <a:chExt cx="4394" cy="1753"/>
          </a:xfrm>
          <a:solidFill>
            <a:srgbClr val="FFFFFF"/>
          </a:solidFill>
        </p:grpSpPr>
        <p:sp>
          <p:nvSpPr>
            <p:cNvPr id="88" name="Rectangle 9"/>
            <p:cNvSpPr>
              <a:spLocks noChangeArrowheads="1"/>
            </p:cNvSpPr>
            <p:nvPr/>
          </p:nvSpPr>
          <p:spPr bwMode="auto">
            <a:xfrm>
              <a:off x="894" y="2306"/>
              <a:ext cx="854" cy="122"/>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89" name="Rectangle 10"/>
            <p:cNvSpPr>
              <a:spLocks noChangeArrowheads="1"/>
            </p:cNvSpPr>
            <p:nvPr/>
          </p:nvSpPr>
          <p:spPr bwMode="auto">
            <a:xfrm>
              <a:off x="894" y="2540"/>
              <a:ext cx="854" cy="122"/>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90" name="Rectangle 11"/>
            <p:cNvSpPr>
              <a:spLocks noChangeArrowheads="1"/>
            </p:cNvSpPr>
            <p:nvPr/>
          </p:nvSpPr>
          <p:spPr bwMode="auto">
            <a:xfrm>
              <a:off x="1135" y="2772"/>
              <a:ext cx="367" cy="123"/>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91" name="Rectangle 12"/>
            <p:cNvSpPr>
              <a:spLocks noChangeArrowheads="1"/>
            </p:cNvSpPr>
            <p:nvPr/>
          </p:nvSpPr>
          <p:spPr bwMode="auto">
            <a:xfrm>
              <a:off x="1135" y="3006"/>
              <a:ext cx="367" cy="121"/>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92" name="Rectangle 13"/>
            <p:cNvSpPr>
              <a:spLocks noChangeArrowheads="1"/>
            </p:cNvSpPr>
            <p:nvPr/>
          </p:nvSpPr>
          <p:spPr bwMode="auto">
            <a:xfrm>
              <a:off x="1135" y="3238"/>
              <a:ext cx="367" cy="123"/>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93" name="Rectangle 14"/>
            <p:cNvSpPr>
              <a:spLocks noChangeArrowheads="1"/>
            </p:cNvSpPr>
            <p:nvPr/>
          </p:nvSpPr>
          <p:spPr bwMode="auto">
            <a:xfrm>
              <a:off x="1135" y="3470"/>
              <a:ext cx="367" cy="123"/>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94" name="Rectangle 15"/>
            <p:cNvSpPr>
              <a:spLocks noChangeArrowheads="1"/>
            </p:cNvSpPr>
            <p:nvPr/>
          </p:nvSpPr>
          <p:spPr bwMode="auto">
            <a:xfrm>
              <a:off x="894" y="3704"/>
              <a:ext cx="854" cy="123"/>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95" name="Rectangle 16"/>
            <p:cNvSpPr>
              <a:spLocks noChangeArrowheads="1"/>
            </p:cNvSpPr>
            <p:nvPr/>
          </p:nvSpPr>
          <p:spPr bwMode="auto">
            <a:xfrm>
              <a:off x="894" y="3937"/>
              <a:ext cx="854" cy="122"/>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96" name="Freeform 17"/>
            <p:cNvSpPr>
              <a:spLocks/>
            </p:cNvSpPr>
            <p:nvPr/>
          </p:nvSpPr>
          <p:spPr bwMode="auto">
            <a:xfrm>
              <a:off x="1869" y="2540"/>
              <a:ext cx="1358" cy="122"/>
            </a:xfrm>
            <a:custGeom>
              <a:avLst/>
              <a:gdLst/>
              <a:ahLst/>
              <a:cxnLst>
                <a:cxn ang="0">
                  <a:pos x="0" y="0"/>
                </a:cxn>
                <a:cxn ang="0">
                  <a:pos x="1318" y="0"/>
                </a:cxn>
                <a:cxn ang="0">
                  <a:pos x="1329" y="23"/>
                </a:cxn>
                <a:cxn ang="0">
                  <a:pos x="1341" y="57"/>
                </a:cxn>
                <a:cxn ang="0">
                  <a:pos x="1353" y="94"/>
                </a:cxn>
                <a:cxn ang="0">
                  <a:pos x="1358" y="122"/>
                </a:cxn>
                <a:cxn ang="0">
                  <a:pos x="0" y="122"/>
                </a:cxn>
                <a:cxn ang="0">
                  <a:pos x="0" y="0"/>
                </a:cxn>
              </a:cxnLst>
              <a:rect l="0" t="0" r="r" b="b"/>
              <a:pathLst>
                <a:path w="1358" h="122">
                  <a:moveTo>
                    <a:pt x="0" y="0"/>
                  </a:moveTo>
                  <a:lnTo>
                    <a:pt x="1318" y="0"/>
                  </a:lnTo>
                  <a:lnTo>
                    <a:pt x="1329" y="23"/>
                  </a:lnTo>
                  <a:lnTo>
                    <a:pt x="1341" y="57"/>
                  </a:lnTo>
                  <a:lnTo>
                    <a:pt x="1353" y="94"/>
                  </a:lnTo>
                  <a:lnTo>
                    <a:pt x="1358" y="122"/>
                  </a:lnTo>
                  <a:lnTo>
                    <a:pt x="0" y="122"/>
                  </a:lnTo>
                  <a:lnTo>
                    <a:pt x="0"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97" name="Rectangle 18"/>
            <p:cNvSpPr>
              <a:spLocks noChangeArrowheads="1"/>
            </p:cNvSpPr>
            <p:nvPr/>
          </p:nvSpPr>
          <p:spPr bwMode="auto">
            <a:xfrm>
              <a:off x="2114" y="2772"/>
              <a:ext cx="367" cy="123"/>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98" name="Freeform 19"/>
            <p:cNvSpPr>
              <a:spLocks/>
            </p:cNvSpPr>
            <p:nvPr/>
          </p:nvSpPr>
          <p:spPr bwMode="auto">
            <a:xfrm>
              <a:off x="2847" y="2772"/>
              <a:ext cx="392" cy="123"/>
            </a:xfrm>
            <a:custGeom>
              <a:avLst/>
              <a:gdLst/>
              <a:ahLst/>
              <a:cxnLst>
                <a:cxn ang="0">
                  <a:pos x="0" y="0"/>
                </a:cxn>
                <a:cxn ang="0">
                  <a:pos x="392" y="0"/>
                </a:cxn>
                <a:cxn ang="0">
                  <a:pos x="390" y="27"/>
                </a:cxn>
                <a:cxn ang="0">
                  <a:pos x="384" y="61"/>
                </a:cxn>
                <a:cxn ang="0">
                  <a:pos x="376" y="96"/>
                </a:cxn>
                <a:cxn ang="0">
                  <a:pos x="369" y="123"/>
                </a:cxn>
                <a:cxn ang="0">
                  <a:pos x="0" y="123"/>
                </a:cxn>
                <a:cxn ang="0">
                  <a:pos x="0" y="0"/>
                </a:cxn>
              </a:cxnLst>
              <a:rect l="0" t="0" r="r" b="b"/>
              <a:pathLst>
                <a:path w="392" h="123">
                  <a:moveTo>
                    <a:pt x="0" y="0"/>
                  </a:moveTo>
                  <a:lnTo>
                    <a:pt x="392" y="0"/>
                  </a:lnTo>
                  <a:lnTo>
                    <a:pt x="390" y="27"/>
                  </a:lnTo>
                  <a:lnTo>
                    <a:pt x="384" y="61"/>
                  </a:lnTo>
                  <a:lnTo>
                    <a:pt x="376" y="96"/>
                  </a:lnTo>
                  <a:lnTo>
                    <a:pt x="369" y="123"/>
                  </a:lnTo>
                  <a:lnTo>
                    <a:pt x="0" y="123"/>
                  </a:lnTo>
                  <a:lnTo>
                    <a:pt x="0"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99" name="Freeform 20"/>
            <p:cNvSpPr>
              <a:spLocks/>
            </p:cNvSpPr>
            <p:nvPr/>
          </p:nvSpPr>
          <p:spPr bwMode="auto">
            <a:xfrm>
              <a:off x="2114" y="3238"/>
              <a:ext cx="1050" cy="123"/>
            </a:xfrm>
            <a:custGeom>
              <a:avLst/>
              <a:gdLst/>
              <a:ahLst/>
              <a:cxnLst>
                <a:cxn ang="0">
                  <a:pos x="0" y="0"/>
                </a:cxn>
                <a:cxn ang="0">
                  <a:pos x="941" y="0"/>
                </a:cxn>
                <a:cxn ang="0">
                  <a:pos x="954" y="12"/>
                </a:cxn>
                <a:cxn ang="0">
                  <a:pos x="969" y="25"/>
                </a:cxn>
                <a:cxn ang="0">
                  <a:pos x="985" y="40"/>
                </a:cxn>
                <a:cxn ang="0">
                  <a:pos x="1000" y="58"/>
                </a:cxn>
                <a:cxn ang="0">
                  <a:pos x="1029" y="94"/>
                </a:cxn>
                <a:cxn ang="0">
                  <a:pos x="1050" y="123"/>
                </a:cxn>
                <a:cxn ang="0">
                  <a:pos x="0" y="123"/>
                </a:cxn>
                <a:cxn ang="0">
                  <a:pos x="0" y="0"/>
                </a:cxn>
              </a:cxnLst>
              <a:rect l="0" t="0" r="r" b="b"/>
              <a:pathLst>
                <a:path w="1050" h="123">
                  <a:moveTo>
                    <a:pt x="0" y="0"/>
                  </a:moveTo>
                  <a:lnTo>
                    <a:pt x="941" y="0"/>
                  </a:lnTo>
                  <a:lnTo>
                    <a:pt x="954" y="12"/>
                  </a:lnTo>
                  <a:lnTo>
                    <a:pt x="969" y="25"/>
                  </a:lnTo>
                  <a:lnTo>
                    <a:pt x="985" y="40"/>
                  </a:lnTo>
                  <a:lnTo>
                    <a:pt x="1000" y="58"/>
                  </a:lnTo>
                  <a:lnTo>
                    <a:pt x="1029" y="94"/>
                  </a:lnTo>
                  <a:lnTo>
                    <a:pt x="1050" y="123"/>
                  </a:lnTo>
                  <a:lnTo>
                    <a:pt x="0" y="123"/>
                  </a:lnTo>
                  <a:lnTo>
                    <a:pt x="0"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00" name="Rectangle 21"/>
            <p:cNvSpPr>
              <a:spLocks noChangeArrowheads="1"/>
            </p:cNvSpPr>
            <p:nvPr/>
          </p:nvSpPr>
          <p:spPr bwMode="auto">
            <a:xfrm>
              <a:off x="2114" y="3470"/>
              <a:ext cx="367" cy="123"/>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01" name="Freeform 22"/>
            <p:cNvSpPr>
              <a:spLocks/>
            </p:cNvSpPr>
            <p:nvPr/>
          </p:nvSpPr>
          <p:spPr bwMode="auto">
            <a:xfrm>
              <a:off x="2847" y="3470"/>
              <a:ext cx="394" cy="123"/>
            </a:xfrm>
            <a:custGeom>
              <a:avLst/>
              <a:gdLst/>
              <a:ahLst/>
              <a:cxnLst>
                <a:cxn ang="0">
                  <a:pos x="0" y="0"/>
                </a:cxn>
                <a:cxn ang="0">
                  <a:pos x="371" y="0"/>
                </a:cxn>
                <a:cxn ang="0">
                  <a:pos x="378" y="23"/>
                </a:cxn>
                <a:cxn ang="0">
                  <a:pos x="386" y="60"/>
                </a:cxn>
                <a:cxn ang="0">
                  <a:pos x="392" y="98"/>
                </a:cxn>
                <a:cxn ang="0">
                  <a:pos x="394" y="123"/>
                </a:cxn>
                <a:cxn ang="0">
                  <a:pos x="0" y="123"/>
                </a:cxn>
                <a:cxn ang="0">
                  <a:pos x="0" y="0"/>
                </a:cxn>
              </a:cxnLst>
              <a:rect l="0" t="0" r="r" b="b"/>
              <a:pathLst>
                <a:path w="394" h="123">
                  <a:moveTo>
                    <a:pt x="0" y="0"/>
                  </a:moveTo>
                  <a:lnTo>
                    <a:pt x="371" y="0"/>
                  </a:lnTo>
                  <a:lnTo>
                    <a:pt x="378" y="23"/>
                  </a:lnTo>
                  <a:lnTo>
                    <a:pt x="386" y="60"/>
                  </a:lnTo>
                  <a:lnTo>
                    <a:pt x="392" y="98"/>
                  </a:lnTo>
                  <a:lnTo>
                    <a:pt x="394" y="123"/>
                  </a:lnTo>
                  <a:lnTo>
                    <a:pt x="0" y="123"/>
                  </a:lnTo>
                  <a:lnTo>
                    <a:pt x="0"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02" name="Freeform 23"/>
            <p:cNvSpPr>
              <a:spLocks/>
            </p:cNvSpPr>
            <p:nvPr/>
          </p:nvSpPr>
          <p:spPr bwMode="auto">
            <a:xfrm>
              <a:off x="1869" y="3704"/>
              <a:ext cx="1356" cy="123"/>
            </a:xfrm>
            <a:custGeom>
              <a:avLst/>
              <a:gdLst/>
              <a:ahLst/>
              <a:cxnLst>
                <a:cxn ang="0">
                  <a:pos x="0" y="0"/>
                </a:cxn>
                <a:cxn ang="0">
                  <a:pos x="1356" y="0"/>
                </a:cxn>
                <a:cxn ang="0">
                  <a:pos x="1351" y="29"/>
                </a:cxn>
                <a:cxn ang="0">
                  <a:pos x="1339" y="66"/>
                </a:cxn>
                <a:cxn ang="0">
                  <a:pos x="1326" y="100"/>
                </a:cxn>
                <a:cxn ang="0">
                  <a:pos x="1316" y="123"/>
                </a:cxn>
                <a:cxn ang="0">
                  <a:pos x="0" y="123"/>
                </a:cxn>
                <a:cxn ang="0">
                  <a:pos x="0" y="0"/>
                </a:cxn>
              </a:cxnLst>
              <a:rect l="0" t="0" r="r" b="b"/>
              <a:pathLst>
                <a:path w="1356" h="123">
                  <a:moveTo>
                    <a:pt x="0" y="0"/>
                  </a:moveTo>
                  <a:lnTo>
                    <a:pt x="1356" y="0"/>
                  </a:lnTo>
                  <a:lnTo>
                    <a:pt x="1351" y="29"/>
                  </a:lnTo>
                  <a:lnTo>
                    <a:pt x="1339" y="66"/>
                  </a:lnTo>
                  <a:lnTo>
                    <a:pt x="1326" y="100"/>
                  </a:lnTo>
                  <a:lnTo>
                    <a:pt x="1316" y="123"/>
                  </a:lnTo>
                  <a:lnTo>
                    <a:pt x="0" y="123"/>
                  </a:lnTo>
                  <a:lnTo>
                    <a:pt x="0"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03" name="Freeform 24"/>
            <p:cNvSpPr>
              <a:spLocks/>
            </p:cNvSpPr>
            <p:nvPr/>
          </p:nvSpPr>
          <p:spPr bwMode="auto">
            <a:xfrm>
              <a:off x="1869" y="3937"/>
              <a:ext cx="1226" cy="122"/>
            </a:xfrm>
            <a:custGeom>
              <a:avLst/>
              <a:gdLst/>
              <a:ahLst/>
              <a:cxnLst>
                <a:cxn ang="0">
                  <a:pos x="0" y="0"/>
                </a:cxn>
                <a:cxn ang="0">
                  <a:pos x="1226" y="0"/>
                </a:cxn>
                <a:cxn ang="0">
                  <a:pos x="1207" y="17"/>
                </a:cxn>
                <a:cxn ang="0">
                  <a:pos x="1186" y="32"/>
                </a:cxn>
                <a:cxn ang="0">
                  <a:pos x="1166" y="46"/>
                </a:cxn>
                <a:cxn ang="0">
                  <a:pos x="1145" y="59"/>
                </a:cxn>
                <a:cxn ang="0">
                  <a:pos x="1126" y="69"/>
                </a:cxn>
                <a:cxn ang="0">
                  <a:pos x="1105" y="80"/>
                </a:cxn>
                <a:cxn ang="0">
                  <a:pos x="1084" y="88"/>
                </a:cxn>
                <a:cxn ang="0">
                  <a:pos x="1061" y="96"/>
                </a:cxn>
                <a:cxn ang="0">
                  <a:pos x="1040" y="103"/>
                </a:cxn>
                <a:cxn ang="0">
                  <a:pos x="1017" y="109"/>
                </a:cxn>
                <a:cxn ang="0">
                  <a:pos x="992" y="113"/>
                </a:cxn>
                <a:cxn ang="0">
                  <a:pos x="967" y="117"/>
                </a:cxn>
                <a:cxn ang="0">
                  <a:pos x="913" y="122"/>
                </a:cxn>
                <a:cxn ang="0">
                  <a:pos x="854" y="122"/>
                </a:cxn>
                <a:cxn ang="0">
                  <a:pos x="731" y="122"/>
                </a:cxn>
                <a:cxn ang="0">
                  <a:pos x="0" y="122"/>
                </a:cxn>
                <a:cxn ang="0">
                  <a:pos x="0" y="0"/>
                </a:cxn>
              </a:cxnLst>
              <a:rect l="0" t="0" r="r" b="b"/>
              <a:pathLst>
                <a:path w="1226" h="122">
                  <a:moveTo>
                    <a:pt x="0" y="0"/>
                  </a:moveTo>
                  <a:lnTo>
                    <a:pt x="1226" y="0"/>
                  </a:lnTo>
                  <a:lnTo>
                    <a:pt x="1207" y="17"/>
                  </a:lnTo>
                  <a:lnTo>
                    <a:pt x="1186" y="32"/>
                  </a:lnTo>
                  <a:lnTo>
                    <a:pt x="1166" y="46"/>
                  </a:lnTo>
                  <a:lnTo>
                    <a:pt x="1145" y="59"/>
                  </a:lnTo>
                  <a:lnTo>
                    <a:pt x="1126" y="69"/>
                  </a:lnTo>
                  <a:lnTo>
                    <a:pt x="1105" y="80"/>
                  </a:lnTo>
                  <a:lnTo>
                    <a:pt x="1084" y="88"/>
                  </a:lnTo>
                  <a:lnTo>
                    <a:pt x="1061" y="96"/>
                  </a:lnTo>
                  <a:lnTo>
                    <a:pt x="1040" y="103"/>
                  </a:lnTo>
                  <a:lnTo>
                    <a:pt x="1017" y="109"/>
                  </a:lnTo>
                  <a:lnTo>
                    <a:pt x="992" y="113"/>
                  </a:lnTo>
                  <a:lnTo>
                    <a:pt x="967" y="117"/>
                  </a:lnTo>
                  <a:lnTo>
                    <a:pt x="913" y="122"/>
                  </a:lnTo>
                  <a:lnTo>
                    <a:pt x="854" y="122"/>
                  </a:lnTo>
                  <a:lnTo>
                    <a:pt x="731" y="122"/>
                  </a:lnTo>
                  <a:lnTo>
                    <a:pt x="0" y="122"/>
                  </a:lnTo>
                  <a:lnTo>
                    <a:pt x="0"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04" name="Freeform 25"/>
            <p:cNvSpPr>
              <a:spLocks/>
            </p:cNvSpPr>
            <p:nvPr/>
          </p:nvSpPr>
          <p:spPr bwMode="auto">
            <a:xfrm>
              <a:off x="3580" y="3006"/>
              <a:ext cx="1467" cy="121"/>
            </a:xfrm>
            <a:custGeom>
              <a:avLst/>
              <a:gdLst/>
              <a:ahLst/>
              <a:cxnLst>
                <a:cxn ang="0">
                  <a:pos x="0" y="0"/>
                </a:cxn>
                <a:cxn ang="0">
                  <a:pos x="695" y="0"/>
                </a:cxn>
                <a:cxn ang="0">
                  <a:pos x="733" y="109"/>
                </a:cxn>
                <a:cxn ang="0">
                  <a:pos x="772" y="0"/>
                </a:cxn>
                <a:cxn ang="0">
                  <a:pos x="1467" y="0"/>
                </a:cxn>
                <a:cxn ang="0">
                  <a:pos x="1467" y="121"/>
                </a:cxn>
                <a:cxn ang="0">
                  <a:pos x="1100" y="121"/>
                </a:cxn>
                <a:cxn ang="0">
                  <a:pos x="1100" y="23"/>
                </a:cxn>
                <a:cxn ang="0">
                  <a:pos x="1064" y="121"/>
                </a:cxn>
                <a:cxn ang="0">
                  <a:pos x="400" y="121"/>
                </a:cxn>
                <a:cxn ang="0">
                  <a:pos x="367" y="23"/>
                </a:cxn>
                <a:cxn ang="0">
                  <a:pos x="367" y="121"/>
                </a:cxn>
                <a:cxn ang="0">
                  <a:pos x="0" y="121"/>
                </a:cxn>
                <a:cxn ang="0">
                  <a:pos x="0" y="0"/>
                </a:cxn>
              </a:cxnLst>
              <a:rect l="0" t="0" r="r" b="b"/>
              <a:pathLst>
                <a:path w="1467" h="121">
                  <a:moveTo>
                    <a:pt x="0" y="0"/>
                  </a:moveTo>
                  <a:lnTo>
                    <a:pt x="695" y="0"/>
                  </a:lnTo>
                  <a:lnTo>
                    <a:pt x="733" y="109"/>
                  </a:lnTo>
                  <a:lnTo>
                    <a:pt x="772" y="0"/>
                  </a:lnTo>
                  <a:lnTo>
                    <a:pt x="1467" y="0"/>
                  </a:lnTo>
                  <a:lnTo>
                    <a:pt x="1467" y="121"/>
                  </a:lnTo>
                  <a:lnTo>
                    <a:pt x="1100" y="121"/>
                  </a:lnTo>
                  <a:lnTo>
                    <a:pt x="1100" y="23"/>
                  </a:lnTo>
                  <a:lnTo>
                    <a:pt x="1064" y="121"/>
                  </a:lnTo>
                  <a:lnTo>
                    <a:pt x="400" y="121"/>
                  </a:lnTo>
                  <a:lnTo>
                    <a:pt x="367" y="23"/>
                  </a:lnTo>
                  <a:lnTo>
                    <a:pt x="367" y="121"/>
                  </a:lnTo>
                  <a:lnTo>
                    <a:pt x="0" y="121"/>
                  </a:lnTo>
                  <a:lnTo>
                    <a:pt x="0"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05" name="Rectangle 26"/>
            <p:cNvSpPr>
              <a:spLocks noChangeArrowheads="1"/>
            </p:cNvSpPr>
            <p:nvPr/>
          </p:nvSpPr>
          <p:spPr bwMode="auto">
            <a:xfrm>
              <a:off x="3580" y="3238"/>
              <a:ext cx="367" cy="123"/>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06" name="Rectangle 27"/>
            <p:cNvSpPr>
              <a:spLocks noChangeArrowheads="1"/>
            </p:cNvSpPr>
            <p:nvPr/>
          </p:nvSpPr>
          <p:spPr bwMode="auto">
            <a:xfrm>
              <a:off x="3580" y="3470"/>
              <a:ext cx="367" cy="123"/>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07" name="Rectangle 28"/>
            <p:cNvSpPr>
              <a:spLocks noChangeArrowheads="1"/>
            </p:cNvSpPr>
            <p:nvPr/>
          </p:nvSpPr>
          <p:spPr bwMode="auto">
            <a:xfrm>
              <a:off x="3335" y="3704"/>
              <a:ext cx="612" cy="123"/>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08" name="Rectangle 29"/>
            <p:cNvSpPr>
              <a:spLocks noChangeArrowheads="1"/>
            </p:cNvSpPr>
            <p:nvPr/>
          </p:nvSpPr>
          <p:spPr bwMode="auto">
            <a:xfrm>
              <a:off x="3335" y="3937"/>
              <a:ext cx="612" cy="122"/>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09" name="Freeform 30"/>
            <p:cNvSpPr>
              <a:spLocks/>
            </p:cNvSpPr>
            <p:nvPr/>
          </p:nvSpPr>
          <p:spPr bwMode="auto">
            <a:xfrm>
              <a:off x="4557" y="2306"/>
              <a:ext cx="731" cy="122"/>
            </a:xfrm>
            <a:custGeom>
              <a:avLst/>
              <a:gdLst/>
              <a:ahLst/>
              <a:cxnLst>
                <a:cxn ang="0">
                  <a:pos x="44" y="0"/>
                </a:cxn>
                <a:cxn ang="0">
                  <a:pos x="731" y="0"/>
                </a:cxn>
                <a:cxn ang="0">
                  <a:pos x="731" y="122"/>
                </a:cxn>
                <a:cxn ang="0">
                  <a:pos x="0" y="122"/>
                </a:cxn>
                <a:cxn ang="0">
                  <a:pos x="44" y="0"/>
                </a:cxn>
              </a:cxnLst>
              <a:rect l="0" t="0" r="r" b="b"/>
              <a:pathLst>
                <a:path w="731" h="122">
                  <a:moveTo>
                    <a:pt x="44" y="0"/>
                  </a:moveTo>
                  <a:lnTo>
                    <a:pt x="731" y="0"/>
                  </a:lnTo>
                  <a:lnTo>
                    <a:pt x="731" y="122"/>
                  </a:lnTo>
                  <a:lnTo>
                    <a:pt x="0" y="122"/>
                  </a:lnTo>
                  <a:lnTo>
                    <a:pt x="44"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10" name="Freeform 31"/>
            <p:cNvSpPr>
              <a:spLocks/>
            </p:cNvSpPr>
            <p:nvPr/>
          </p:nvSpPr>
          <p:spPr bwMode="auto">
            <a:xfrm>
              <a:off x="4475" y="2540"/>
              <a:ext cx="813" cy="122"/>
            </a:xfrm>
            <a:custGeom>
              <a:avLst/>
              <a:gdLst/>
              <a:ahLst/>
              <a:cxnLst>
                <a:cxn ang="0">
                  <a:pos x="44" y="0"/>
                </a:cxn>
                <a:cxn ang="0">
                  <a:pos x="813" y="0"/>
                </a:cxn>
                <a:cxn ang="0">
                  <a:pos x="813" y="122"/>
                </a:cxn>
                <a:cxn ang="0">
                  <a:pos x="0" y="122"/>
                </a:cxn>
                <a:cxn ang="0">
                  <a:pos x="44" y="0"/>
                </a:cxn>
              </a:cxnLst>
              <a:rect l="0" t="0" r="r" b="b"/>
              <a:pathLst>
                <a:path w="813" h="122">
                  <a:moveTo>
                    <a:pt x="44" y="0"/>
                  </a:moveTo>
                  <a:lnTo>
                    <a:pt x="813" y="0"/>
                  </a:lnTo>
                  <a:lnTo>
                    <a:pt x="813" y="122"/>
                  </a:lnTo>
                  <a:lnTo>
                    <a:pt x="0" y="122"/>
                  </a:lnTo>
                  <a:lnTo>
                    <a:pt x="44"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11" name="Freeform 32"/>
            <p:cNvSpPr>
              <a:spLocks/>
            </p:cNvSpPr>
            <p:nvPr/>
          </p:nvSpPr>
          <p:spPr bwMode="auto">
            <a:xfrm>
              <a:off x="4392" y="2772"/>
              <a:ext cx="655" cy="123"/>
            </a:xfrm>
            <a:custGeom>
              <a:avLst/>
              <a:gdLst/>
              <a:ahLst/>
              <a:cxnLst>
                <a:cxn ang="0">
                  <a:pos x="44" y="0"/>
                </a:cxn>
                <a:cxn ang="0">
                  <a:pos x="655" y="0"/>
                </a:cxn>
                <a:cxn ang="0">
                  <a:pos x="655" y="123"/>
                </a:cxn>
                <a:cxn ang="0">
                  <a:pos x="0" y="123"/>
                </a:cxn>
                <a:cxn ang="0">
                  <a:pos x="44" y="0"/>
                </a:cxn>
              </a:cxnLst>
              <a:rect l="0" t="0" r="r" b="b"/>
              <a:pathLst>
                <a:path w="655" h="123">
                  <a:moveTo>
                    <a:pt x="44" y="0"/>
                  </a:moveTo>
                  <a:lnTo>
                    <a:pt x="655" y="0"/>
                  </a:lnTo>
                  <a:lnTo>
                    <a:pt x="655" y="123"/>
                  </a:lnTo>
                  <a:lnTo>
                    <a:pt x="0" y="123"/>
                  </a:lnTo>
                  <a:lnTo>
                    <a:pt x="44"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12" name="Rectangle 33"/>
            <p:cNvSpPr>
              <a:spLocks noChangeArrowheads="1"/>
            </p:cNvSpPr>
            <p:nvPr/>
          </p:nvSpPr>
          <p:spPr bwMode="auto">
            <a:xfrm>
              <a:off x="4680" y="3238"/>
              <a:ext cx="367" cy="123"/>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13" name="Rectangle 34"/>
            <p:cNvSpPr>
              <a:spLocks noChangeArrowheads="1"/>
            </p:cNvSpPr>
            <p:nvPr/>
          </p:nvSpPr>
          <p:spPr bwMode="auto">
            <a:xfrm>
              <a:off x="4680" y="3470"/>
              <a:ext cx="367" cy="123"/>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14" name="Rectangle 35"/>
            <p:cNvSpPr>
              <a:spLocks noChangeArrowheads="1"/>
            </p:cNvSpPr>
            <p:nvPr/>
          </p:nvSpPr>
          <p:spPr bwMode="auto">
            <a:xfrm>
              <a:off x="4680" y="3704"/>
              <a:ext cx="608" cy="123"/>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15" name="Rectangle 36"/>
            <p:cNvSpPr>
              <a:spLocks noChangeArrowheads="1"/>
            </p:cNvSpPr>
            <p:nvPr/>
          </p:nvSpPr>
          <p:spPr bwMode="auto">
            <a:xfrm>
              <a:off x="4680" y="3937"/>
              <a:ext cx="608" cy="122"/>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16" name="Freeform 37"/>
            <p:cNvSpPr>
              <a:spLocks/>
            </p:cNvSpPr>
            <p:nvPr/>
          </p:nvSpPr>
          <p:spPr bwMode="auto">
            <a:xfrm>
              <a:off x="4020" y="3238"/>
              <a:ext cx="585" cy="123"/>
            </a:xfrm>
            <a:custGeom>
              <a:avLst/>
              <a:gdLst/>
              <a:ahLst/>
              <a:cxnLst>
                <a:cxn ang="0">
                  <a:pos x="0" y="0"/>
                </a:cxn>
                <a:cxn ang="0">
                  <a:pos x="585" y="0"/>
                </a:cxn>
                <a:cxn ang="0">
                  <a:pos x="543" y="123"/>
                </a:cxn>
                <a:cxn ang="0">
                  <a:pos x="42" y="123"/>
                </a:cxn>
                <a:cxn ang="0">
                  <a:pos x="0" y="0"/>
                </a:cxn>
              </a:cxnLst>
              <a:rect l="0" t="0" r="r" b="b"/>
              <a:pathLst>
                <a:path w="585" h="123">
                  <a:moveTo>
                    <a:pt x="0" y="0"/>
                  </a:moveTo>
                  <a:lnTo>
                    <a:pt x="585" y="0"/>
                  </a:lnTo>
                  <a:lnTo>
                    <a:pt x="543" y="123"/>
                  </a:lnTo>
                  <a:lnTo>
                    <a:pt x="42" y="123"/>
                  </a:lnTo>
                  <a:lnTo>
                    <a:pt x="0"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17" name="Freeform 38"/>
            <p:cNvSpPr>
              <a:spLocks/>
            </p:cNvSpPr>
            <p:nvPr/>
          </p:nvSpPr>
          <p:spPr bwMode="auto">
            <a:xfrm>
              <a:off x="4100" y="3470"/>
              <a:ext cx="425" cy="123"/>
            </a:xfrm>
            <a:custGeom>
              <a:avLst/>
              <a:gdLst/>
              <a:ahLst/>
              <a:cxnLst>
                <a:cxn ang="0">
                  <a:pos x="0" y="0"/>
                </a:cxn>
                <a:cxn ang="0">
                  <a:pos x="425" y="0"/>
                </a:cxn>
                <a:cxn ang="0">
                  <a:pos x="382" y="123"/>
                </a:cxn>
                <a:cxn ang="0">
                  <a:pos x="43" y="123"/>
                </a:cxn>
                <a:cxn ang="0">
                  <a:pos x="0" y="0"/>
                </a:cxn>
              </a:cxnLst>
              <a:rect l="0" t="0" r="r" b="b"/>
              <a:pathLst>
                <a:path w="425" h="123">
                  <a:moveTo>
                    <a:pt x="0" y="0"/>
                  </a:moveTo>
                  <a:lnTo>
                    <a:pt x="425" y="0"/>
                  </a:lnTo>
                  <a:lnTo>
                    <a:pt x="382" y="123"/>
                  </a:lnTo>
                  <a:lnTo>
                    <a:pt x="43" y="123"/>
                  </a:lnTo>
                  <a:lnTo>
                    <a:pt x="0"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18" name="Freeform 39"/>
            <p:cNvSpPr>
              <a:spLocks/>
            </p:cNvSpPr>
            <p:nvPr/>
          </p:nvSpPr>
          <p:spPr bwMode="auto">
            <a:xfrm>
              <a:off x="4183" y="3704"/>
              <a:ext cx="259" cy="123"/>
            </a:xfrm>
            <a:custGeom>
              <a:avLst/>
              <a:gdLst/>
              <a:ahLst/>
              <a:cxnLst>
                <a:cxn ang="0">
                  <a:pos x="0" y="0"/>
                </a:cxn>
                <a:cxn ang="0">
                  <a:pos x="259" y="0"/>
                </a:cxn>
                <a:cxn ang="0">
                  <a:pos x="217" y="123"/>
                </a:cxn>
                <a:cxn ang="0">
                  <a:pos x="42" y="123"/>
                </a:cxn>
                <a:cxn ang="0">
                  <a:pos x="0" y="0"/>
                </a:cxn>
              </a:cxnLst>
              <a:rect l="0" t="0" r="r" b="b"/>
              <a:pathLst>
                <a:path w="259" h="123">
                  <a:moveTo>
                    <a:pt x="0" y="0"/>
                  </a:moveTo>
                  <a:lnTo>
                    <a:pt x="259" y="0"/>
                  </a:lnTo>
                  <a:lnTo>
                    <a:pt x="217" y="123"/>
                  </a:lnTo>
                  <a:lnTo>
                    <a:pt x="42" y="123"/>
                  </a:lnTo>
                  <a:lnTo>
                    <a:pt x="0"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19" name="Freeform 40"/>
            <p:cNvSpPr>
              <a:spLocks/>
            </p:cNvSpPr>
            <p:nvPr/>
          </p:nvSpPr>
          <p:spPr bwMode="auto">
            <a:xfrm>
              <a:off x="4264" y="3937"/>
              <a:ext cx="97" cy="122"/>
            </a:xfrm>
            <a:custGeom>
              <a:avLst/>
              <a:gdLst/>
              <a:ahLst/>
              <a:cxnLst>
                <a:cxn ang="0">
                  <a:pos x="0" y="0"/>
                </a:cxn>
                <a:cxn ang="0">
                  <a:pos x="97" y="0"/>
                </a:cxn>
                <a:cxn ang="0">
                  <a:pos x="55" y="122"/>
                </a:cxn>
                <a:cxn ang="0">
                  <a:pos x="42" y="122"/>
                </a:cxn>
                <a:cxn ang="0">
                  <a:pos x="0" y="0"/>
                </a:cxn>
              </a:cxnLst>
              <a:rect l="0" t="0" r="r" b="b"/>
              <a:pathLst>
                <a:path w="97" h="122">
                  <a:moveTo>
                    <a:pt x="0" y="0"/>
                  </a:moveTo>
                  <a:lnTo>
                    <a:pt x="97" y="0"/>
                  </a:lnTo>
                  <a:lnTo>
                    <a:pt x="55" y="122"/>
                  </a:lnTo>
                  <a:lnTo>
                    <a:pt x="42" y="122"/>
                  </a:lnTo>
                  <a:lnTo>
                    <a:pt x="0"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20" name="Freeform 41"/>
            <p:cNvSpPr>
              <a:spLocks/>
            </p:cNvSpPr>
            <p:nvPr/>
          </p:nvSpPr>
          <p:spPr bwMode="auto">
            <a:xfrm>
              <a:off x="2114" y="3006"/>
              <a:ext cx="1050" cy="121"/>
            </a:xfrm>
            <a:custGeom>
              <a:avLst/>
              <a:gdLst/>
              <a:ahLst/>
              <a:cxnLst>
                <a:cxn ang="0">
                  <a:pos x="0" y="121"/>
                </a:cxn>
                <a:cxn ang="0">
                  <a:pos x="941" y="121"/>
                </a:cxn>
                <a:cxn ang="0">
                  <a:pos x="954" y="111"/>
                </a:cxn>
                <a:cxn ang="0">
                  <a:pos x="969" y="98"/>
                </a:cxn>
                <a:cxn ang="0">
                  <a:pos x="985" y="82"/>
                </a:cxn>
                <a:cxn ang="0">
                  <a:pos x="1000" y="65"/>
                </a:cxn>
                <a:cxn ang="0">
                  <a:pos x="1029" y="29"/>
                </a:cxn>
                <a:cxn ang="0">
                  <a:pos x="1050" y="0"/>
                </a:cxn>
                <a:cxn ang="0">
                  <a:pos x="0" y="0"/>
                </a:cxn>
                <a:cxn ang="0">
                  <a:pos x="0" y="121"/>
                </a:cxn>
              </a:cxnLst>
              <a:rect l="0" t="0" r="r" b="b"/>
              <a:pathLst>
                <a:path w="1050" h="121">
                  <a:moveTo>
                    <a:pt x="0" y="121"/>
                  </a:moveTo>
                  <a:lnTo>
                    <a:pt x="941" y="121"/>
                  </a:lnTo>
                  <a:lnTo>
                    <a:pt x="954" y="111"/>
                  </a:lnTo>
                  <a:lnTo>
                    <a:pt x="969" y="98"/>
                  </a:lnTo>
                  <a:lnTo>
                    <a:pt x="985" y="82"/>
                  </a:lnTo>
                  <a:lnTo>
                    <a:pt x="1000" y="65"/>
                  </a:lnTo>
                  <a:lnTo>
                    <a:pt x="1029" y="29"/>
                  </a:lnTo>
                  <a:lnTo>
                    <a:pt x="1050" y="0"/>
                  </a:lnTo>
                  <a:lnTo>
                    <a:pt x="0" y="0"/>
                  </a:lnTo>
                  <a:lnTo>
                    <a:pt x="0" y="121"/>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21" name="Freeform 42"/>
            <p:cNvSpPr>
              <a:spLocks/>
            </p:cNvSpPr>
            <p:nvPr/>
          </p:nvSpPr>
          <p:spPr bwMode="auto">
            <a:xfrm>
              <a:off x="3337" y="2306"/>
              <a:ext cx="733" cy="122"/>
            </a:xfrm>
            <a:custGeom>
              <a:avLst/>
              <a:gdLst/>
              <a:ahLst/>
              <a:cxnLst>
                <a:cxn ang="0">
                  <a:pos x="689" y="0"/>
                </a:cxn>
                <a:cxn ang="0">
                  <a:pos x="0" y="0"/>
                </a:cxn>
                <a:cxn ang="0">
                  <a:pos x="0" y="122"/>
                </a:cxn>
                <a:cxn ang="0">
                  <a:pos x="733" y="122"/>
                </a:cxn>
                <a:cxn ang="0">
                  <a:pos x="689" y="0"/>
                </a:cxn>
              </a:cxnLst>
              <a:rect l="0" t="0" r="r" b="b"/>
              <a:pathLst>
                <a:path w="733" h="122">
                  <a:moveTo>
                    <a:pt x="689" y="0"/>
                  </a:moveTo>
                  <a:lnTo>
                    <a:pt x="0" y="0"/>
                  </a:lnTo>
                  <a:lnTo>
                    <a:pt x="0" y="122"/>
                  </a:lnTo>
                  <a:lnTo>
                    <a:pt x="733" y="122"/>
                  </a:lnTo>
                  <a:lnTo>
                    <a:pt x="689"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22" name="Freeform 43"/>
            <p:cNvSpPr>
              <a:spLocks/>
            </p:cNvSpPr>
            <p:nvPr/>
          </p:nvSpPr>
          <p:spPr bwMode="auto">
            <a:xfrm>
              <a:off x="3337" y="2540"/>
              <a:ext cx="815" cy="122"/>
            </a:xfrm>
            <a:custGeom>
              <a:avLst/>
              <a:gdLst/>
              <a:ahLst/>
              <a:cxnLst>
                <a:cxn ang="0">
                  <a:pos x="771" y="0"/>
                </a:cxn>
                <a:cxn ang="0">
                  <a:pos x="0" y="0"/>
                </a:cxn>
                <a:cxn ang="0">
                  <a:pos x="0" y="122"/>
                </a:cxn>
                <a:cxn ang="0">
                  <a:pos x="815" y="122"/>
                </a:cxn>
                <a:cxn ang="0">
                  <a:pos x="771" y="0"/>
                </a:cxn>
              </a:cxnLst>
              <a:rect l="0" t="0" r="r" b="b"/>
              <a:pathLst>
                <a:path w="815" h="122">
                  <a:moveTo>
                    <a:pt x="771" y="0"/>
                  </a:moveTo>
                  <a:lnTo>
                    <a:pt x="0" y="0"/>
                  </a:lnTo>
                  <a:lnTo>
                    <a:pt x="0" y="122"/>
                  </a:lnTo>
                  <a:lnTo>
                    <a:pt x="815" y="122"/>
                  </a:lnTo>
                  <a:lnTo>
                    <a:pt x="771"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23" name="Freeform 44"/>
            <p:cNvSpPr>
              <a:spLocks/>
            </p:cNvSpPr>
            <p:nvPr/>
          </p:nvSpPr>
          <p:spPr bwMode="auto">
            <a:xfrm>
              <a:off x="3580" y="2772"/>
              <a:ext cx="655" cy="123"/>
            </a:xfrm>
            <a:custGeom>
              <a:avLst/>
              <a:gdLst/>
              <a:ahLst/>
              <a:cxnLst>
                <a:cxn ang="0">
                  <a:pos x="611" y="0"/>
                </a:cxn>
                <a:cxn ang="0">
                  <a:pos x="0" y="0"/>
                </a:cxn>
                <a:cxn ang="0">
                  <a:pos x="0" y="123"/>
                </a:cxn>
                <a:cxn ang="0">
                  <a:pos x="655" y="123"/>
                </a:cxn>
                <a:cxn ang="0">
                  <a:pos x="611" y="0"/>
                </a:cxn>
              </a:cxnLst>
              <a:rect l="0" t="0" r="r" b="b"/>
              <a:pathLst>
                <a:path w="655" h="123">
                  <a:moveTo>
                    <a:pt x="611" y="0"/>
                  </a:moveTo>
                  <a:lnTo>
                    <a:pt x="0" y="0"/>
                  </a:lnTo>
                  <a:lnTo>
                    <a:pt x="0" y="123"/>
                  </a:lnTo>
                  <a:lnTo>
                    <a:pt x="655" y="123"/>
                  </a:lnTo>
                  <a:lnTo>
                    <a:pt x="611"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24" name="Freeform 45"/>
            <p:cNvSpPr>
              <a:spLocks/>
            </p:cNvSpPr>
            <p:nvPr/>
          </p:nvSpPr>
          <p:spPr bwMode="auto">
            <a:xfrm>
              <a:off x="1869" y="2306"/>
              <a:ext cx="1226" cy="122"/>
            </a:xfrm>
            <a:custGeom>
              <a:avLst/>
              <a:gdLst/>
              <a:ahLst/>
              <a:cxnLst>
                <a:cxn ang="0">
                  <a:pos x="0" y="122"/>
                </a:cxn>
                <a:cxn ang="0">
                  <a:pos x="1226" y="122"/>
                </a:cxn>
                <a:cxn ang="0">
                  <a:pos x="1207" y="105"/>
                </a:cxn>
                <a:cxn ang="0">
                  <a:pos x="1186" y="90"/>
                </a:cxn>
                <a:cxn ang="0">
                  <a:pos x="1166" y="76"/>
                </a:cxn>
                <a:cxn ang="0">
                  <a:pos x="1145" y="63"/>
                </a:cxn>
                <a:cxn ang="0">
                  <a:pos x="1126" y="53"/>
                </a:cxn>
                <a:cxn ang="0">
                  <a:pos x="1105" y="42"/>
                </a:cxn>
                <a:cxn ang="0">
                  <a:pos x="1084" y="34"/>
                </a:cxn>
                <a:cxn ang="0">
                  <a:pos x="1061" y="26"/>
                </a:cxn>
                <a:cxn ang="0">
                  <a:pos x="1040" y="19"/>
                </a:cxn>
                <a:cxn ang="0">
                  <a:pos x="1017" y="13"/>
                </a:cxn>
                <a:cxn ang="0">
                  <a:pos x="992" y="9"/>
                </a:cxn>
                <a:cxn ang="0">
                  <a:pos x="967" y="5"/>
                </a:cxn>
                <a:cxn ang="0">
                  <a:pos x="913" y="0"/>
                </a:cxn>
                <a:cxn ang="0">
                  <a:pos x="854" y="0"/>
                </a:cxn>
                <a:cxn ang="0">
                  <a:pos x="731" y="0"/>
                </a:cxn>
                <a:cxn ang="0">
                  <a:pos x="0" y="0"/>
                </a:cxn>
                <a:cxn ang="0">
                  <a:pos x="0" y="122"/>
                </a:cxn>
              </a:cxnLst>
              <a:rect l="0" t="0" r="r" b="b"/>
              <a:pathLst>
                <a:path w="1226" h="122">
                  <a:moveTo>
                    <a:pt x="0" y="122"/>
                  </a:moveTo>
                  <a:lnTo>
                    <a:pt x="1226" y="122"/>
                  </a:lnTo>
                  <a:lnTo>
                    <a:pt x="1207" y="105"/>
                  </a:lnTo>
                  <a:lnTo>
                    <a:pt x="1186" y="90"/>
                  </a:lnTo>
                  <a:lnTo>
                    <a:pt x="1166" y="76"/>
                  </a:lnTo>
                  <a:lnTo>
                    <a:pt x="1145" y="63"/>
                  </a:lnTo>
                  <a:lnTo>
                    <a:pt x="1126" y="53"/>
                  </a:lnTo>
                  <a:lnTo>
                    <a:pt x="1105" y="42"/>
                  </a:lnTo>
                  <a:lnTo>
                    <a:pt x="1084" y="34"/>
                  </a:lnTo>
                  <a:lnTo>
                    <a:pt x="1061" y="26"/>
                  </a:lnTo>
                  <a:lnTo>
                    <a:pt x="1040" y="19"/>
                  </a:lnTo>
                  <a:lnTo>
                    <a:pt x="1017" y="13"/>
                  </a:lnTo>
                  <a:lnTo>
                    <a:pt x="992" y="9"/>
                  </a:lnTo>
                  <a:lnTo>
                    <a:pt x="967" y="5"/>
                  </a:lnTo>
                  <a:lnTo>
                    <a:pt x="913" y="0"/>
                  </a:lnTo>
                  <a:lnTo>
                    <a:pt x="854" y="0"/>
                  </a:lnTo>
                  <a:lnTo>
                    <a:pt x="731" y="0"/>
                  </a:lnTo>
                  <a:lnTo>
                    <a:pt x="0" y="0"/>
                  </a:lnTo>
                  <a:lnTo>
                    <a:pt x="0" y="122"/>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gr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00FF"/>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3528" y="1286935"/>
            <a:ext cx="4997942" cy="4995340"/>
          </a:xfrm>
          <a:prstGeom prst="rect">
            <a:avLst/>
          </a:prstGeom>
        </p:spPr>
      </p:pic>
      <p:pic>
        <p:nvPicPr>
          <p:cNvPr id="15" name="Picture 14" descr="8bar_white.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191910" y="6387898"/>
            <a:ext cx="576914" cy="235207"/>
          </a:xfrm>
          <a:prstGeom prst="rect">
            <a:avLst/>
          </a:prstGeom>
        </p:spPr>
      </p:pic>
      <p:sp>
        <p:nvSpPr>
          <p:cNvPr id="4" name="Text Placeholder 3"/>
          <p:cNvSpPr>
            <a:spLocks noGrp="1"/>
          </p:cNvSpPr>
          <p:nvPr>
            <p:ph type="body" sz="quarter" idx="10"/>
          </p:nvPr>
        </p:nvSpPr>
        <p:spPr>
          <a:xfrm>
            <a:off x="186365" y="186267"/>
            <a:ext cx="8115291"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a:t>
            </a:r>
            <a:r>
              <a:rPr lang="en-US"/>
              <a:t>text styles</a:t>
            </a:r>
            <a:endParaRPr lang="en-US" dirty="0"/>
          </a:p>
        </p:txBody>
      </p:sp>
      <p:sp>
        <p:nvSpPr>
          <p:cNvPr id="8" name="Text Placeholder 7"/>
          <p:cNvSpPr>
            <a:spLocks noGrp="1"/>
          </p:cNvSpPr>
          <p:nvPr>
            <p:ph type="body" sz="quarter" idx="11" hasCustomPrompt="1"/>
          </p:nvPr>
        </p:nvSpPr>
        <p:spPr>
          <a:xfrm>
            <a:off x="186364" y="872356"/>
            <a:ext cx="4066117" cy="1007245"/>
          </a:xfrm>
        </p:spPr>
        <p:txBody>
          <a:bodyPr>
            <a:noAutofit/>
          </a:bodyPr>
          <a:lstStyle>
            <a:lvl1pPr marL="0" indent="0">
              <a:spcBef>
                <a:spcPts val="0"/>
              </a:spcBef>
              <a:buNone/>
              <a:defRPr sz="1867" i="1">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Name</a:t>
            </a:r>
          </a:p>
          <a:p>
            <a:pPr lvl="0"/>
            <a:r>
              <a:rPr lang="en-US" dirty="0"/>
              <a:t>Presenter Title</a:t>
            </a:r>
          </a:p>
          <a:p>
            <a:pPr lvl="0"/>
            <a:r>
              <a:rPr lang="en-US" dirty="0"/>
              <a:t>Date</a:t>
            </a:r>
          </a:p>
        </p:txBody>
      </p:sp>
      <p:sp>
        <p:nvSpPr>
          <p:cNvPr id="7" name="Footer Placeholder 3"/>
          <p:cNvSpPr txBox="1">
            <a:spLocks/>
          </p:cNvSpPr>
          <p:nvPr userDrawn="1"/>
        </p:nvSpPr>
        <p:spPr>
          <a:xfrm>
            <a:off x="167730" y="6521997"/>
            <a:ext cx="6415360" cy="124691"/>
          </a:xfrm>
          <a:prstGeom prst="rect">
            <a:avLst/>
          </a:prstGeom>
        </p:spPr>
        <p:txBody>
          <a:bodyPr vert="horz" lIns="121920" tIns="60960" rIns="121920" bIns="6096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de-DE" sz="1067" dirty="0">
                <a:solidFill>
                  <a:prstClr val="white"/>
                </a:solidFill>
                <a:latin typeface="IBM Plex Sans" charset="0"/>
                <a:ea typeface="IBM Plex Sans" charset="0"/>
                <a:cs typeface="IBM Plex Sans" charset="0"/>
              </a:rPr>
              <a:t>© 2020 IBM Corporation</a:t>
            </a:r>
            <a:endParaRPr lang="en-US" sz="1067" dirty="0">
              <a:solidFill>
                <a:prstClr val="white"/>
              </a:solidFill>
              <a:latin typeface="IBM Plex Sans" charset="0"/>
              <a:ea typeface="IBM Plex Sans" charset="0"/>
              <a:cs typeface="IBM Plex Sans" charset="0"/>
            </a:endParaRPr>
          </a:p>
        </p:txBody>
      </p:sp>
    </p:spTree>
    <p:extLst>
      <p:ext uri="{BB962C8B-B14F-4D97-AF65-F5344CB8AC3E}">
        <p14:creationId xmlns:p14="http://schemas.microsoft.com/office/powerpoint/2010/main" val="339464060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00FF"/>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3528" y="1286935"/>
            <a:ext cx="4997942" cy="4995340"/>
          </a:xfrm>
          <a:prstGeom prst="rect">
            <a:avLst/>
          </a:prstGeom>
        </p:spPr>
      </p:pic>
      <p:pic>
        <p:nvPicPr>
          <p:cNvPr id="15" name="Picture 14" descr="8bar_white.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191910" y="6387898"/>
            <a:ext cx="576914" cy="235207"/>
          </a:xfrm>
          <a:prstGeom prst="rect">
            <a:avLst/>
          </a:prstGeom>
        </p:spPr>
      </p:pic>
      <p:sp>
        <p:nvSpPr>
          <p:cNvPr id="4" name="Text Placeholder 3"/>
          <p:cNvSpPr>
            <a:spLocks noGrp="1"/>
          </p:cNvSpPr>
          <p:nvPr>
            <p:ph type="body" sz="quarter" idx="10" hasCustomPrompt="1"/>
          </p:nvPr>
        </p:nvSpPr>
        <p:spPr>
          <a:xfrm>
            <a:off x="186365" y="186267"/>
            <a:ext cx="8115291"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8" name="Text Placeholder 7"/>
          <p:cNvSpPr>
            <a:spLocks noGrp="1"/>
          </p:cNvSpPr>
          <p:nvPr>
            <p:ph type="body" sz="quarter" idx="11" hasCustomPrompt="1"/>
          </p:nvPr>
        </p:nvSpPr>
        <p:spPr>
          <a:xfrm>
            <a:off x="177892" y="2495648"/>
            <a:ext cx="4066117" cy="1007245"/>
          </a:xfrm>
        </p:spPr>
        <p:txBody>
          <a:bodyPr>
            <a:noAutofit/>
          </a:bodyPr>
          <a:lstStyle>
            <a:lvl1pPr marL="0" indent="0">
              <a:spcBef>
                <a:spcPts val="0"/>
              </a:spcBef>
              <a:buNone/>
              <a:defRPr sz="1867" i="1" baseline="0">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Name</a:t>
            </a:r>
          </a:p>
          <a:p>
            <a:pPr lvl="0"/>
            <a:r>
              <a:rPr lang="en-US" dirty="0"/>
              <a:t>Presenter Email</a:t>
            </a:r>
          </a:p>
          <a:p>
            <a:pPr lvl="0"/>
            <a:r>
              <a:rPr lang="en-US" dirty="0"/>
              <a:t>Presenter Phone</a:t>
            </a:r>
          </a:p>
        </p:txBody>
      </p:sp>
      <p:sp>
        <p:nvSpPr>
          <p:cNvPr id="2" name="TextBox 1"/>
          <p:cNvSpPr txBox="1"/>
          <p:nvPr userDrawn="1"/>
        </p:nvSpPr>
        <p:spPr>
          <a:xfrm>
            <a:off x="186365" y="5151876"/>
            <a:ext cx="7196848" cy="1733295"/>
          </a:xfrm>
          <a:prstGeom prst="rect">
            <a:avLst/>
          </a:prstGeom>
          <a:noFill/>
        </p:spPr>
        <p:txBody>
          <a:bodyPr wrap="square" rtlCol="0">
            <a:spAutoFit/>
          </a:bodyPr>
          <a:lstStyle/>
          <a:p>
            <a:pPr defTabSz="609570">
              <a:defRPr/>
            </a:pPr>
            <a:r>
              <a:rPr lang="en-US" sz="1333" dirty="0">
                <a:solidFill>
                  <a:prstClr val="white"/>
                </a:solidFill>
                <a:latin typeface="IBM Plex Sans" charset="0"/>
                <a:ea typeface="IBM Plex Sans" charset="0"/>
                <a:cs typeface="IBM Plex Sans" charset="0"/>
              </a:rPr>
              <a:t>© Copyright IBM Corporation 2019.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represents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p:txBody>
      </p:sp>
    </p:spTree>
    <p:extLst>
      <p:ext uri="{BB962C8B-B14F-4D97-AF65-F5344CB8AC3E}">
        <p14:creationId xmlns:p14="http://schemas.microsoft.com/office/powerpoint/2010/main" val="140324262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alpha val="30000"/>
          </a:schemeClr>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9335126" y="6356352"/>
            <a:ext cx="2846282" cy="365125"/>
          </a:xfrm>
        </p:spPr>
        <p:txBody>
          <a:bodyPr/>
          <a:lstStyle>
            <a:lvl1pPr>
              <a:defRPr sz="1067">
                <a:solidFill>
                  <a:schemeClr val="bg1">
                    <a:lumMod val="50000"/>
                  </a:schemeClr>
                </a:solidFill>
              </a:defRPr>
            </a:lvl1pPr>
          </a:lstStyle>
          <a:p>
            <a:fld id="{08BF69C1-739F-1B47-B5E3-FA651BCAB105}" type="slidenum">
              <a:rPr lang="en-US" smtClean="0">
                <a:solidFill>
                  <a:prstClr val="white">
                    <a:lumMod val="50000"/>
                  </a:prstClr>
                </a:solidFill>
              </a:rPr>
              <a:pPr/>
              <a:t>‹#›</a:t>
            </a:fld>
            <a:endParaRPr lang="en-US" dirty="0">
              <a:solidFill>
                <a:prstClr val="white">
                  <a:lumMod val="50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287929" y="236051"/>
            <a:ext cx="1616281" cy="259080"/>
          </a:xfrm>
          <a:prstGeom prst="rect">
            <a:avLst/>
          </a:prstGeom>
        </p:spPr>
      </p:pic>
      <p:sp>
        <p:nvSpPr>
          <p:cNvPr id="8" name="Text Placeholder 7"/>
          <p:cNvSpPr>
            <a:spLocks noGrp="1"/>
          </p:cNvSpPr>
          <p:nvPr>
            <p:ph type="body" sz="quarter" idx="13" hasCustomPrompt="1"/>
          </p:nvPr>
        </p:nvSpPr>
        <p:spPr>
          <a:xfrm>
            <a:off x="167729" y="192619"/>
            <a:ext cx="9522853" cy="762000"/>
          </a:xfrm>
        </p:spPr>
        <p:txBody>
          <a:bodyPr/>
          <a:lstStyle>
            <a:lvl1pPr marL="0" indent="0">
              <a:buNone/>
              <a:defRPr sz="3200" b="1">
                <a:ln>
                  <a:noFill/>
                </a:ln>
                <a:solidFill>
                  <a:srgbClr val="0164FF"/>
                </a:solidFil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Table Of Contents (IBM </a:t>
            </a:r>
            <a:r>
              <a:rPr lang="en-US" dirty="0" err="1"/>
              <a:t>Plex</a:t>
            </a:r>
            <a:r>
              <a:rPr lang="en-US" dirty="0"/>
              <a:t> Sans 24)</a:t>
            </a:r>
          </a:p>
        </p:txBody>
      </p:sp>
      <p:sp>
        <p:nvSpPr>
          <p:cNvPr id="3" name="Text Placeholder 2"/>
          <p:cNvSpPr>
            <a:spLocks noGrp="1"/>
          </p:cNvSpPr>
          <p:nvPr>
            <p:ph type="body" sz="quarter" idx="14" hasCustomPrompt="1"/>
          </p:nvPr>
        </p:nvSpPr>
        <p:spPr>
          <a:xfrm>
            <a:off x="167307" y="1064684"/>
            <a:ext cx="5315600" cy="4679949"/>
          </a:xfrm>
        </p:spPr>
        <p:txBody>
          <a:bodyPr>
            <a:normAutofit/>
          </a:bodyPr>
          <a:lstStyle>
            <a:lvl1pPr marL="0" indent="0">
              <a:buNone/>
              <a:defRPr sz="1867" baseline="0"/>
            </a:lvl1pPr>
            <a:lvl2pPr>
              <a:defRPr sz="1867"/>
            </a:lvl2pPr>
            <a:lvl3pPr>
              <a:defRPr sz="1867"/>
            </a:lvl3pPr>
            <a:lvl4pPr>
              <a:defRPr sz="1867"/>
            </a:lvl4pPr>
            <a:lvl5pPr>
              <a:defRPr sz="1867"/>
            </a:lvl5pPr>
          </a:lstStyle>
          <a:p>
            <a:pPr lvl="0"/>
            <a:r>
              <a:rPr lang="en-US" dirty="0"/>
              <a:t>Part One			</a:t>
            </a:r>
            <a:r>
              <a:rPr lang="en-US"/>
              <a:t>		00</a:t>
            </a:r>
            <a:endParaRPr lang="en-US" dirty="0"/>
          </a:p>
          <a:p>
            <a:pPr lvl="0"/>
            <a:r>
              <a:rPr lang="en-US" dirty="0"/>
              <a:t>Part Two					00</a:t>
            </a:r>
          </a:p>
          <a:p>
            <a:pPr lvl="0"/>
            <a:r>
              <a:rPr lang="en-US" dirty="0"/>
              <a:t>Part Three					00</a:t>
            </a:r>
          </a:p>
        </p:txBody>
      </p:sp>
      <p:sp>
        <p:nvSpPr>
          <p:cNvPr id="10" name="Footer Placeholder 3"/>
          <p:cNvSpPr txBox="1">
            <a:spLocks/>
          </p:cNvSpPr>
          <p:nvPr userDrawn="1"/>
        </p:nvSpPr>
        <p:spPr>
          <a:xfrm>
            <a:off x="167730" y="6521997"/>
            <a:ext cx="6415360" cy="124691"/>
          </a:xfrm>
          <a:prstGeom prst="rect">
            <a:avLst/>
          </a:prstGeom>
        </p:spPr>
        <p:txBody>
          <a:bodyPr vert="horz" lIns="121920" tIns="60960" rIns="121920" bIns="6096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de-DE" sz="1067" dirty="0">
                <a:solidFill>
                  <a:prstClr val="black">
                    <a:lumMod val="50000"/>
                    <a:lumOff val="50000"/>
                  </a:prstClr>
                </a:solidFill>
                <a:latin typeface="IBM Plex Sans" charset="0"/>
                <a:ea typeface="IBM Plex Sans" charset="0"/>
                <a:cs typeface="IBM Plex Sans" charset="0"/>
              </a:rPr>
              <a:t>© 2019 IBM Corporation</a:t>
            </a:r>
            <a:endParaRPr lang="en-US" sz="1067" dirty="0">
              <a:solidFill>
                <a:prstClr val="black">
                  <a:lumMod val="50000"/>
                  <a:lumOff val="50000"/>
                </a:prstClr>
              </a:solidFill>
              <a:latin typeface="IBM Plex Sans" charset="0"/>
              <a:ea typeface="IBM Plex Sans" charset="0"/>
              <a:cs typeface="IBM Plex Sans" charset="0"/>
            </a:endParaRPr>
          </a:p>
        </p:txBody>
      </p:sp>
      <p:pic>
        <p:nvPicPr>
          <p:cNvPr id="11" name="Picture 10" descr="BLOCKCHAIN4_MARK_BLUE.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19281" y="5147736"/>
            <a:ext cx="2065702" cy="1515585"/>
          </a:xfrm>
          <a:prstGeom prst="rect">
            <a:avLst/>
          </a:prstGeom>
        </p:spPr>
      </p:pic>
    </p:spTree>
    <p:extLst>
      <p:ext uri="{BB962C8B-B14F-4D97-AF65-F5344CB8AC3E}">
        <p14:creationId xmlns:p14="http://schemas.microsoft.com/office/powerpoint/2010/main" val="2382181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alpha val="30000"/>
          </a:schemeClr>
        </a:solidFill>
        <a:effectLst/>
      </p:bgPr>
    </p:bg>
    <p:spTree>
      <p:nvGrpSpPr>
        <p:cNvPr id="1" name=""/>
        <p:cNvGrpSpPr/>
        <p:nvPr/>
      </p:nvGrpSpPr>
      <p:grpSpPr>
        <a:xfrm>
          <a:off x="0" y="0"/>
          <a:ext cx="0" cy="0"/>
          <a:chOff x="0" y="0"/>
          <a:chExt cx="0" cy="0"/>
        </a:xfrm>
      </p:grpSpPr>
      <p:pic>
        <p:nvPicPr>
          <p:cNvPr id="9" name="Picture 8" descr="BLOCKCHAIN4_MARK_BLU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19281" y="5147736"/>
            <a:ext cx="2065702" cy="1515585"/>
          </a:xfrm>
          <a:prstGeom prst="rect">
            <a:avLst/>
          </a:prstGeom>
        </p:spPr>
      </p:pic>
      <p:sp>
        <p:nvSpPr>
          <p:cNvPr id="4" name="Footer Placeholder 3"/>
          <p:cNvSpPr txBox="1">
            <a:spLocks/>
          </p:cNvSpPr>
          <p:nvPr userDrawn="1"/>
        </p:nvSpPr>
        <p:spPr>
          <a:xfrm>
            <a:off x="167730" y="6521997"/>
            <a:ext cx="6415360" cy="124691"/>
          </a:xfrm>
          <a:prstGeom prst="rect">
            <a:avLst/>
          </a:prstGeom>
        </p:spPr>
        <p:txBody>
          <a:bodyPr vert="horz" lIns="121920" tIns="60960" rIns="121920" bIns="6096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de-DE" sz="1067" dirty="0">
                <a:solidFill>
                  <a:prstClr val="black">
                    <a:lumMod val="50000"/>
                    <a:lumOff val="50000"/>
                  </a:prstClr>
                </a:solidFill>
                <a:latin typeface="IBM Plex Sans" charset="0"/>
                <a:ea typeface="IBM Plex Sans" charset="0"/>
                <a:cs typeface="IBM Plex Sans" charset="0"/>
              </a:rPr>
              <a:t>© 2019 IBM Corporation</a:t>
            </a:r>
            <a:endParaRPr lang="en-US" sz="1067" dirty="0">
              <a:solidFill>
                <a:prstClr val="black">
                  <a:lumMod val="50000"/>
                  <a:lumOff val="50000"/>
                </a:prstClr>
              </a:solidFill>
              <a:latin typeface="IBM Plex Sans" charset="0"/>
              <a:ea typeface="IBM Plex Sans" charset="0"/>
              <a:cs typeface="IBM Plex Sans" charset="0"/>
            </a:endParaRPr>
          </a:p>
        </p:txBody>
      </p:sp>
      <p:sp>
        <p:nvSpPr>
          <p:cNvPr id="5" name="Slide Number Placeholder 4"/>
          <p:cNvSpPr>
            <a:spLocks noGrp="1"/>
          </p:cNvSpPr>
          <p:nvPr>
            <p:ph type="sldNum" sz="quarter" idx="12"/>
          </p:nvPr>
        </p:nvSpPr>
        <p:spPr>
          <a:xfrm>
            <a:off x="9335126" y="6356352"/>
            <a:ext cx="2846282" cy="365125"/>
          </a:xfrm>
        </p:spPr>
        <p:txBody>
          <a:bodyPr/>
          <a:lstStyle>
            <a:lvl1pPr>
              <a:defRPr sz="1067">
                <a:solidFill>
                  <a:schemeClr val="bg1">
                    <a:lumMod val="50000"/>
                  </a:schemeClr>
                </a:solidFill>
              </a:defRPr>
            </a:lvl1pPr>
          </a:lstStyle>
          <a:p>
            <a:fld id="{08BF69C1-739F-1B47-B5E3-FA651BCAB105}" type="slidenum">
              <a:rPr lang="en-US" smtClean="0">
                <a:solidFill>
                  <a:prstClr val="white">
                    <a:lumMod val="50000"/>
                  </a:prstClr>
                </a:solidFill>
              </a:rPr>
              <a:pPr/>
              <a:t>‹#›</a:t>
            </a:fld>
            <a:endParaRPr lang="en-US" dirty="0">
              <a:solidFill>
                <a:prstClr val="white">
                  <a:lumMod val="50000"/>
                </a:prstClr>
              </a:solidFill>
            </a:endParaRPr>
          </a:p>
        </p:txBody>
      </p:sp>
      <p:sp>
        <p:nvSpPr>
          <p:cNvPr id="8" name="Text Placeholder 7"/>
          <p:cNvSpPr>
            <a:spLocks noGrp="1"/>
          </p:cNvSpPr>
          <p:nvPr>
            <p:ph type="body" sz="quarter" idx="13" hasCustomPrompt="1"/>
          </p:nvPr>
        </p:nvSpPr>
        <p:spPr>
          <a:xfrm>
            <a:off x="167729" y="192619"/>
            <a:ext cx="9522853" cy="762000"/>
          </a:xfrm>
        </p:spPr>
        <p:txBody>
          <a:bodyPr/>
          <a:lstStyle>
            <a:lvl1pPr marL="0" indent="0">
              <a:buNone/>
              <a:defRPr sz="3200" b="1">
                <a:ln>
                  <a:noFill/>
                </a:ln>
                <a:solidFill>
                  <a:srgbClr val="0164FF"/>
                </a:solidFil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 (IBM </a:t>
            </a:r>
            <a:r>
              <a:rPr lang="en-US" dirty="0" err="1"/>
              <a:t>Plex</a:t>
            </a:r>
            <a:r>
              <a:rPr lang="en-US" dirty="0"/>
              <a:t> Sans 24)</a:t>
            </a:r>
          </a:p>
        </p:txBody>
      </p:sp>
      <p:sp>
        <p:nvSpPr>
          <p:cNvPr id="17" name="Text Placeholder 16"/>
          <p:cNvSpPr>
            <a:spLocks noGrp="1"/>
          </p:cNvSpPr>
          <p:nvPr>
            <p:ph type="body" sz="quarter" idx="15" hasCustomPrompt="1"/>
          </p:nvPr>
        </p:nvSpPr>
        <p:spPr>
          <a:xfrm>
            <a:off x="167306" y="1083735"/>
            <a:ext cx="9523607" cy="1250951"/>
          </a:xfrm>
        </p:spPr>
        <p:txBody>
          <a:bodyPr>
            <a:noAutofit/>
          </a:bodyPr>
          <a:lstStyle>
            <a:lvl1pPr marL="220122" indent="-220122">
              <a:tabLst/>
              <a:defRPr sz="1867" baseline="0"/>
            </a:lvl1pPr>
            <a:lvl2pPr>
              <a:defRPr sz="1867"/>
            </a:lvl2pPr>
            <a:lvl3pPr>
              <a:defRPr sz="1867"/>
            </a:lvl3pPr>
            <a:lvl4pPr>
              <a:defRPr sz="1867"/>
            </a:lvl4pPr>
            <a:lvl5pPr>
              <a:defRPr sz="1867"/>
            </a:lvl5pPr>
          </a:lstStyle>
          <a:p>
            <a:pPr lvl="0"/>
            <a:r>
              <a:rPr lang="en-US" dirty="0"/>
              <a:t>Bulleted list (IBM </a:t>
            </a:r>
            <a:r>
              <a:rPr lang="en-US" dirty="0" err="1"/>
              <a:t>Plex</a:t>
            </a:r>
            <a:r>
              <a:rPr lang="en-US" dirty="0"/>
              <a:t> Sans no smaller than 14)</a:t>
            </a:r>
          </a:p>
          <a:p>
            <a:pPr lvl="0"/>
            <a:r>
              <a:rPr lang="en-US" dirty="0"/>
              <a:t>Text goes here lorem ipsum dolor</a:t>
            </a:r>
          </a:p>
          <a:p>
            <a:pPr lvl="0"/>
            <a:r>
              <a:rPr lang="en-US" dirty="0"/>
              <a:t>Text goes here lorem ipsum dolor</a:t>
            </a:r>
          </a:p>
        </p:txBody>
      </p:sp>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287929" y="236051"/>
            <a:ext cx="1616281" cy="259080"/>
          </a:xfrm>
          <a:prstGeom prst="rect">
            <a:avLst/>
          </a:prstGeom>
        </p:spPr>
      </p:pic>
    </p:spTree>
    <p:extLst>
      <p:ext uri="{BB962C8B-B14F-4D97-AF65-F5344CB8AC3E}">
        <p14:creationId xmlns:p14="http://schemas.microsoft.com/office/powerpoint/2010/main" val="3184826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text (two columns)">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6318532" y="1072952"/>
            <a:ext cx="5489258" cy="3825237"/>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4"/>
          </p:nvPr>
        </p:nvSpPr>
        <p:spPr>
          <a:xfrm>
            <a:off x="219357" y="1072954"/>
            <a:ext cx="5489258" cy="3825236"/>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descr="BLOCKCHAIN4_MARK_BLU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19281" y="5147736"/>
            <a:ext cx="2065702" cy="1515585"/>
          </a:xfrm>
          <a:prstGeom prst="rect">
            <a:avLst/>
          </a:prstGeom>
        </p:spPr>
      </p:pic>
      <p:sp>
        <p:nvSpPr>
          <p:cNvPr id="9" name="Footer Placeholder 3"/>
          <p:cNvSpPr txBox="1">
            <a:spLocks/>
          </p:cNvSpPr>
          <p:nvPr userDrawn="1"/>
        </p:nvSpPr>
        <p:spPr>
          <a:xfrm>
            <a:off x="167730" y="6521997"/>
            <a:ext cx="6415360" cy="124691"/>
          </a:xfrm>
          <a:prstGeom prst="rect">
            <a:avLst/>
          </a:prstGeom>
        </p:spPr>
        <p:txBody>
          <a:bodyPr vert="horz" lIns="121920" tIns="60960" rIns="121920" bIns="6096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de-DE" sz="1067" dirty="0">
                <a:solidFill>
                  <a:prstClr val="black">
                    <a:lumMod val="50000"/>
                    <a:lumOff val="50000"/>
                  </a:prstClr>
                </a:solidFill>
                <a:latin typeface="IBM Plex Sans" charset="0"/>
                <a:ea typeface="IBM Plex Sans" charset="0"/>
                <a:cs typeface="IBM Plex Sans" charset="0"/>
              </a:rPr>
              <a:t>© 2019 IBM Corporation</a:t>
            </a:r>
            <a:endParaRPr lang="en-US" sz="1067" dirty="0">
              <a:solidFill>
                <a:prstClr val="black">
                  <a:lumMod val="50000"/>
                  <a:lumOff val="50000"/>
                </a:prstClr>
              </a:solidFill>
              <a:latin typeface="IBM Plex Sans" charset="0"/>
              <a:ea typeface="IBM Plex Sans" charset="0"/>
              <a:cs typeface="IBM Plex Sans"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287929" y="236051"/>
            <a:ext cx="1616281" cy="259080"/>
          </a:xfrm>
          <a:prstGeom prst="rect">
            <a:avLst/>
          </a:prstGeom>
        </p:spPr>
      </p:pic>
      <p:sp>
        <p:nvSpPr>
          <p:cNvPr id="13" name="Text Placeholder 7"/>
          <p:cNvSpPr>
            <a:spLocks noGrp="1"/>
          </p:cNvSpPr>
          <p:nvPr>
            <p:ph type="body" sz="quarter" idx="13" hasCustomPrompt="1"/>
          </p:nvPr>
        </p:nvSpPr>
        <p:spPr>
          <a:xfrm>
            <a:off x="167729" y="192619"/>
            <a:ext cx="9522853" cy="762000"/>
          </a:xfrm>
        </p:spPr>
        <p:txBody>
          <a:bodyPr/>
          <a:lstStyle>
            <a:lvl1pPr marL="0" indent="0">
              <a:buNone/>
              <a:defRPr sz="3200" b="1">
                <a:ln>
                  <a:noFill/>
                </a:ln>
                <a:solidFill>
                  <a:srgbClr val="0164FF"/>
                </a:solidFil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 (IBM </a:t>
            </a:r>
            <a:r>
              <a:rPr lang="en-US" dirty="0" err="1"/>
              <a:t>Plex</a:t>
            </a:r>
            <a:r>
              <a:rPr lang="en-US" dirty="0"/>
              <a:t> Sans 24)</a:t>
            </a:r>
          </a:p>
        </p:txBody>
      </p:sp>
      <p:sp>
        <p:nvSpPr>
          <p:cNvPr id="14" name="Slide Number Placeholder 4"/>
          <p:cNvSpPr>
            <a:spLocks noGrp="1"/>
          </p:cNvSpPr>
          <p:nvPr>
            <p:ph type="sldNum" sz="quarter" idx="15"/>
          </p:nvPr>
        </p:nvSpPr>
        <p:spPr>
          <a:xfrm>
            <a:off x="9335126" y="6356352"/>
            <a:ext cx="2846282" cy="365125"/>
          </a:xfrm>
        </p:spPr>
        <p:txBody>
          <a:bodyPr/>
          <a:lstStyle>
            <a:lvl1pPr>
              <a:defRPr sz="1067">
                <a:solidFill>
                  <a:schemeClr val="bg1">
                    <a:lumMod val="50000"/>
                  </a:schemeClr>
                </a:solidFill>
              </a:defRPr>
            </a:lvl1pPr>
          </a:lstStyle>
          <a:p>
            <a:fld id="{08BF69C1-739F-1B47-B5E3-FA651BCAB105}"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1235031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alpha val="30000"/>
          </a:schemeClr>
        </a:solidFill>
        <a:effectLst/>
      </p:bgPr>
    </p:bg>
    <p:spTree>
      <p:nvGrpSpPr>
        <p:cNvPr id="1" name=""/>
        <p:cNvGrpSpPr/>
        <p:nvPr/>
      </p:nvGrpSpPr>
      <p:grpSpPr>
        <a:xfrm>
          <a:off x="0" y="0"/>
          <a:ext cx="0" cy="0"/>
          <a:chOff x="0" y="0"/>
          <a:chExt cx="0" cy="0"/>
        </a:xfrm>
      </p:grpSpPr>
      <p:pic>
        <p:nvPicPr>
          <p:cNvPr id="9" name="Picture 8" descr="BLOCKCHAIN4_MARK_BLU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19281" y="5147736"/>
            <a:ext cx="2065702" cy="1515585"/>
          </a:xfrm>
          <a:prstGeom prst="rect">
            <a:avLst/>
          </a:prstGeom>
        </p:spPr>
      </p:pic>
      <p:sp>
        <p:nvSpPr>
          <p:cNvPr id="5" name="Slide Number Placeholder 4"/>
          <p:cNvSpPr>
            <a:spLocks noGrp="1"/>
          </p:cNvSpPr>
          <p:nvPr>
            <p:ph type="sldNum" sz="quarter" idx="12"/>
          </p:nvPr>
        </p:nvSpPr>
        <p:spPr>
          <a:xfrm>
            <a:off x="9335126" y="6356352"/>
            <a:ext cx="2846282" cy="365125"/>
          </a:xfrm>
        </p:spPr>
        <p:txBody>
          <a:bodyPr/>
          <a:lstStyle>
            <a:lvl1pPr>
              <a:defRPr sz="1067">
                <a:solidFill>
                  <a:schemeClr val="bg1">
                    <a:lumMod val="50000"/>
                  </a:schemeClr>
                </a:solidFill>
              </a:defRPr>
            </a:lvl1pPr>
          </a:lstStyle>
          <a:p>
            <a:fld id="{08BF69C1-739F-1B47-B5E3-FA651BCAB105}" type="slidenum">
              <a:rPr lang="en-US" smtClean="0">
                <a:solidFill>
                  <a:prstClr val="white">
                    <a:lumMod val="50000"/>
                  </a:prstClr>
                </a:solidFill>
              </a:rPr>
              <a:pPr/>
              <a:t>‹#›</a:t>
            </a:fld>
            <a:endParaRPr lang="en-US" dirty="0">
              <a:solidFill>
                <a:prstClr val="white">
                  <a:lumMod val="50000"/>
                </a:prstClr>
              </a:solidFill>
            </a:endParaRPr>
          </a:p>
        </p:txBody>
      </p:sp>
      <p:sp>
        <p:nvSpPr>
          <p:cNvPr id="10" name="Text Placeholder 7"/>
          <p:cNvSpPr>
            <a:spLocks noGrp="1"/>
          </p:cNvSpPr>
          <p:nvPr>
            <p:ph type="body" sz="quarter" idx="13" hasCustomPrompt="1"/>
          </p:nvPr>
        </p:nvSpPr>
        <p:spPr>
          <a:xfrm>
            <a:off x="167729" y="192619"/>
            <a:ext cx="9522853" cy="762000"/>
          </a:xfrm>
        </p:spPr>
        <p:txBody>
          <a:bodyPr/>
          <a:lstStyle>
            <a:lvl1pPr marL="0" indent="0">
              <a:buNone/>
              <a:defRPr sz="3200" b="1">
                <a:ln>
                  <a:noFill/>
                </a:ln>
                <a:solidFill>
                  <a:srgbClr val="0164FF"/>
                </a:solidFil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Divider Title Goes Here</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287929" y="236051"/>
            <a:ext cx="1616281" cy="259080"/>
          </a:xfrm>
          <a:prstGeom prst="rect">
            <a:avLst/>
          </a:prstGeom>
        </p:spPr>
      </p:pic>
      <p:sp>
        <p:nvSpPr>
          <p:cNvPr id="7" name="Footer Placeholder 3"/>
          <p:cNvSpPr txBox="1">
            <a:spLocks/>
          </p:cNvSpPr>
          <p:nvPr userDrawn="1"/>
        </p:nvSpPr>
        <p:spPr>
          <a:xfrm>
            <a:off x="167730" y="6521997"/>
            <a:ext cx="6415360" cy="124691"/>
          </a:xfrm>
          <a:prstGeom prst="rect">
            <a:avLst/>
          </a:prstGeom>
        </p:spPr>
        <p:txBody>
          <a:bodyPr vert="horz" lIns="121920" tIns="60960" rIns="121920" bIns="6096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de-DE" sz="1067" dirty="0">
                <a:solidFill>
                  <a:prstClr val="black">
                    <a:lumMod val="50000"/>
                    <a:lumOff val="50000"/>
                  </a:prstClr>
                </a:solidFill>
                <a:latin typeface="IBM Plex Sans" charset="0"/>
                <a:ea typeface="IBM Plex Sans" charset="0"/>
                <a:cs typeface="IBM Plex Sans" charset="0"/>
              </a:rPr>
              <a:t>© 2019 IBM Corporation</a:t>
            </a:r>
            <a:endParaRPr lang="en-US" sz="1067" dirty="0">
              <a:solidFill>
                <a:prstClr val="black">
                  <a:lumMod val="50000"/>
                  <a:lumOff val="50000"/>
                </a:prstClr>
              </a:solidFill>
              <a:latin typeface="IBM Plex Sans" charset="0"/>
              <a:ea typeface="IBM Plex Sans" charset="0"/>
              <a:cs typeface="IBM Plex Sans" charset="0"/>
            </a:endParaRPr>
          </a:p>
        </p:txBody>
      </p:sp>
    </p:spTree>
    <p:extLst>
      <p:ext uri="{BB962C8B-B14F-4D97-AF65-F5344CB8AC3E}">
        <p14:creationId xmlns:p14="http://schemas.microsoft.com/office/powerpoint/2010/main" val="725346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ibm sign-off">
    <p:bg>
      <p:bgPr>
        <a:solidFill>
          <a:srgbClr val="0000FF"/>
        </a:solidFill>
        <a:effectLst/>
      </p:bgPr>
    </p:bg>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a:xfrm>
            <a:off x="9335126" y="6356351"/>
            <a:ext cx="2846282" cy="365125"/>
          </a:xfrm>
        </p:spPr>
        <p:txBody>
          <a:bodyPr/>
          <a:lstStyle>
            <a:lvl1pPr>
              <a:defRPr sz="1067">
                <a:solidFill>
                  <a:srgbClr val="FFFFFF"/>
                </a:solidFill>
              </a:defRPr>
            </a:lvl1pPr>
          </a:lstStyle>
          <a:p>
            <a:fld id="{08BF69C1-739F-1B47-B5E3-FA651BCAB105}" type="slidenum">
              <a:rPr lang="en-US" smtClean="0"/>
              <a:pPr/>
              <a:t>‹#›</a:t>
            </a:fld>
            <a:endParaRPr lang="en-US"/>
          </a:p>
        </p:txBody>
      </p:sp>
      <p:pic>
        <p:nvPicPr>
          <p:cNvPr id="2" name="Picture 1" descr="8bar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37332" y="2927503"/>
            <a:ext cx="1720538" cy="701463"/>
          </a:xfrm>
          <a:prstGeom prst="rect">
            <a:avLst/>
          </a:prstGeom>
        </p:spPr>
      </p:pic>
    </p:spTree>
    <p:extLst>
      <p:ext uri="{BB962C8B-B14F-4D97-AF65-F5344CB8AC3E}">
        <p14:creationId xmlns:p14="http://schemas.microsoft.com/office/powerpoint/2010/main" val="2447850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Full-Width Copy">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67727" y="192619"/>
            <a:ext cx="10363515"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67727" y="1693177"/>
            <a:ext cx="11869411" cy="3954959"/>
          </a:xfrm>
        </p:spPr>
        <p:txBody>
          <a:bodyPr>
            <a:normAutofit/>
          </a:bodyPr>
          <a:lstStyle>
            <a:lvl1pPr marL="228594" indent="-228594">
              <a:buFont typeface="Arial"/>
              <a:buChar char="•"/>
              <a:defRPr sz="1600" baseline="0"/>
            </a:lvl1pPr>
          </a:lstStyle>
          <a:p>
            <a:pPr lvl="0"/>
            <a:r>
              <a:rPr lang="en-US" dirty="0"/>
              <a:t>Content</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728" y="6352712"/>
            <a:ext cx="1798386" cy="195072"/>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13399" y="6352712"/>
            <a:ext cx="523739" cy="195072"/>
          </a:xfrm>
          <a:prstGeom prst="rect">
            <a:avLst/>
          </a:prstGeom>
        </p:spPr>
      </p:pic>
      <p:pic>
        <p:nvPicPr>
          <p:cNvPr id="7" name="Picture 6"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9377" y="346905"/>
            <a:ext cx="1162049" cy="853472"/>
          </a:xfrm>
          <a:prstGeom prst="rect">
            <a:avLst/>
          </a:prstGeom>
        </p:spPr>
      </p:pic>
      <p:sp>
        <p:nvSpPr>
          <p:cNvPr id="10" name="TextBox 9"/>
          <p:cNvSpPr txBox="1"/>
          <p:nvPr userDrawn="1"/>
        </p:nvSpPr>
        <p:spPr>
          <a:xfrm>
            <a:off x="11422871" y="6560657"/>
            <a:ext cx="704794"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62339265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2400" y="1555200"/>
            <a:ext cx="5616000" cy="4896000"/>
          </a:xfrm>
        </p:spPr>
        <p:txBody>
          <a:bodyPr/>
          <a:lstStyle>
            <a:lvl1pPr>
              <a:defRPr sz="2100"/>
            </a:lvl1pPr>
            <a:lvl2pPr>
              <a:defRPr sz="1800"/>
            </a:lvl2pPr>
            <a:lvl3pPr>
              <a:defRPr sz="1600"/>
            </a:lvl3pPr>
            <a:lvl4pPr>
              <a:defRPr sz="1400"/>
            </a:lvl4pPr>
            <a:lvl5pPr>
              <a:defRPr sz="1200"/>
            </a:lvl5pPr>
            <a:lvl6pPr>
              <a:defRPr sz="2500"/>
            </a:lvl6pPr>
            <a:lvl7pPr>
              <a:defRPr sz="2500"/>
            </a:lvl7pPr>
            <a:lvl8pPr>
              <a:defRPr sz="2500"/>
            </a:lvl8pPr>
            <a:lvl9pPr>
              <a:defRPr sz="2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86400" y="1555200"/>
            <a:ext cx="5616000" cy="4896000"/>
          </a:xfrm>
        </p:spPr>
        <p:txBody>
          <a:bodyPr/>
          <a:lstStyle>
            <a:lvl1pPr>
              <a:defRPr sz="2100"/>
            </a:lvl1pPr>
            <a:lvl2pPr>
              <a:defRPr sz="1800"/>
            </a:lvl2pPr>
            <a:lvl3pPr>
              <a:defRPr sz="1600"/>
            </a:lvl3pPr>
            <a:lvl4pPr>
              <a:defRPr sz="1400"/>
            </a:lvl4pPr>
            <a:lvl5pPr>
              <a:defRPr sz="1200"/>
            </a:lvl5pPr>
            <a:lvl6pPr>
              <a:defRPr sz="2500"/>
            </a:lvl6pPr>
            <a:lvl7pPr>
              <a:defRPr sz="2500"/>
            </a:lvl7pPr>
            <a:lvl8pPr>
              <a:defRPr sz="2500"/>
            </a:lvl8pPr>
            <a:lvl9pPr>
              <a:defRPr sz="2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itle 13"/>
          <p:cNvSpPr>
            <a:spLocks noGrp="1"/>
          </p:cNvSpPr>
          <p:nvPr>
            <p:ph type="title"/>
          </p:nvPr>
        </p:nvSpPr>
        <p:spPr/>
        <p:txBody>
          <a:bodyPr/>
          <a:lstStyle/>
          <a:p>
            <a:r>
              <a:rPr lang="en-US"/>
              <a:t>Click to edit Master title style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2400" y="1555200"/>
            <a:ext cx="5616000" cy="576000"/>
          </a:xfrm>
        </p:spPr>
        <p:txBody>
          <a:bodyPr anchor="b"/>
          <a:lstStyle>
            <a:lvl1pPr marL="0" indent="0">
              <a:buNone/>
              <a:defRPr sz="2500" b="1"/>
            </a:lvl1pPr>
            <a:lvl2pPr marL="626193" indent="0">
              <a:buNone/>
              <a:defRPr sz="2800" b="1"/>
            </a:lvl2pPr>
            <a:lvl3pPr marL="1252387" indent="0">
              <a:buNone/>
              <a:defRPr sz="2500" b="1"/>
            </a:lvl3pPr>
            <a:lvl4pPr marL="1878580" indent="0">
              <a:buNone/>
              <a:defRPr sz="2200" b="1"/>
            </a:lvl4pPr>
            <a:lvl5pPr marL="2504773" indent="0">
              <a:buNone/>
              <a:defRPr sz="2200" b="1"/>
            </a:lvl5pPr>
            <a:lvl6pPr marL="3130968" indent="0">
              <a:buNone/>
              <a:defRPr sz="2200" b="1"/>
            </a:lvl6pPr>
            <a:lvl7pPr marL="3757161" indent="0">
              <a:buNone/>
              <a:defRPr sz="2200" b="1"/>
            </a:lvl7pPr>
            <a:lvl8pPr marL="4383354" indent="0">
              <a:buNone/>
              <a:defRPr sz="2200" b="1"/>
            </a:lvl8pPr>
            <a:lvl9pPr marL="5009548" indent="0">
              <a:buNone/>
              <a:defRPr sz="2200" b="1"/>
            </a:lvl9pPr>
          </a:lstStyle>
          <a:p>
            <a:pPr lvl="0"/>
            <a:r>
              <a:rPr lang="en-US" dirty="0"/>
              <a:t>Click to edit Master text styles</a:t>
            </a:r>
          </a:p>
        </p:txBody>
      </p:sp>
      <p:sp>
        <p:nvSpPr>
          <p:cNvPr id="4" name="Content Placeholder 3"/>
          <p:cNvSpPr>
            <a:spLocks noGrp="1"/>
          </p:cNvSpPr>
          <p:nvPr>
            <p:ph sz="half" idx="2"/>
          </p:nvPr>
        </p:nvSpPr>
        <p:spPr>
          <a:xfrm>
            <a:off x="482400" y="2131200"/>
            <a:ext cx="5616000" cy="4320000"/>
          </a:xfrm>
        </p:spPr>
        <p:txBody>
          <a:bodyPr/>
          <a:lstStyle>
            <a:lvl1pPr>
              <a:defRPr sz="2100"/>
            </a:lvl1pPr>
            <a:lvl2pPr>
              <a:defRPr sz="1800"/>
            </a:lvl2pPr>
            <a:lvl3pPr>
              <a:defRPr sz="1600"/>
            </a:lvl3pPr>
            <a:lvl4pPr>
              <a:defRPr sz="1400"/>
            </a:lvl4pPr>
            <a:lvl5pPr>
              <a:defRPr sz="1200"/>
            </a:lvl5pPr>
            <a:lvl6pPr>
              <a:defRPr sz="2200"/>
            </a:lvl6pPr>
            <a:lvl7pPr>
              <a:defRPr sz="2200"/>
            </a:lvl7pPr>
            <a:lvl8pPr>
              <a:defRPr sz="2200"/>
            </a:lvl8pPr>
            <a:lvl9pPr>
              <a:defRPr sz="2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86400" y="1555200"/>
            <a:ext cx="5616000" cy="576000"/>
          </a:xfrm>
        </p:spPr>
        <p:txBody>
          <a:bodyPr anchor="b"/>
          <a:lstStyle>
            <a:lvl1pPr marL="0" indent="0">
              <a:buNone/>
              <a:defRPr sz="2500" b="1"/>
            </a:lvl1pPr>
            <a:lvl2pPr marL="626193" indent="0">
              <a:buNone/>
              <a:defRPr sz="2800" b="1"/>
            </a:lvl2pPr>
            <a:lvl3pPr marL="1252387" indent="0">
              <a:buNone/>
              <a:defRPr sz="2500" b="1"/>
            </a:lvl3pPr>
            <a:lvl4pPr marL="1878580" indent="0">
              <a:buNone/>
              <a:defRPr sz="2200" b="1"/>
            </a:lvl4pPr>
            <a:lvl5pPr marL="2504773" indent="0">
              <a:buNone/>
              <a:defRPr sz="2200" b="1"/>
            </a:lvl5pPr>
            <a:lvl6pPr marL="3130968" indent="0">
              <a:buNone/>
              <a:defRPr sz="2200" b="1"/>
            </a:lvl6pPr>
            <a:lvl7pPr marL="3757161" indent="0">
              <a:buNone/>
              <a:defRPr sz="2200" b="1"/>
            </a:lvl7pPr>
            <a:lvl8pPr marL="4383354" indent="0">
              <a:buNone/>
              <a:defRPr sz="2200" b="1"/>
            </a:lvl8pPr>
            <a:lvl9pPr marL="5009548"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386400" y="2131200"/>
            <a:ext cx="5616000" cy="4320000"/>
          </a:xfrm>
        </p:spPr>
        <p:txBody>
          <a:bodyPr/>
          <a:lstStyle>
            <a:lvl1pPr>
              <a:defRPr sz="1800"/>
            </a:lvl1pPr>
            <a:lvl2pPr>
              <a:defRPr sz="1600"/>
            </a:lvl2pPr>
            <a:lvl3pPr>
              <a:defRPr sz="1600"/>
            </a:lvl3pPr>
            <a:lvl4pPr>
              <a:defRPr sz="1400"/>
            </a:lvl4pPr>
            <a:lvl5pPr>
              <a:defRPr sz="1200"/>
            </a:lvl5pPr>
            <a:lvl6pPr>
              <a:defRPr sz="2200"/>
            </a:lvl6pPr>
            <a:lvl7pPr>
              <a:defRPr sz="2200"/>
            </a:lvl7pPr>
            <a:lvl8pPr>
              <a:defRPr sz="2200"/>
            </a:lvl8pPr>
            <a:lvl9pPr>
              <a:defRPr sz="2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10706400" y="6526800"/>
            <a:ext cx="1296000" cy="216000"/>
          </a:xfrm>
          <a:prstGeom prst="rect">
            <a:avLst/>
          </a:prstGeom>
        </p:spPr>
        <p:txBody>
          <a:bodyPr/>
          <a:lstStyle/>
          <a:p>
            <a:pPr>
              <a:defRPr/>
            </a:pPr>
            <a:r>
              <a:rPr lang="en-US"/>
              <a:t>2016-01-01</a:t>
            </a:r>
            <a:endParaRPr lang="en-US" dirty="0"/>
          </a:p>
        </p:txBody>
      </p:sp>
      <p:sp>
        <p:nvSpPr>
          <p:cNvPr id="7" name="Footer Placeholder 6"/>
          <p:cNvSpPr>
            <a:spLocks noGrp="1"/>
          </p:cNvSpPr>
          <p:nvPr>
            <p:ph type="ftr" sz="quarter" idx="11"/>
          </p:nvPr>
        </p:nvSpPr>
        <p:spPr>
          <a:xfrm>
            <a:off x="1922400" y="6526800"/>
            <a:ext cx="8568000" cy="216000"/>
          </a:xfrm>
          <a:prstGeom prst="rect">
            <a:avLst/>
          </a:prstGeom>
        </p:spPr>
        <p:txBody>
          <a:bodyPr/>
          <a:lstStyle/>
          <a:p>
            <a:pPr>
              <a:defRPr/>
            </a:pPr>
            <a:r>
              <a:rPr lang="en-US"/>
              <a:t>IBM Research Australia</a:t>
            </a:r>
            <a:endParaRPr lang="en-US" dirty="0"/>
          </a:p>
        </p:txBody>
      </p:sp>
      <p:sp>
        <p:nvSpPr>
          <p:cNvPr id="8" name="Slide Number Placeholder 7"/>
          <p:cNvSpPr>
            <a:spLocks noGrp="1"/>
          </p:cNvSpPr>
          <p:nvPr>
            <p:ph type="sldNum" sz="quarter" idx="12"/>
          </p:nvPr>
        </p:nvSpPr>
        <p:spPr>
          <a:xfrm>
            <a:off x="482400" y="6526800"/>
            <a:ext cx="1296000" cy="216000"/>
          </a:xfrm>
          <a:prstGeom prst="rect">
            <a:avLst/>
          </a:prstGeom>
        </p:spPr>
        <p:txBody>
          <a:bodyPr/>
          <a:lstStyle/>
          <a:p>
            <a:pPr>
              <a:defRPr/>
            </a:pPr>
            <a:r>
              <a:rPr lang="en-US">
                <a:latin typeface="Arial"/>
                <a:ea typeface="Arial"/>
                <a:cs typeface="Arial"/>
              </a:rPr>
              <a:t>[</a:t>
            </a:r>
            <a:fld id="{68EFAE51-FE0D-F743-9274-9FD0695DC0E7}" type="slidenum">
              <a:rPr lang="en-US" smtClean="0">
                <a:latin typeface="Arial"/>
                <a:ea typeface="Arial"/>
                <a:cs typeface="Arial"/>
              </a:rPr>
              <a:pPr>
                <a:defRPr/>
              </a:pPr>
              <a:t>‹#›</a:t>
            </a:fld>
            <a:r>
              <a:rPr lang="en-US">
                <a:latin typeface="Arial"/>
                <a:ea typeface="Arial"/>
                <a:cs typeface="Arial"/>
              </a:rPr>
              <a:t>]</a:t>
            </a:r>
            <a:endParaRPr lang="en-US" dirty="0">
              <a:latin typeface="Arial"/>
              <a:ea typeface="Arial"/>
              <a:cs typeface="Arial"/>
            </a:endParaRPr>
          </a:p>
        </p:txBody>
      </p:sp>
      <p:sp>
        <p:nvSpPr>
          <p:cNvPr id="9" name="Title 8"/>
          <p:cNvSpPr>
            <a:spLocks noGrp="1"/>
          </p:cNvSpPr>
          <p:nvPr>
            <p:ph type="title"/>
          </p:nvPr>
        </p:nvSpPr>
        <p:spPr/>
        <p:txBody>
          <a:bodyPr/>
          <a:lstStyle/>
          <a:p>
            <a:r>
              <a:rPr lang="en-US"/>
              <a:t>Click to edit Master title style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Content, and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2400" y="1555200"/>
            <a:ext cx="5616000" cy="489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386400" y="1555200"/>
            <a:ext cx="5616000" cy="23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386400" y="4075200"/>
            <a:ext cx="5616000" cy="2376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p:cNvSpPr>
            <a:spLocks noGrp="1"/>
          </p:cNvSpPr>
          <p:nvPr>
            <p:ph type="sldNum" sz="quarter" idx="12"/>
          </p:nvPr>
        </p:nvSpPr>
        <p:spPr>
          <a:xfrm>
            <a:off x="482400" y="6526800"/>
            <a:ext cx="1296000" cy="216000"/>
          </a:xfrm>
          <a:prstGeom prst="rect">
            <a:avLst/>
          </a:prstGeom>
        </p:spPr>
        <p:txBody>
          <a:bodyPr/>
          <a:lstStyle/>
          <a:p>
            <a:pPr>
              <a:defRPr/>
            </a:pPr>
            <a:r>
              <a:rPr lang="en-US">
                <a:latin typeface="Arial"/>
                <a:ea typeface="Arial"/>
                <a:cs typeface="Arial"/>
              </a:rPr>
              <a:t>[</a:t>
            </a:r>
            <a:fld id="{68EFAE51-FE0D-F743-9274-9FD0695DC0E7}" type="slidenum">
              <a:rPr lang="en-US" smtClean="0">
                <a:latin typeface="Arial"/>
                <a:ea typeface="Arial"/>
                <a:cs typeface="Arial"/>
              </a:rPr>
              <a:pPr>
                <a:defRPr/>
              </a:pPr>
              <a:t>‹#›</a:t>
            </a:fld>
            <a:r>
              <a:rPr lang="en-US">
                <a:latin typeface="Arial"/>
                <a:ea typeface="Arial"/>
                <a:cs typeface="Arial"/>
              </a:rPr>
              <a:t>]</a:t>
            </a:r>
            <a:endParaRPr lang="en-US" dirty="0">
              <a:latin typeface="Arial"/>
              <a:ea typeface="Arial"/>
              <a:cs typeface="Arial"/>
            </a:endParaRPr>
          </a:p>
        </p:txBody>
      </p:sp>
      <p:sp>
        <p:nvSpPr>
          <p:cNvPr id="9" name="Title 8"/>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4 Content">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82400" y="1555200"/>
            <a:ext cx="5616000" cy="2376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6386400" y="1555200"/>
            <a:ext cx="5616000" cy="2376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82400" y="4075200"/>
            <a:ext cx="5616000" cy="23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86400" y="4075200"/>
            <a:ext cx="5616000" cy="23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10"/>
          </p:nvPr>
        </p:nvSpPr>
        <p:spPr>
          <a:xfrm>
            <a:off x="10706400" y="6526800"/>
            <a:ext cx="1296000" cy="216000"/>
          </a:xfrm>
          <a:prstGeom prst="rect">
            <a:avLst/>
          </a:prstGeom>
        </p:spPr>
        <p:txBody>
          <a:bodyPr/>
          <a:lstStyle/>
          <a:p>
            <a:pPr>
              <a:defRPr/>
            </a:pPr>
            <a:r>
              <a:rPr lang="en-US"/>
              <a:t>2016-01-01</a:t>
            </a:r>
            <a:endParaRPr lang="en-US" dirty="0"/>
          </a:p>
        </p:txBody>
      </p:sp>
      <p:sp>
        <p:nvSpPr>
          <p:cNvPr id="12" name="Slide Number Placeholder 11"/>
          <p:cNvSpPr>
            <a:spLocks noGrp="1"/>
          </p:cNvSpPr>
          <p:nvPr>
            <p:ph type="sldNum" sz="quarter" idx="12"/>
          </p:nvPr>
        </p:nvSpPr>
        <p:spPr>
          <a:xfrm>
            <a:off x="482400" y="6526800"/>
            <a:ext cx="1296000" cy="216000"/>
          </a:xfrm>
          <a:prstGeom prst="rect">
            <a:avLst/>
          </a:prstGeom>
        </p:spPr>
        <p:txBody>
          <a:bodyPr/>
          <a:lstStyle/>
          <a:p>
            <a:pPr>
              <a:defRPr/>
            </a:pPr>
            <a:r>
              <a:rPr lang="en-US">
                <a:latin typeface="Arial"/>
                <a:ea typeface="Arial"/>
                <a:cs typeface="Arial"/>
              </a:rPr>
              <a:t>[</a:t>
            </a:r>
            <a:fld id="{68EFAE51-FE0D-F743-9274-9FD0695DC0E7}" type="slidenum">
              <a:rPr lang="en-US" smtClean="0">
                <a:latin typeface="Arial"/>
                <a:ea typeface="Arial"/>
                <a:cs typeface="Arial"/>
              </a:rPr>
              <a:pPr>
                <a:defRPr/>
              </a:pPr>
              <a:t>‹#›</a:t>
            </a:fld>
            <a:r>
              <a:rPr lang="en-US">
                <a:latin typeface="Arial"/>
                <a:ea typeface="Arial"/>
                <a:cs typeface="Arial"/>
              </a:rPr>
              <a:t>]</a:t>
            </a:r>
            <a:endParaRPr lang="en-US" dirty="0">
              <a:latin typeface="Arial"/>
              <a:ea typeface="Arial"/>
              <a:cs typeface="Arial"/>
            </a:endParaRPr>
          </a:p>
        </p:txBody>
      </p:sp>
      <p:sp>
        <p:nvSpPr>
          <p:cNvPr id="13" name="Title 1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778766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97974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a:outerShdw blurRad="63500" dist="107763" dir="2700000" algn="ctr" rotWithShape="0">
            <a:srgbClr val="000000">
              <a:alpha val="74998"/>
            </a:srgbClr>
          </a:outerShdw>
        </a:effectLst>
      </p:bgPr>
    </p:bg>
    <p:spTree>
      <p:nvGrpSpPr>
        <p:cNvPr id="1" name=""/>
        <p:cNvGrpSpPr/>
        <p:nvPr/>
      </p:nvGrpSpPr>
      <p:grpSpPr>
        <a:xfrm>
          <a:off x="0" y="0"/>
          <a:ext cx="0" cy="0"/>
          <a:chOff x="0" y="0"/>
          <a:chExt cx="0" cy="0"/>
        </a:xfrm>
      </p:grpSpPr>
      <p:pic>
        <p:nvPicPr>
          <p:cNvPr id="46" name="Picture 45" descr="FedSquare-gray.jpg"/>
          <p:cNvPicPr>
            <a:picLocks noChangeAspect="1"/>
          </p:cNvPicPr>
          <p:nvPr userDrawn="1"/>
        </p:nvPicPr>
        <p:blipFill rotWithShape="1">
          <a:blip r:embed="rId10">
            <a:extLst>
              <a:ext uri="{28A0092B-C50C-407E-A947-70E740481C1C}">
                <a14:useLocalDpi xmlns:a14="http://schemas.microsoft.com/office/drawing/2010/main" val="0"/>
              </a:ext>
            </a:extLst>
          </a:blip>
          <a:srcRect/>
          <a:stretch/>
        </p:blipFill>
        <p:spPr>
          <a:xfrm>
            <a:off x="0" y="-1"/>
            <a:ext cx="12198350" cy="632805"/>
          </a:xfrm>
          <a:prstGeom prst="rect">
            <a:avLst/>
          </a:prstGeom>
        </p:spPr>
      </p:pic>
      <p:sp>
        <p:nvSpPr>
          <p:cNvPr id="1026" name="Rectangle 2"/>
          <p:cNvSpPr>
            <a:spLocks noGrp="1" noChangeArrowheads="1"/>
          </p:cNvSpPr>
          <p:nvPr>
            <p:ph type="title"/>
          </p:nvPr>
        </p:nvSpPr>
        <p:spPr bwMode="auto">
          <a:xfrm>
            <a:off x="482400" y="619200"/>
            <a:ext cx="11520000" cy="576000"/>
          </a:xfrm>
          <a:prstGeom prst="rect">
            <a:avLst/>
          </a:prstGeom>
          <a:noFill/>
          <a:ln w="9525">
            <a:noFill/>
            <a:miter lim="800000"/>
            <a:headEnd/>
            <a:tailEnd/>
          </a:ln>
        </p:spPr>
        <p:txBody>
          <a:bodyPr vert="horz" wrap="square" lIns="62619" tIns="62619" rIns="62619" bIns="0" numCol="1" anchor="t"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82399" y="1555200"/>
            <a:ext cx="11520000" cy="4896000"/>
          </a:xfrm>
          <a:prstGeom prst="rect">
            <a:avLst/>
          </a:prstGeom>
          <a:noFill/>
          <a:ln w="9525">
            <a:noFill/>
            <a:miter lim="800000"/>
            <a:headEnd/>
            <a:tailEnd/>
          </a:ln>
        </p:spPr>
        <p:txBody>
          <a:bodyPr vert="horz" wrap="square" lIns="73959" tIns="62619" rIns="73959" bIns="6261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Rectangle 50"/>
          <p:cNvSpPr/>
          <p:nvPr userDrawn="1"/>
        </p:nvSpPr>
        <p:spPr bwMode="auto">
          <a:xfrm>
            <a:off x="482395" y="0"/>
            <a:ext cx="216030" cy="633600"/>
          </a:xfrm>
          <a:prstGeom prst="rect">
            <a:avLst/>
          </a:prstGeom>
          <a:solidFill>
            <a:srgbClr val="246FAC"/>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52" name="Rectangle 51"/>
          <p:cNvSpPr/>
          <p:nvPr userDrawn="1"/>
        </p:nvSpPr>
        <p:spPr bwMode="auto">
          <a:xfrm>
            <a:off x="698425" y="0"/>
            <a:ext cx="3672510" cy="633600"/>
          </a:xfrm>
          <a:prstGeom prst="rect">
            <a:avLst/>
          </a:prstGeom>
          <a:solidFill>
            <a:srgbClr val="349EED"/>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53" name="TextBox 52"/>
          <p:cNvSpPr txBox="1"/>
          <p:nvPr userDrawn="1"/>
        </p:nvSpPr>
        <p:spPr>
          <a:xfrm>
            <a:off x="808161" y="31460"/>
            <a:ext cx="1655903" cy="276999"/>
          </a:xfrm>
          <a:prstGeom prst="rect">
            <a:avLst/>
          </a:prstGeom>
          <a:noFill/>
        </p:spPr>
        <p:txBody>
          <a:bodyPr wrap="none" tIns="0" bIns="0" rtlCol="0">
            <a:spAutoFit/>
          </a:bodyPr>
          <a:lstStyle/>
          <a:p>
            <a:r>
              <a:rPr lang="en-US" sz="1800" b="0" i="0" dirty="0">
                <a:solidFill>
                  <a:schemeClr val="bg1"/>
                </a:solidFill>
                <a:latin typeface="Helvetica Light"/>
                <a:cs typeface="Helvetica Light"/>
              </a:rPr>
              <a:t>Project Aabhar</a:t>
            </a:r>
          </a:p>
        </p:txBody>
      </p:sp>
      <p:grpSp>
        <p:nvGrpSpPr>
          <p:cNvPr id="54" name="Group 46"/>
          <p:cNvGrpSpPr>
            <a:grpSpLocks noChangeAspect="1"/>
          </p:cNvGrpSpPr>
          <p:nvPr userDrawn="1"/>
        </p:nvGrpSpPr>
        <p:grpSpPr bwMode="auto">
          <a:xfrm>
            <a:off x="11242181" y="164448"/>
            <a:ext cx="617794" cy="240132"/>
            <a:chOff x="894" y="2306"/>
            <a:chExt cx="4394" cy="1753"/>
          </a:xfrm>
          <a:solidFill>
            <a:srgbClr val="666666"/>
          </a:solidFill>
        </p:grpSpPr>
        <p:sp>
          <p:nvSpPr>
            <p:cNvPr id="55" name="Rectangle 9"/>
            <p:cNvSpPr>
              <a:spLocks noChangeArrowheads="1"/>
            </p:cNvSpPr>
            <p:nvPr/>
          </p:nvSpPr>
          <p:spPr bwMode="auto">
            <a:xfrm>
              <a:off x="894" y="2306"/>
              <a:ext cx="854" cy="122"/>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56" name="Rectangle 10"/>
            <p:cNvSpPr>
              <a:spLocks noChangeArrowheads="1"/>
            </p:cNvSpPr>
            <p:nvPr/>
          </p:nvSpPr>
          <p:spPr bwMode="auto">
            <a:xfrm>
              <a:off x="894" y="2540"/>
              <a:ext cx="854" cy="122"/>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57" name="Rectangle 11"/>
            <p:cNvSpPr>
              <a:spLocks noChangeArrowheads="1"/>
            </p:cNvSpPr>
            <p:nvPr/>
          </p:nvSpPr>
          <p:spPr bwMode="auto">
            <a:xfrm>
              <a:off x="1135" y="2772"/>
              <a:ext cx="367" cy="123"/>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58" name="Rectangle 12"/>
            <p:cNvSpPr>
              <a:spLocks noChangeArrowheads="1"/>
            </p:cNvSpPr>
            <p:nvPr/>
          </p:nvSpPr>
          <p:spPr bwMode="auto">
            <a:xfrm>
              <a:off x="1135" y="3006"/>
              <a:ext cx="367" cy="121"/>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59" name="Rectangle 13"/>
            <p:cNvSpPr>
              <a:spLocks noChangeArrowheads="1"/>
            </p:cNvSpPr>
            <p:nvPr/>
          </p:nvSpPr>
          <p:spPr bwMode="auto">
            <a:xfrm>
              <a:off x="1135" y="3238"/>
              <a:ext cx="367" cy="123"/>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60" name="Rectangle 14"/>
            <p:cNvSpPr>
              <a:spLocks noChangeArrowheads="1"/>
            </p:cNvSpPr>
            <p:nvPr/>
          </p:nvSpPr>
          <p:spPr bwMode="auto">
            <a:xfrm>
              <a:off x="1135" y="3470"/>
              <a:ext cx="367" cy="123"/>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61" name="Rectangle 15"/>
            <p:cNvSpPr>
              <a:spLocks noChangeArrowheads="1"/>
            </p:cNvSpPr>
            <p:nvPr/>
          </p:nvSpPr>
          <p:spPr bwMode="auto">
            <a:xfrm>
              <a:off x="894" y="3704"/>
              <a:ext cx="854" cy="123"/>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62" name="Rectangle 16"/>
            <p:cNvSpPr>
              <a:spLocks noChangeArrowheads="1"/>
            </p:cNvSpPr>
            <p:nvPr/>
          </p:nvSpPr>
          <p:spPr bwMode="auto">
            <a:xfrm>
              <a:off x="894" y="3937"/>
              <a:ext cx="854" cy="122"/>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63" name="Freeform 17"/>
            <p:cNvSpPr>
              <a:spLocks/>
            </p:cNvSpPr>
            <p:nvPr/>
          </p:nvSpPr>
          <p:spPr bwMode="auto">
            <a:xfrm>
              <a:off x="1869" y="2540"/>
              <a:ext cx="1358" cy="122"/>
            </a:xfrm>
            <a:custGeom>
              <a:avLst/>
              <a:gdLst/>
              <a:ahLst/>
              <a:cxnLst>
                <a:cxn ang="0">
                  <a:pos x="0" y="0"/>
                </a:cxn>
                <a:cxn ang="0">
                  <a:pos x="1318" y="0"/>
                </a:cxn>
                <a:cxn ang="0">
                  <a:pos x="1329" y="23"/>
                </a:cxn>
                <a:cxn ang="0">
                  <a:pos x="1341" y="57"/>
                </a:cxn>
                <a:cxn ang="0">
                  <a:pos x="1353" y="94"/>
                </a:cxn>
                <a:cxn ang="0">
                  <a:pos x="1358" y="122"/>
                </a:cxn>
                <a:cxn ang="0">
                  <a:pos x="0" y="122"/>
                </a:cxn>
                <a:cxn ang="0">
                  <a:pos x="0" y="0"/>
                </a:cxn>
              </a:cxnLst>
              <a:rect l="0" t="0" r="r" b="b"/>
              <a:pathLst>
                <a:path w="1358" h="122">
                  <a:moveTo>
                    <a:pt x="0" y="0"/>
                  </a:moveTo>
                  <a:lnTo>
                    <a:pt x="1318" y="0"/>
                  </a:lnTo>
                  <a:lnTo>
                    <a:pt x="1329" y="23"/>
                  </a:lnTo>
                  <a:lnTo>
                    <a:pt x="1341" y="57"/>
                  </a:lnTo>
                  <a:lnTo>
                    <a:pt x="1353" y="94"/>
                  </a:lnTo>
                  <a:lnTo>
                    <a:pt x="1358" y="122"/>
                  </a:lnTo>
                  <a:lnTo>
                    <a:pt x="0" y="122"/>
                  </a:lnTo>
                  <a:lnTo>
                    <a:pt x="0"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64" name="Rectangle 18"/>
            <p:cNvSpPr>
              <a:spLocks noChangeArrowheads="1"/>
            </p:cNvSpPr>
            <p:nvPr/>
          </p:nvSpPr>
          <p:spPr bwMode="auto">
            <a:xfrm>
              <a:off x="2114" y="2772"/>
              <a:ext cx="367" cy="123"/>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65" name="Freeform 19"/>
            <p:cNvSpPr>
              <a:spLocks/>
            </p:cNvSpPr>
            <p:nvPr/>
          </p:nvSpPr>
          <p:spPr bwMode="auto">
            <a:xfrm>
              <a:off x="2847" y="2772"/>
              <a:ext cx="392" cy="123"/>
            </a:xfrm>
            <a:custGeom>
              <a:avLst/>
              <a:gdLst/>
              <a:ahLst/>
              <a:cxnLst>
                <a:cxn ang="0">
                  <a:pos x="0" y="0"/>
                </a:cxn>
                <a:cxn ang="0">
                  <a:pos x="392" y="0"/>
                </a:cxn>
                <a:cxn ang="0">
                  <a:pos x="390" y="27"/>
                </a:cxn>
                <a:cxn ang="0">
                  <a:pos x="384" y="61"/>
                </a:cxn>
                <a:cxn ang="0">
                  <a:pos x="376" y="96"/>
                </a:cxn>
                <a:cxn ang="0">
                  <a:pos x="369" y="123"/>
                </a:cxn>
                <a:cxn ang="0">
                  <a:pos x="0" y="123"/>
                </a:cxn>
                <a:cxn ang="0">
                  <a:pos x="0" y="0"/>
                </a:cxn>
              </a:cxnLst>
              <a:rect l="0" t="0" r="r" b="b"/>
              <a:pathLst>
                <a:path w="392" h="123">
                  <a:moveTo>
                    <a:pt x="0" y="0"/>
                  </a:moveTo>
                  <a:lnTo>
                    <a:pt x="392" y="0"/>
                  </a:lnTo>
                  <a:lnTo>
                    <a:pt x="390" y="27"/>
                  </a:lnTo>
                  <a:lnTo>
                    <a:pt x="384" y="61"/>
                  </a:lnTo>
                  <a:lnTo>
                    <a:pt x="376" y="96"/>
                  </a:lnTo>
                  <a:lnTo>
                    <a:pt x="369" y="123"/>
                  </a:lnTo>
                  <a:lnTo>
                    <a:pt x="0" y="123"/>
                  </a:lnTo>
                  <a:lnTo>
                    <a:pt x="0"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66" name="Freeform 20"/>
            <p:cNvSpPr>
              <a:spLocks/>
            </p:cNvSpPr>
            <p:nvPr/>
          </p:nvSpPr>
          <p:spPr bwMode="auto">
            <a:xfrm>
              <a:off x="2114" y="3238"/>
              <a:ext cx="1050" cy="123"/>
            </a:xfrm>
            <a:custGeom>
              <a:avLst/>
              <a:gdLst/>
              <a:ahLst/>
              <a:cxnLst>
                <a:cxn ang="0">
                  <a:pos x="0" y="0"/>
                </a:cxn>
                <a:cxn ang="0">
                  <a:pos x="941" y="0"/>
                </a:cxn>
                <a:cxn ang="0">
                  <a:pos x="954" y="12"/>
                </a:cxn>
                <a:cxn ang="0">
                  <a:pos x="969" y="25"/>
                </a:cxn>
                <a:cxn ang="0">
                  <a:pos x="985" y="40"/>
                </a:cxn>
                <a:cxn ang="0">
                  <a:pos x="1000" y="58"/>
                </a:cxn>
                <a:cxn ang="0">
                  <a:pos x="1029" y="94"/>
                </a:cxn>
                <a:cxn ang="0">
                  <a:pos x="1050" y="123"/>
                </a:cxn>
                <a:cxn ang="0">
                  <a:pos x="0" y="123"/>
                </a:cxn>
                <a:cxn ang="0">
                  <a:pos x="0" y="0"/>
                </a:cxn>
              </a:cxnLst>
              <a:rect l="0" t="0" r="r" b="b"/>
              <a:pathLst>
                <a:path w="1050" h="123">
                  <a:moveTo>
                    <a:pt x="0" y="0"/>
                  </a:moveTo>
                  <a:lnTo>
                    <a:pt x="941" y="0"/>
                  </a:lnTo>
                  <a:lnTo>
                    <a:pt x="954" y="12"/>
                  </a:lnTo>
                  <a:lnTo>
                    <a:pt x="969" y="25"/>
                  </a:lnTo>
                  <a:lnTo>
                    <a:pt x="985" y="40"/>
                  </a:lnTo>
                  <a:lnTo>
                    <a:pt x="1000" y="58"/>
                  </a:lnTo>
                  <a:lnTo>
                    <a:pt x="1029" y="94"/>
                  </a:lnTo>
                  <a:lnTo>
                    <a:pt x="1050" y="123"/>
                  </a:lnTo>
                  <a:lnTo>
                    <a:pt x="0" y="123"/>
                  </a:lnTo>
                  <a:lnTo>
                    <a:pt x="0"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67" name="Rectangle 21"/>
            <p:cNvSpPr>
              <a:spLocks noChangeArrowheads="1"/>
            </p:cNvSpPr>
            <p:nvPr/>
          </p:nvSpPr>
          <p:spPr bwMode="auto">
            <a:xfrm>
              <a:off x="2114" y="3470"/>
              <a:ext cx="367" cy="123"/>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68" name="Freeform 22"/>
            <p:cNvSpPr>
              <a:spLocks/>
            </p:cNvSpPr>
            <p:nvPr/>
          </p:nvSpPr>
          <p:spPr bwMode="auto">
            <a:xfrm>
              <a:off x="2847" y="3470"/>
              <a:ext cx="394" cy="123"/>
            </a:xfrm>
            <a:custGeom>
              <a:avLst/>
              <a:gdLst/>
              <a:ahLst/>
              <a:cxnLst>
                <a:cxn ang="0">
                  <a:pos x="0" y="0"/>
                </a:cxn>
                <a:cxn ang="0">
                  <a:pos x="371" y="0"/>
                </a:cxn>
                <a:cxn ang="0">
                  <a:pos x="378" y="23"/>
                </a:cxn>
                <a:cxn ang="0">
                  <a:pos x="386" y="60"/>
                </a:cxn>
                <a:cxn ang="0">
                  <a:pos x="392" y="98"/>
                </a:cxn>
                <a:cxn ang="0">
                  <a:pos x="394" y="123"/>
                </a:cxn>
                <a:cxn ang="0">
                  <a:pos x="0" y="123"/>
                </a:cxn>
                <a:cxn ang="0">
                  <a:pos x="0" y="0"/>
                </a:cxn>
              </a:cxnLst>
              <a:rect l="0" t="0" r="r" b="b"/>
              <a:pathLst>
                <a:path w="394" h="123">
                  <a:moveTo>
                    <a:pt x="0" y="0"/>
                  </a:moveTo>
                  <a:lnTo>
                    <a:pt x="371" y="0"/>
                  </a:lnTo>
                  <a:lnTo>
                    <a:pt x="378" y="23"/>
                  </a:lnTo>
                  <a:lnTo>
                    <a:pt x="386" y="60"/>
                  </a:lnTo>
                  <a:lnTo>
                    <a:pt x="392" y="98"/>
                  </a:lnTo>
                  <a:lnTo>
                    <a:pt x="394" y="123"/>
                  </a:lnTo>
                  <a:lnTo>
                    <a:pt x="0" y="123"/>
                  </a:lnTo>
                  <a:lnTo>
                    <a:pt x="0"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69" name="Freeform 23"/>
            <p:cNvSpPr>
              <a:spLocks/>
            </p:cNvSpPr>
            <p:nvPr/>
          </p:nvSpPr>
          <p:spPr bwMode="auto">
            <a:xfrm>
              <a:off x="1869" y="3704"/>
              <a:ext cx="1356" cy="123"/>
            </a:xfrm>
            <a:custGeom>
              <a:avLst/>
              <a:gdLst/>
              <a:ahLst/>
              <a:cxnLst>
                <a:cxn ang="0">
                  <a:pos x="0" y="0"/>
                </a:cxn>
                <a:cxn ang="0">
                  <a:pos x="1356" y="0"/>
                </a:cxn>
                <a:cxn ang="0">
                  <a:pos x="1351" y="29"/>
                </a:cxn>
                <a:cxn ang="0">
                  <a:pos x="1339" y="66"/>
                </a:cxn>
                <a:cxn ang="0">
                  <a:pos x="1326" y="100"/>
                </a:cxn>
                <a:cxn ang="0">
                  <a:pos x="1316" y="123"/>
                </a:cxn>
                <a:cxn ang="0">
                  <a:pos x="0" y="123"/>
                </a:cxn>
                <a:cxn ang="0">
                  <a:pos x="0" y="0"/>
                </a:cxn>
              </a:cxnLst>
              <a:rect l="0" t="0" r="r" b="b"/>
              <a:pathLst>
                <a:path w="1356" h="123">
                  <a:moveTo>
                    <a:pt x="0" y="0"/>
                  </a:moveTo>
                  <a:lnTo>
                    <a:pt x="1356" y="0"/>
                  </a:lnTo>
                  <a:lnTo>
                    <a:pt x="1351" y="29"/>
                  </a:lnTo>
                  <a:lnTo>
                    <a:pt x="1339" y="66"/>
                  </a:lnTo>
                  <a:lnTo>
                    <a:pt x="1326" y="100"/>
                  </a:lnTo>
                  <a:lnTo>
                    <a:pt x="1316" y="123"/>
                  </a:lnTo>
                  <a:lnTo>
                    <a:pt x="0" y="123"/>
                  </a:lnTo>
                  <a:lnTo>
                    <a:pt x="0"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70" name="Freeform 24"/>
            <p:cNvSpPr>
              <a:spLocks/>
            </p:cNvSpPr>
            <p:nvPr/>
          </p:nvSpPr>
          <p:spPr bwMode="auto">
            <a:xfrm>
              <a:off x="1869" y="3937"/>
              <a:ext cx="1226" cy="122"/>
            </a:xfrm>
            <a:custGeom>
              <a:avLst/>
              <a:gdLst/>
              <a:ahLst/>
              <a:cxnLst>
                <a:cxn ang="0">
                  <a:pos x="0" y="0"/>
                </a:cxn>
                <a:cxn ang="0">
                  <a:pos x="1226" y="0"/>
                </a:cxn>
                <a:cxn ang="0">
                  <a:pos x="1207" y="17"/>
                </a:cxn>
                <a:cxn ang="0">
                  <a:pos x="1186" y="32"/>
                </a:cxn>
                <a:cxn ang="0">
                  <a:pos x="1166" y="46"/>
                </a:cxn>
                <a:cxn ang="0">
                  <a:pos x="1145" y="59"/>
                </a:cxn>
                <a:cxn ang="0">
                  <a:pos x="1126" y="69"/>
                </a:cxn>
                <a:cxn ang="0">
                  <a:pos x="1105" y="80"/>
                </a:cxn>
                <a:cxn ang="0">
                  <a:pos x="1084" y="88"/>
                </a:cxn>
                <a:cxn ang="0">
                  <a:pos x="1061" y="96"/>
                </a:cxn>
                <a:cxn ang="0">
                  <a:pos x="1040" y="103"/>
                </a:cxn>
                <a:cxn ang="0">
                  <a:pos x="1017" y="109"/>
                </a:cxn>
                <a:cxn ang="0">
                  <a:pos x="992" y="113"/>
                </a:cxn>
                <a:cxn ang="0">
                  <a:pos x="967" y="117"/>
                </a:cxn>
                <a:cxn ang="0">
                  <a:pos x="913" y="122"/>
                </a:cxn>
                <a:cxn ang="0">
                  <a:pos x="854" y="122"/>
                </a:cxn>
                <a:cxn ang="0">
                  <a:pos x="731" y="122"/>
                </a:cxn>
                <a:cxn ang="0">
                  <a:pos x="0" y="122"/>
                </a:cxn>
                <a:cxn ang="0">
                  <a:pos x="0" y="0"/>
                </a:cxn>
              </a:cxnLst>
              <a:rect l="0" t="0" r="r" b="b"/>
              <a:pathLst>
                <a:path w="1226" h="122">
                  <a:moveTo>
                    <a:pt x="0" y="0"/>
                  </a:moveTo>
                  <a:lnTo>
                    <a:pt x="1226" y="0"/>
                  </a:lnTo>
                  <a:lnTo>
                    <a:pt x="1207" y="17"/>
                  </a:lnTo>
                  <a:lnTo>
                    <a:pt x="1186" y="32"/>
                  </a:lnTo>
                  <a:lnTo>
                    <a:pt x="1166" y="46"/>
                  </a:lnTo>
                  <a:lnTo>
                    <a:pt x="1145" y="59"/>
                  </a:lnTo>
                  <a:lnTo>
                    <a:pt x="1126" y="69"/>
                  </a:lnTo>
                  <a:lnTo>
                    <a:pt x="1105" y="80"/>
                  </a:lnTo>
                  <a:lnTo>
                    <a:pt x="1084" y="88"/>
                  </a:lnTo>
                  <a:lnTo>
                    <a:pt x="1061" y="96"/>
                  </a:lnTo>
                  <a:lnTo>
                    <a:pt x="1040" y="103"/>
                  </a:lnTo>
                  <a:lnTo>
                    <a:pt x="1017" y="109"/>
                  </a:lnTo>
                  <a:lnTo>
                    <a:pt x="992" y="113"/>
                  </a:lnTo>
                  <a:lnTo>
                    <a:pt x="967" y="117"/>
                  </a:lnTo>
                  <a:lnTo>
                    <a:pt x="913" y="122"/>
                  </a:lnTo>
                  <a:lnTo>
                    <a:pt x="854" y="122"/>
                  </a:lnTo>
                  <a:lnTo>
                    <a:pt x="731" y="122"/>
                  </a:lnTo>
                  <a:lnTo>
                    <a:pt x="0" y="122"/>
                  </a:lnTo>
                  <a:lnTo>
                    <a:pt x="0"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71" name="Freeform 25"/>
            <p:cNvSpPr>
              <a:spLocks/>
            </p:cNvSpPr>
            <p:nvPr/>
          </p:nvSpPr>
          <p:spPr bwMode="auto">
            <a:xfrm>
              <a:off x="3580" y="3006"/>
              <a:ext cx="1467" cy="121"/>
            </a:xfrm>
            <a:custGeom>
              <a:avLst/>
              <a:gdLst/>
              <a:ahLst/>
              <a:cxnLst>
                <a:cxn ang="0">
                  <a:pos x="0" y="0"/>
                </a:cxn>
                <a:cxn ang="0">
                  <a:pos x="695" y="0"/>
                </a:cxn>
                <a:cxn ang="0">
                  <a:pos x="733" y="109"/>
                </a:cxn>
                <a:cxn ang="0">
                  <a:pos x="772" y="0"/>
                </a:cxn>
                <a:cxn ang="0">
                  <a:pos x="1467" y="0"/>
                </a:cxn>
                <a:cxn ang="0">
                  <a:pos x="1467" y="121"/>
                </a:cxn>
                <a:cxn ang="0">
                  <a:pos x="1100" y="121"/>
                </a:cxn>
                <a:cxn ang="0">
                  <a:pos x="1100" y="23"/>
                </a:cxn>
                <a:cxn ang="0">
                  <a:pos x="1064" y="121"/>
                </a:cxn>
                <a:cxn ang="0">
                  <a:pos x="400" y="121"/>
                </a:cxn>
                <a:cxn ang="0">
                  <a:pos x="367" y="23"/>
                </a:cxn>
                <a:cxn ang="0">
                  <a:pos x="367" y="121"/>
                </a:cxn>
                <a:cxn ang="0">
                  <a:pos x="0" y="121"/>
                </a:cxn>
                <a:cxn ang="0">
                  <a:pos x="0" y="0"/>
                </a:cxn>
              </a:cxnLst>
              <a:rect l="0" t="0" r="r" b="b"/>
              <a:pathLst>
                <a:path w="1467" h="121">
                  <a:moveTo>
                    <a:pt x="0" y="0"/>
                  </a:moveTo>
                  <a:lnTo>
                    <a:pt x="695" y="0"/>
                  </a:lnTo>
                  <a:lnTo>
                    <a:pt x="733" y="109"/>
                  </a:lnTo>
                  <a:lnTo>
                    <a:pt x="772" y="0"/>
                  </a:lnTo>
                  <a:lnTo>
                    <a:pt x="1467" y="0"/>
                  </a:lnTo>
                  <a:lnTo>
                    <a:pt x="1467" y="121"/>
                  </a:lnTo>
                  <a:lnTo>
                    <a:pt x="1100" y="121"/>
                  </a:lnTo>
                  <a:lnTo>
                    <a:pt x="1100" y="23"/>
                  </a:lnTo>
                  <a:lnTo>
                    <a:pt x="1064" y="121"/>
                  </a:lnTo>
                  <a:lnTo>
                    <a:pt x="400" y="121"/>
                  </a:lnTo>
                  <a:lnTo>
                    <a:pt x="367" y="23"/>
                  </a:lnTo>
                  <a:lnTo>
                    <a:pt x="367" y="121"/>
                  </a:lnTo>
                  <a:lnTo>
                    <a:pt x="0" y="121"/>
                  </a:lnTo>
                  <a:lnTo>
                    <a:pt x="0"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72" name="Rectangle 26"/>
            <p:cNvSpPr>
              <a:spLocks noChangeArrowheads="1"/>
            </p:cNvSpPr>
            <p:nvPr/>
          </p:nvSpPr>
          <p:spPr bwMode="auto">
            <a:xfrm>
              <a:off x="3580" y="3238"/>
              <a:ext cx="367" cy="123"/>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73" name="Rectangle 27"/>
            <p:cNvSpPr>
              <a:spLocks noChangeArrowheads="1"/>
            </p:cNvSpPr>
            <p:nvPr/>
          </p:nvSpPr>
          <p:spPr bwMode="auto">
            <a:xfrm>
              <a:off x="3580" y="3470"/>
              <a:ext cx="367" cy="123"/>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74" name="Rectangle 28"/>
            <p:cNvSpPr>
              <a:spLocks noChangeArrowheads="1"/>
            </p:cNvSpPr>
            <p:nvPr/>
          </p:nvSpPr>
          <p:spPr bwMode="auto">
            <a:xfrm>
              <a:off x="3335" y="3704"/>
              <a:ext cx="612" cy="123"/>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75" name="Rectangle 29"/>
            <p:cNvSpPr>
              <a:spLocks noChangeArrowheads="1"/>
            </p:cNvSpPr>
            <p:nvPr/>
          </p:nvSpPr>
          <p:spPr bwMode="auto">
            <a:xfrm>
              <a:off x="3335" y="3937"/>
              <a:ext cx="612" cy="122"/>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76" name="Freeform 30"/>
            <p:cNvSpPr>
              <a:spLocks/>
            </p:cNvSpPr>
            <p:nvPr/>
          </p:nvSpPr>
          <p:spPr bwMode="auto">
            <a:xfrm>
              <a:off x="4557" y="2306"/>
              <a:ext cx="731" cy="122"/>
            </a:xfrm>
            <a:custGeom>
              <a:avLst/>
              <a:gdLst/>
              <a:ahLst/>
              <a:cxnLst>
                <a:cxn ang="0">
                  <a:pos x="44" y="0"/>
                </a:cxn>
                <a:cxn ang="0">
                  <a:pos x="731" y="0"/>
                </a:cxn>
                <a:cxn ang="0">
                  <a:pos x="731" y="122"/>
                </a:cxn>
                <a:cxn ang="0">
                  <a:pos x="0" y="122"/>
                </a:cxn>
                <a:cxn ang="0">
                  <a:pos x="44" y="0"/>
                </a:cxn>
              </a:cxnLst>
              <a:rect l="0" t="0" r="r" b="b"/>
              <a:pathLst>
                <a:path w="731" h="122">
                  <a:moveTo>
                    <a:pt x="44" y="0"/>
                  </a:moveTo>
                  <a:lnTo>
                    <a:pt x="731" y="0"/>
                  </a:lnTo>
                  <a:lnTo>
                    <a:pt x="731" y="122"/>
                  </a:lnTo>
                  <a:lnTo>
                    <a:pt x="0" y="122"/>
                  </a:lnTo>
                  <a:lnTo>
                    <a:pt x="44"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77" name="Freeform 31"/>
            <p:cNvSpPr>
              <a:spLocks/>
            </p:cNvSpPr>
            <p:nvPr/>
          </p:nvSpPr>
          <p:spPr bwMode="auto">
            <a:xfrm>
              <a:off x="4475" y="2540"/>
              <a:ext cx="813" cy="122"/>
            </a:xfrm>
            <a:custGeom>
              <a:avLst/>
              <a:gdLst/>
              <a:ahLst/>
              <a:cxnLst>
                <a:cxn ang="0">
                  <a:pos x="44" y="0"/>
                </a:cxn>
                <a:cxn ang="0">
                  <a:pos x="813" y="0"/>
                </a:cxn>
                <a:cxn ang="0">
                  <a:pos x="813" y="122"/>
                </a:cxn>
                <a:cxn ang="0">
                  <a:pos x="0" y="122"/>
                </a:cxn>
                <a:cxn ang="0">
                  <a:pos x="44" y="0"/>
                </a:cxn>
              </a:cxnLst>
              <a:rect l="0" t="0" r="r" b="b"/>
              <a:pathLst>
                <a:path w="813" h="122">
                  <a:moveTo>
                    <a:pt x="44" y="0"/>
                  </a:moveTo>
                  <a:lnTo>
                    <a:pt x="813" y="0"/>
                  </a:lnTo>
                  <a:lnTo>
                    <a:pt x="813" y="122"/>
                  </a:lnTo>
                  <a:lnTo>
                    <a:pt x="0" y="122"/>
                  </a:lnTo>
                  <a:lnTo>
                    <a:pt x="44"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78" name="Freeform 32"/>
            <p:cNvSpPr>
              <a:spLocks/>
            </p:cNvSpPr>
            <p:nvPr/>
          </p:nvSpPr>
          <p:spPr bwMode="auto">
            <a:xfrm>
              <a:off x="4392" y="2772"/>
              <a:ext cx="655" cy="123"/>
            </a:xfrm>
            <a:custGeom>
              <a:avLst/>
              <a:gdLst/>
              <a:ahLst/>
              <a:cxnLst>
                <a:cxn ang="0">
                  <a:pos x="44" y="0"/>
                </a:cxn>
                <a:cxn ang="0">
                  <a:pos x="655" y="0"/>
                </a:cxn>
                <a:cxn ang="0">
                  <a:pos x="655" y="123"/>
                </a:cxn>
                <a:cxn ang="0">
                  <a:pos x="0" y="123"/>
                </a:cxn>
                <a:cxn ang="0">
                  <a:pos x="44" y="0"/>
                </a:cxn>
              </a:cxnLst>
              <a:rect l="0" t="0" r="r" b="b"/>
              <a:pathLst>
                <a:path w="655" h="123">
                  <a:moveTo>
                    <a:pt x="44" y="0"/>
                  </a:moveTo>
                  <a:lnTo>
                    <a:pt x="655" y="0"/>
                  </a:lnTo>
                  <a:lnTo>
                    <a:pt x="655" y="123"/>
                  </a:lnTo>
                  <a:lnTo>
                    <a:pt x="0" y="123"/>
                  </a:lnTo>
                  <a:lnTo>
                    <a:pt x="44"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79" name="Rectangle 33"/>
            <p:cNvSpPr>
              <a:spLocks noChangeArrowheads="1"/>
            </p:cNvSpPr>
            <p:nvPr/>
          </p:nvSpPr>
          <p:spPr bwMode="auto">
            <a:xfrm>
              <a:off x="4680" y="3238"/>
              <a:ext cx="367" cy="123"/>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80" name="Rectangle 34"/>
            <p:cNvSpPr>
              <a:spLocks noChangeArrowheads="1"/>
            </p:cNvSpPr>
            <p:nvPr/>
          </p:nvSpPr>
          <p:spPr bwMode="auto">
            <a:xfrm>
              <a:off x="4680" y="3470"/>
              <a:ext cx="367" cy="123"/>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81" name="Rectangle 35"/>
            <p:cNvSpPr>
              <a:spLocks noChangeArrowheads="1"/>
            </p:cNvSpPr>
            <p:nvPr/>
          </p:nvSpPr>
          <p:spPr bwMode="auto">
            <a:xfrm>
              <a:off x="4680" y="3704"/>
              <a:ext cx="608" cy="123"/>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82" name="Rectangle 36"/>
            <p:cNvSpPr>
              <a:spLocks noChangeArrowheads="1"/>
            </p:cNvSpPr>
            <p:nvPr/>
          </p:nvSpPr>
          <p:spPr bwMode="auto">
            <a:xfrm>
              <a:off x="4680" y="3937"/>
              <a:ext cx="608" cy="122"/>
            </a:xfrm>
            <a:prstGeom prst="rect">
              <a:avLst/>
            </a:prstGeom>
            <a:grpFill/>
            <a:ln w="9525">
              <a:noFill/>
              <a:miter lim="800000"/>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83" name="Freeform 37"/>
            <p:cNvSpPr>
              <a:spLocks/>
            </p:cNvSpPr>
            <p:nvPr/>
          </p:nvSpPr>
          <p:spPr bwMode="auto">
            <a:xfrm>
              <a:off x="4020" y="3238"/>
              <a:ext cx="585" cy="123"/>
            </a:xfrm>
            <a:custGeom>
              <a:avLst/>
              <a:gdLst/>
              <a:ahLst/>
              <a:cxnLst>
                <a:cxn ang="0">
                  <a:pos x="0" y="0"/>
                </a:cxn>
                <a:cxn ang="0">
                  <a:pos x="585" y="0"/>
                </a:cxn>
                <a:cxn ang="0">
                  <a:pos x="543" y="123"/>
                </a:cxn>
                <a:cxn ang="0">
                  <a:pos x="42" y="123"/>
                </a:cxn>
                <a:cxn ang="0">
                  <a:pos x="0" y="0"/>
                </a:cxn>
              </a:cxnLst>
              <a:rect l="0" t="0" r="r" b="b"/>
              <a:pathLst>
                <a:path w="585" h="123">
                  <a:moveTo>
                    <a:pt x="0" y="0"/>
                  </a:moveTo>
                  <a:lnTo>
                    <a:pt x="585" y="0"/>
                  </a:lnTo>
                  <a:lnTo>
                    <a:pt x="543" y="123"/>
                  </a:lnTo>
                  <a:lnTo>
                    <a:pt x="42" y="123"/>
                  </a:lnTo>
                  <a:lnTo>
                    <a:pt x="0"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84" name="Freeform 38"/>
            <p:cNvSpPr>
              <a:spLocks/>
            </p:cNvSpPr>
            <p:nvPr/>
          </p:nvSpPr>
          <p:spPr bwMode="auto">
            <a:xfrm>
              <a:off x="4100" y="3470"/>
              <a:ext cx="425" cy="123"/>
            </a:xfrm>
            <a:custGeom>
              <a:avLst/>
              <a:gdLst/>
              <a:ahLst/>
              <a:cxnLst>
                <a:cxn ang="0">
                  <a:pos x="0" y="0"/>
                </a:cxn>
                <a:cxn ang="0">
                  <a:pos x="425" y="0"/>
                </a:cxn>
                <a:cxn ang="0">
                  <a:pos x="382" y="123"/>
                </a:cxn>
                <a:cxn ang="0">
                  <a:pos x="43" y="123"/>
                </a:cxn>
                <a:cxn ang="0">
                  <a:pos x="0" y="0"/>
                </a:cxn>
              </a:cxnLst>
              <a:rect l="0" t="0" r="r" b="b"/>
              <a:pathLst>
                <a:path w="425" h="123">
                  <a:moveTo>
                    <a:pt x="0" y="0"/>
                  </a:moveTo>
                  <a:lnTo>
                    <a:pt x="425" y="0"/>
                  </a:lnTo>
                  <a:lnTo>
                    <a:pt x="382" y="123"/>
                  </a:lnTo>
                  <a:lnTo>
                    <a:pt x="43" y="123"/>
                  </a:lnTo>
                  <a:lnTo>
                    <a:pt x="0"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85" name="Freeform 39"/>
            <p:cNvSpPr>
              <a:spLocks/>
            </p:cNvSpPr>
            <p:nvPr/>
          </p:nvSpPr>
          <p:spPr bwMode="auto">
            <a:xfrm>
              <a:off x="4183" y="3704"/>
              <a:ext cx="259" cy="123"/>
            </a:xfrm>
            <a:custGeom>
              <a:avLst/>
              <a:gdLst/>
              <a:ahLst/>
              <a:cxnLst>
                <a:cxn ang="0">
                  <a:pos x="0" y="0"/>
                </a:cxn>
                <a:cxn ang="0">
                  <a:pos x="259" y="0"/>
                </a:cxn>
                <a:cxn ang="0">
                  <a:pos x="217" y="123"/>
                </a:cxn>
                <a:cxn ang="0">
                  <a:pos x="42" y="123"/>
                </a:cxn>
                <a:cxn ang="0">
                  <a:pos x="0" y="0"/>
                </a:cxn>
              </a:cxnLst>
              <a:rect l="0" t="0" r="r" b="b"/>
              <a:pathLst>
                <a:path w="259" h="123">
                  <a:moveTo>
                    <a:pt x="0" y="0"/>
                  </a:moveTo>
                  <a:lnTo>
                    <a:pt x="259" y="0"/>
                  </a:lnTo>
                  <a:lnTo>
                    <a:pt x="217" y="123"/>
                  </a:lnTo>
                  <a:lnTo>
                    <a:pt x="42" y="123"/>
                  </a:lnTo>
                  <a:lnTo>
                    <a:pt x="0"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86" name="Freeform 40"/>
            <p:cNvSpPr>
              <a:spLocks/>
            </p:cNvSpPr>
            <p:nvPr/>
          </p:nvSpPr>
          <p:spPr bwMode="auto">
            <a:xfrm>
              <a:off x="4264" y="3937"/>
              <a:ext cx="97" cy="122"/>
            </a:xfrm>
            <a:custGeom>
              <a:avLst/>
              <a:gdLst/>
              <a:ahLst/>
              <a:cxnLst>
                <a:cxn ang="0">
                  <a:pos x="0" y="0"/>
                </a:cxn>
                <a:cxn ang="0">
                  <a:pos x="97" y="0"/>
                </a:cxn>
                <a:cxn ang="0">
                  <a:pos x="55" y="122"/>
                </a:cxn>
                <a:cxn ang="0">
                  <a:pos x="42" y="122"/>
                </a:cxn>
                <a:cxn ang="0">
                  <a:pos x="0" y="0"/>
                </a:cxn>
              </a:cxnLst>
              <a:rect l="0" t="0" r="r" b="b"/>
              <a:pathLst>
                <a:path w="97" h="122">
                  <a:moveTo>
                    <a:pt x="0" y="0"/>
                  </a:moveTo>
                  <a:lnTo>
                    <a:pt x="97" y="0"/>
                  </a:lnTo>
                  <a:lnTo>
                    <a:pt x="55" y="122"/>
                  </a:lnTo>
                  <a:lnTo>
                    <a:pt x="42" y="122"/>
                  </a:lnTo>
                  <a:lnTo>
                    <a:pt x="0"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87" name="Freeform 41"/>
            <p:cNvSpPr>
              <a:spLocks/>
            </p:cNvSpPr>
            <p:nvPr/>
          </p:nvSpPr>
          <p:spPr bwMode="auto">
            <a:xfrm>
              <a:off x="2114" y="3006"/>
              <a:ext cx="1050" cy="121"/>
            </a:xfrm>
            <a:custGeom>
              <a:avLst/>
              <a:gdLst/>
              <a:ahLst/>
              <a:cxnLst>
                <a:cxn ang="0">
                  <a:pos x="0" y="121"/>
                </a:cxn>
                <a:cxn ang="0">
                  <a:pos x="941" y="121"/>
                </a:cxn>
                <a:cxn ang="0">
                  <a:pos x="954" y="111"/>
                </a:cxn>
                <a:cxn ang="0">
                  <a:pos x="969" y="98"/>
                </a:cxn>
                <a:cxn ang="0">
                  <a:pos x="985" y="82"/>
                </a:cxn>
                <a:cxn ang="0">
                  <a:pos x="1000" y="65"/>
                </a:cxn>
                <a:cxn ang="0">
                  <a:pos x="1029" y="29"/>
                </a:cxn>
                <a:cxn ang="0">
                  <a:pos x="1050" y="0"/>
                </a:cxn>
                <a:cxn ang="0">
                  <a:pos x="0" y="0"/>
                </a:cxn>
                <a:cxn ang="0">
                  <a:pos x="0" y="121"/>
                </a:cxn>
              </a:cxnLst>
              <a:rect l="0" t="0" r="r" b="b"/>
              <a:pathLst>
                <a:path w="1050" h="121">
                  <a:moveTo>
                    <a:pt x="0" y="121"/>
                  </a:moveTo>
                  <a:lnTo>
                    <a:pt x="941" y="121"/>
                  </a:lnTo>
                  <a:lnTo>
                    <a:pt x="954" y="111"/>
                  </a:lnTo>
                  <a:lnTo>
                    <a:pt x="969" y="98"/>
                  </a:lnTo>
                  <a:lnTo>
                    <a:pt x="985" y="82"/>
                  </a:lnTo>
                  <a:lnTo>
                    <a:pt x="1000" y="65"/>
                  </a:lnTo>
                  <a:lnTo>
                    <a:pt x="1029" y="29"/>
                  </a:lnTo>
                  <a:lnTo>
                    <a:pt x="1050" y="0"/>
                  </a:lnTo>
                  <a:lnTo>
                    <a:pt x="0" y="0"/>
                  </a:lnTo>
                  <a:lnTo>
                    <a:pt x="0" y="121"/>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24" name="Freeform 42"/>
            <p:cNvSpPr>
              <a:spLocks/>
            </p:cNvSpPr>
            <p:nvPr/>
          </p:nvSpPr>
          <p:spPr bwMode="auto">
            <a:xfrm>
              <a:off x="3337" y="2306"/>
              <a:ext cx="733" cy="122"/>
            </a:xfrm>
            <a:custGeom>
              <a:avLst/>
              <a:gdLst/>
              <a:ahLst/>
              <a:cxnLst>
                <a:cxn ang="0">
                  <a:pos x="689" y="0"/>
                </a:cxn>
                <a:cxn ang="0">
                  <a:pos x="0" y="0"/>
                </a:cxn>
                <a:cxn ang="0">
                  <a:pos x="0" y="122"/>
                </a:cxn>
                <a:cxn ang="0">
                  <a:pos x="733" y="122"/>
                </a:cxn>
                <a:cxn ang="0">
                  <a:pos x="689" y="0"/>
                </a:cxn>
              </a:cxnLst>
              <a:rect l="0" t="0" r="r" b="b"/>
              <a:pathLst>
                <a:path w="733" h="122">
                  <a:moveTo>
                    <a:pt x="689" y="0"/>
                  </a:moveTo>
                  <a:lnTo>
                    <a:pt x="0" y="0"/>
                  </a:lnTo>
                  <a:lnTo>
                    <a:pt x="0" y="122"/>
                  </a:lnTo>
                  <a:lnTo>
                    <a:pt x="733" y="122"/>
                  </a:lnTo>
                  <a:lnTo>
                    <a:pt x="689"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25" name="Freeform 43"/>
            <p:cNvSpPr>
              <a:spLocks/>
            </p:cNvSpPr>
            <p:nvPr/>
          </p:nvSpPr>
          <p:spPr bwMode="auto">
            <a:xfrm>
              <a:off x="3337" y="2540"/>
              <a:ext cx="815" cy="122"/>
            </a:xfrm>
            <a:custGeom>
              <a:avLst/>
              <a:gdLst/>
              <a:ahLst/>
              <a:cxnLst>
                <a:cxn ang="0">
                  <a:pos x="771" y="0"/>
                </a:cxn>
                <a:cxn ang="0">
                  <a:pos x="0" y="0"/>
                </a:cxn>
                <a:cxn ang="0">
                  <a:pos x="0" y="122"/>
                </a:cxn>
                <a:cxn ang="0">
                  <a:pos x="815" y="122"/>
                </a:cxn>
                <a:cxn ang="0">
                  <a:pos x="771" y="0"/>
                </a:cxn>
              </a:cxnLst>
              <a:rect l="0" t="0" r="r" b="b"/>
              <a:pathLst>
                <a:path w="815" h="122">
                  <a:moveTo>
                    <a:pt x="771" y="0"/>
                  </a:moveTo>
                  <a:lnTo>
                    <a:pt x="0" y="0"/>
                  </a:lnTo>
                  <a:lnTo>
                    <a:pt x="0" y="122"/>
                  </a:lnTo>
                  <a:lnTo>
                    <a:pt x="815" y="122"/>
                  </a:lnTo>
                  <a:lnTo>
                    <a:pt x="771"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26" name="Freeform 44"/>
            <p:cNvSpPr>
              <a:spLocks/>
            </p:cNvSpPr>
            <p:nvPr/>
          </p:nvSpPr>
          <p:spPr bwMode="auto">
            <a:xfrm>
              <a:off x="3580" y="2772"/>
              <a:ext cx="655" cy="123"/>
            </a:xfrm>
            <a:custGeom>
              <a:avLst/>
              <a:gdLst/>
              <a:ahLst/>
              <a:cxnLst>
                <a:cxn ang="0">
                  <a:pos x="611" y="0"/>
                </a:cxn>
                <a:cxn ang="0">
                  <a:pos x="0" y="0"/>
                </a:cxn>
                <a:cxn ang="0">
                  <a:pos x="0" y="123"/>
                </a:cxn>
                <a:cxn ang="0">
                  <a:pos x="655" y="123"/>
                </a:cxn>
                <a:cxn ang="0">
                  <a:pos x="611" y="0"/>
                </a:cxn>
              </a:cxnLst>
              <a:rect l="0" t="0" r="r" b="b"/>
              <a:pathLst>
                <a:path w="655" h="123">
                  <a:moveTo>
                    <a:pt x="611" y="0"/>
                  </a:moveTo>
                  <a:lnTo>
                    <a:pt x="0" y="0"/>
                  </a:lnTo>
                  <a:lnTo>
                    <a:pt x="0" y="123"/>
                  </a:lnTo>
                  <a:lnTo>
                    <a:pt x="655" y="123"/>
                  </a:lnTo>
                  <a:lnTo>
                    <a:pt x="611" y="0"/>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sp>
          <p:nvSpPr>
            <p:cNvPr id="127" name="Freeform 45"/>
            <p:cNvSpPr>
              <a:spLocks/>
            </p:cNvSpPr>
            <p:nvPr/>
          </p:nvSpPr>
          <p:spPr bwMode="auto">
            <a:xfrm>
              <a:off x="1869" y="2306"/>
              <a:ext cx="1226" cy="122"/>
            </a:xfrm>
            <a:custGeom>
              <a:avLst/>
              <a:gdLst/>
              <a:ahLst/>
              <a:cxnLst>
                <a:cxn ang="0">
                  <a:pos x="0" y="122"/>
                </a:cxn>
                <a:cxn ang="0">
                  <a:pos x="1226" y="122"/>
                </a:cxn>
                <a:cxn ang="0">
                  <a:pos x="1207" y="105"/>
                </a:cxn>
                <a:cxn ang="0">
                  <a:pos x="1186" y="90"/>
                </a:cxn>
                <a:cxn ang="0">
                  <a:pos x="1166" y="76"/>
                </a:cxn>
                <a:cxn ang="0">
                  <a:pos x="1145" y="63"/>
                </a:cxn>
                <a:cxn ang="0">
                  <a:pos x="1126" y="53"/>
                </a:cxn>
                <a:cxn ang="0">
                  <a:pos x="1105" y="42"/>
                </a:cxn>
                <a:cxn ang="0">
                  <a:pos x="1084" y="34"/>
                </a:cxn>
                <a:cxn ang="0">
                  <a:pos x="1061" y="26"/>
                </a:cxn>
                <a:cxn ang="0">
                  <a:pos x="1040" y="19"/>
                </a:cxn>
                <a:cxn ang="0">
                  <a:pos x="1017" y="13"/>
                </a:cxn>
                <a:cxn ang="0">
                  <a:pos x="992" y="9"/>
                </a:cxn>
                <a:cxn ang="0">
                  <a:pos x="967" y="5"/>
                </a:cxn>
                <a:cxn ang="0">
                  <a:pos x="913" y="0"/>
                </a:cxn>
                <a:cxn ang="0">
                  <a:pos x="854" y="0"/>
                </a:cxn>
                <a:cxn ang="0">
                  <a:pos x="731" y="0"/>
                </a:cxn>
                <a:cxn ang="0">
                  <a:pos x="0" y="0"/>
                </a:cxn>
                <a:cxn ang="0">
                  <a:pos x="0" y="122"/>
                </a:cxn>
              </a:cxnLst>
              <a:rect l="0" t="0" r="r" b="b"/>
              <a:pathLst>
                <a:path w="1226" h="122">
                  <a:moveTo>
                    <a:pt x="0" y="122"/>
                  </a:moveTo>
                  <a:lnTo>
                    <a:pt x="1226" y="122"/>
                  </a:lnTo>
                  <a:lnTo>
                    <a:pt x="1207" y="105"/>
                  </a:lnTo>
                  <a:lnTo>
                    <a:pt x="1186" y="90"/>
                  </a:lnTo>
                  <a:lnTo>
                    <a:pt x="1166" y="76"/>
                  </a:lnTo>
                  <a:lnTo>
                    <a:pt x="1145" y="63"/>
                  </a:lnTo>
                  <a:lnTo>
                    <a:pt x="1126" y="53"/>
                  </a:lnTo>
                  <a:lnTo>
                    <a:pt x="1105" y="42"/>
                  </a:lnTo>
                  <a:lnTo>
                    <a:pt x="1084" y="34"/>
                  </a:lnTo>
                  <a:lnTo>
                    <a:pt x="1061" y="26"/>
                  </a:lnTo>
                  <a:lnTo>
                    <a:pt x="1040" y="19"/>
                  </a:lnTo>
                  <a:lnTo>
                    <a:pt x="1017" y="13"/>
                  </a:lnTo>
                  <a:lnTo>
                    <a:pt x="992" y="9"/>
                  </a:lnTo>
                  <a:lnTo>
                    <a:pt x="967" y="5"/>
                  </a:lnTo>
                  <a:lnTo>
                    <a:pt x="913" y="0"/>
                  </a:lnTo>
                  <a:lnTo>
                    <a:pt x="854" y="0"/>
                  </a:lnTo>
                  <a:lnTo>
                    <a:pt x="731" y="0"/>
                  </a:lnTo>
                  <a:lnTo>
                    <a:pt x="0" y="0"/>
                  </a:lnTo>
                  <a:lnTo>
                    <a:pt x="0" y="122"/>
                  </a:lnTo>
                  <a:close/>
                </a:path>
              </a:pathLst>
            </a:custGeom>
            <a:grpFill/>
            <a:ln w="9525">
              <a:noFill/>
              <a:round/>
              <a:headEnd/>
              <a:tailEnd/>
            </a:ln>
          </p:spPr>
          <p:txBody>
            <a:bodyPr>
              <a:prstTxWarp prst="textNoShape">
                <a:avLst/>
              </a:prstTxWarp>
            </a:bodyPr>
            <a:lstStyle/>
            <a:p>
              <a:pPr algn="ctr">
                <a:spcBef>
                  <a:spcPct val="50000"/>
                </a:spcBef>
                <a:buClr>
                  <a:srgbClr val="C7CDFD"/>
                </a:buClr>
                <a:buFont typeface="Wingdings" pitchFamily="-109" charset="2"/>
                <a:buNone/>
                <a:defRPr/>
              </a:pPr>
              <a:endParaRPr lang="en-US" sz="2500" b="0" dirty="0">
                <a:solidFill>
                  <a:srgbClr val="000000"/>
                </a:solidFill>
                <a:latin typeface="Arial"/>
                <a:ea typeface="Arial"/>
                <a:cs typeface="Arial"/>
              </a:endParaRPr>
            </a:p>
          </p:txBody>
        </p:sp>
      </p:grpSp>
      <p:pic>
        <p:nvPicPr>
          <p:cNvPr id="3" name="Picture 2" descr="A close up of a sign&#10;&#10;Description automatically generated">
            <a:extLst>
              <a:ext uri="{FF2B5EF4-FFF2-40B4-BE49-F238E27FC236}">
                <a16:creationId xmlns:a16="http://schemas.microsoft.com/office/drawing/2014/main" id="{C7A38E8A-D684-439E-9D2C-BFF994C19950}"/>
              </a:ext>
            </a:extLst>
          </p:cNvPr>
          <p:cNvPicPr>
            <a:picLocks noChangeAspect="1"/>
          </p:cNvPicPr>
          <p:nvPr userDrawn="1"/>
        </p:nvPicPr>
        <p:blipFill>
          <a:blip r:embed="rId11"/>
          <a:stretch>
            <a:fillRect/>
          </a:stretch>
        </p:blipFill>
        <p:spPr>
          <a:xfrm>
            <a:off x="6418564" y="0"/>
            <a:ext cx="1408853" cy="625116"/>
          </a:xfrm>
          <a:prstGeom prst="rect">
            <a:avLst/>
          </a:prstGeom>
        </p:spPr>
      </p:pic>
    </p:spTree>
  </p:cSld>
  <p:clrMap bg1="lt1" tx1="dk1" bg2="lt2" tx2="dk2" accent1="accent1" accent2="accent2" accent3="accent3" accent4="accent4" accent5="accent5" accent6="accent6" hlink="hlink" folHlink="folHlink"/>
  <p:sldLayoutIdLst>
    <p:sldLayoutId id="2147486131" r:id="rId1"/>
    <p:sldLayoutId id="2147486098" r:id="rId2"/>
    <p:sldLayoutId id="2147486100" r:id="rId3"/>
    <p:sldLayoutId id="2147486101" r:id="rId4"/>
    <p:sldLayoutId id="2147486102" r:id="rId5"/>
    <p:sldLayoutId id="2147486103" r:id="rId6"/>
    <p:sldLayoutId id="2147486132" r:id="rId7"/>
    <p:sldLayoutId id="2147486141" r:id="rId8"/>
  </p:sldLayoutIdLst>
  <p:transition spd="med"/>
  <p:hf hdr="0"/>
  <p:txStyles>
    <p:titleStyle>
      <a:lvl1pPr algn="l" rtl="0" eaLnBrk="0" fontAlgn="base" hangingPunct="0">
        <a:lnSpc>
          <a:spcPct val="90000"/>
        </a:lnSpc>
        <a:spcBef>
          <a:spcPct val="0"/>
        </a:spcBef>
        <a:spcAft>
          <a:spcPct val="0"/>
        </a:spcAft>
        <a:defRPr kumimoji="1" sz="3300" b="1">
          <a:solidFill>
            <a:srgbClr val="2573B3"/>
          </a:solidFill>
          <a:latin typeface="Arial"/>
          <a:ea typeface="Arial"/>
          <a:cs typeface="Arial"/>
        </a:defRPr>
      </a:lvl1pPr>
      <a:lvl2pPr algn="l" rtl="0" eaLnBrk="0" fontAlgn="base" hangingPunct="0">
        <a:lnSpc>
          <a:spcPct val="90000"/>
        </a:lnSpc>
        <a:spcBef>
          <a:spcPct val="0"/>
        </a:spcBef>
        <a:spcAft>
          <a:spcPct val="0"/>
        </a:spcAft>
        <a:defRPr kumimoji="1" sz="3300" b="1">
          <a:solidFill>
            <a:schemeClr val="accent1"/>
          </a:solidFill>
          <a:latin typeface="Arial" pitchFamily="-112" charset="0"/>
          <a:ea typeface="Arial" pitchFamily="-112" charset="0"/>
          <a:cs typeface="Arial" pitchFamily="-112" charset="0"/>
        </a:defRPr>
      </a:lvl2pPr>
      <a:lvl3pPr algn="l" rtl="0" eaLnBrk="0" fontAlgn="base" hangingPunct="0">
        <a:lnSpc>
          <a:spcPct val="90000"/>
        </a:lnSpc>
        <a:spcBef>
          <a:spcPct val="0"/>
        </a:spcBef>
        <a:spcAft>
          <a:spcPct val="0"/>
        </a:spcAft>
        <a:defRPr kumimoji="1" sz="3300" b="1">
          <a:solidFill>
            <a:schemeClr val="accent1"/>
          </a:solidFill>
          <a:latin typeface="Arial" pitchFamily="-112" charset="0"/>
          <a:ea typeface="Arial" pitchFamily="-112" charset="0"/>
          <a:cs typeface="Arial" pitchFamily="-112" charset="0"/>
        </a:defRPr>
      </a:lvl3pPr>
      <a:lvl4pPr algn="l" rtl="0" eaLnBrk="0" fontAlgn="base" hangingPunct="0">
        <a:lnSpc>
          <a:spcPct val="90000"/>
        </a:lnSpc>
        <a:spcBef>
          <a:spcPct val="0"/>
        </a:spcBef>
        <a:spcAft>
          <a:spcPct val="0"/>
        </a:spcAft>
        <a:defRPr kumimoji="1" sz="3300" b="1">
          <a:solidFill>
            <a:schemeClr val="accent1"/>
          </a:solidFill>
          <a:latin typeface="Arial" pitchFamily="-112" charset="0"/>
          <a:ea typeface="Arial" pitchFamily="-112" charset="0"/>
          <a:cs typeface="Arial" pitchFamily="-112" charset="0"/>
        </a:defRPr>
      </a:lvl4pPr>
      <a:lvl5pPr algn="l" rtl="0" eaLnBrk="0" fontAlgn="base" hangingPunct="0">
        <a:lnSpc>
          <a:spcPct val="90000"/>
        </a:lnSpc>
        <a:spcBef>
          <a:spcPct val="0"/>
        </a:spcBef>
        <a:spcAft>
          <a:spcPct val="0"/>
        </a:spcAft>
        <a:defRPr kumimoji="1" sz="3300" b="1">
          <a:solidFill>
            <a:schemeClr val="accent1"/>
          </a:solidFill>
          <a:latin typeface="Arial" pitchFamily="-112" charset="0"/>
          <a:ea typeface="Arial" pitchFamily="-112" charset="0"/>
          <a:cs typeface="Arial" pitchFamily="-112" charset="0"/>
        </a:defRPr>
      </a:lvl5pPr>
      <a:lvl6pPr marL="626193" algn="l" rtl="0" fontAlgn="base">
        <a:lnSpc>
          <a:spcPct val="90000"/>
        </a:lnSpc>
        <a:spcBef>
          <a:spcPct val="0"/>
        </a:spcBef>
        <a:spcAft>
          <a:spcPct val="0"/>
        </a:spcAft>
        <a:defRPr kumimoji="1" sz="3300" b="1">
          <a:solidFill>
            <a:schemeClr val="accent1"/>
          </a:solidFill>
          <a:latin typeface="Arial" pitchFamily="-112" charset="0"/>
          <a:ea typeface="Arial" pitchFamily="-112" charset="0"/>
          <a:cs typeface="Arial" pitchFamily="-112" charset="0"/>
        </a:defRPr>
      </a:lvl6pPr>
      <a:lvl7pPr marL="1252387" algn="l" rtl="0" fontAlgn="base">
        <a:lnSpc>
          <a:spcPct val="90000"/>
        </a:lnSpc>
        <a:spcBef>
          <a:spcPct val="0"/>
        </a:spcBef>
        <a:spcAft>
          <a:spcPct val="0"/>
        </a:spcAft>
        <a:defRPr kumimoji="1" sz="3300" b="1">
          <a:solidFill>
            <a:schemeClr val="accent1"/>
          </a:solidFill>
          <a:latin typeface="Arial" pitchFamily="-112" charset="0"/>
          <a:ea typeface="Arial" pitchFamily="-112" charset="0"/>
          <a:cs typeface="Arial" pitchFamily="-112" charset="0"/>
        </a:defRPr>
      </a:lvl7pPr>
      <a:lvl8pPr marL="1878580" algn="l" rtl="0" fontAlgn="base">
        <a:lnSpc>
          <a:spcPct val="90000"/>
        </a:lnSpc>
        <a:spcBef>
          <a:spcPct val="0"/>
        </a:spcBef>
        <a:spcAft>
          <a:spcPct val="0"/>
        </a:spcAft>
        <a:defRPr kumimoji="1" sz="3300" b="1">
          <a:solidFill>
            <a:schemeClr val="accent1"/>
          </a:solidFill>
          <a:latin typeface="Arial" pitchFamily="-112" charset="0"/>
          <a:ea typeface="Arial" pitchFamily="-112" charset="0"/>
          <a:cs typeface="Arial" pitchFamily="-112" charset="0"/>
        </a:defRPr>
      </a:lvl8pPr>
      <a:lvl9pPr marL="2504773" algn="l" rtl="0" fontAlgn="base">
        <a:lnSpc>
          <a:spcPct val="90000"/>
        </a:lnSpc>
        <a:spcBef>
          <a:spcPct val="0"/>
        </a:spcBef>
        <a:spcAft>
          <a:spcPct val="0"/>
        </a:spcAft>
        <a:defRPr kumimoji="1" sz="3300" b="1">
          <a:solidFill>
            <a:schemeClr val="accent1"/>
          </a:solidFill>
          <a:latin typeface="Arial" pitchFamily="-112" charset="0"/>
          <a:ea typeface="Arial" pitchFamily="-112" charset="0"/>
          <a:cs typeface="Arial" pitchFamily="-112" charset="0"/>
        </a:defRPr>
      </a:lvl9pPr>
    </p:titleStyle>
    <p:bodyStyle>
      <a:lvl1pPr marL="313097" indent="-313097" algn="l" rtl="0" eaLnBrk="0" fontAlgn="base" hangingPunct="0">
        <a:spcBef>
          <a:spcPct val="20000"/>
        </a:spcBef>
        <a:spcAft>
          <a:spcPct val="0"/>
        </a:spcAft>
        <a:buClr>
          <a:srgbClr val="1E5EA4"/>
        </a:buClr>
        <a:buSzPct val="110000"/>
        <a:buFont typeface="Wingdings" charset="2"/>
        <a:buChar char="§"/>
        <a:defRPr kumimoji="1" sz="2100">
          <a:solidFill>
            <a:schemeClr val="tx1"/>
          </a:solidFill>
          <a:latin typeface="Arial"/>
          <a:ea typeface="Arial"/>
          <a:cs typeface="Arial"/>
        </a:defRPr>
      </a:lvl1pPr>
      <a:lvl2pPr marL="704468" indent="-234823" algn="l" rtl="0" eaLnBrk="0" fontAlgn="base" hangingPunct="0">
        <a:spcBef>
          <a:spcPct val="20000"/>
        </a:spcBef>
        <a:spcAft>
          <a:spcPct val="0"/>
        </a:spcAft>
        <a:buClr>
          <a:srgbClr val="1E5EA4"/>
        </a:buClr>
        <a:buSzPct val="100000"/>
        <a:buFont typeface="Wingdings" charset="2"/>
        <a:buChar char="§"/>
        <a:defRPr kumimoji="1" sz="1800">
          <a:solidFill>
            <a:schemeClr val="tx1"/>
          </a:solidFill>
          <a:latin typeface="Arial"/>
          <a:ea typeface="Arial"/>
          <a:cs typeface="Arial"/>
        </a:defRPr>
      </a:lvl2pPr>
      <a:lvl3pPr marL="1017565" indent="-156548" algn="l" rtl="0" eaLnBrk="0" fontAlgn="base" hangingPunct="0">
        <a:spcBef>
          <a:spcPct val="20000"/>
        </a:spcBef>
        <a:spcAft>
          <a:spcPct val="0"/>
        </a:spcAft>
        <a:buClr>
          <a:srgbClr val="1E5EA4"/>
        </a:buClr>
        <a:buSzPct val="90000"/>
        <a:buFont typeface="Wingdings" charset="2"/>
        <a:buChar char="§"/>
        <a:defRPr kumimoji="1" sz="1600">
          <a:solidFill>
            <a:schemeClr val="tx1"/>
          </a:solidFill>
          <a:latin typeface="Arial"/>
          <a:ea typeface="Arial"/>
          <a:cs typeface="Arial"/>
        </a:defRPr>
      </a:lvl3pPr>
      <a:lvl4pPr marL="1330661" indent="-156548" algn="l" rtl="0" eaLnBrk="0" fontAlgn="base" hangingPunct="0">
        <a:spcBef>
          <a:spcPct val="20000"/>
        </a:spcBef>
        <a:spcAft>
          <a:spcPct val="0"/>
        </a:spcAft>
        <a:buClr>
          <a:srgbClr val="1E5EA4"/>
        </a:buClr>
        <a:buSzPct val="90000"/>
        <a:buFont typeface="Wingdings" charset="2"/>
        <a:buChar char="§"/>
        <a:defRPr kumimoji="1" sz="1400">
          <a:solidFill>
            <a:schemeClr val="tx1"/>
          </a:solidFill>
          <a:latin typeface="Arial"/>
          <a:ea typeface="Arial"/>
          <a:cs typeface="Arial"/>
        </a:defRPr>
      </a:lvl4pPr>
      <a:lvl5pPr marL="1643758" indent="-156548" algn="l" rtl="0" eaLnBrk="0" fontAlgn="base" hangingPunct="0">
        <a:spcBef>
          <a:spcPct val="20000"/>
        </a:spcBef>
        <a:spcAft>
          <a:spcPct val="0"/>
        </a:spcAft>
        <a:buClr>
          <a:srgbClr val="1E5EA4"/>
        </a:buClr>
        <a:buSzPct val="90000"/>
        <a:buFont typeface="Wingdings" charset="2"/>
        <a:buChar char="§"/>
        <a:defRPr kumimoji="1" sz="1200">
          <a:solidFill>
            <a:schemeClr val="tx1"/>
          </a:solidFill>
          <a:latin typeface="Arial"/>
          <a:ea typeface="Arial"/>
          <a:cs typeface="Arial"/>
        </a:defRPr>
      </a:lvl5pPr>
      <a:lvl6pPr marL="2269951" indent="-156548" algn="l" rtl="0" fontAlgn="base">
        <a:spcBef>
          <a:spcPct val="20000"/>
        </a:spcBef>
        <a:spcAft>
          <a:spcPct val="0"/>
        </a:spcAft>
        <a:buClr>
          <a:schemeClr val="accent2"/>
        </a:buClr>
        <a:buSzPct val="90000"/>
        <a:buFont typeface="Arial" pitchFamily="-112" charset="0"/>
        <a:buChar char="-"/>
        <a:defRPr kumimoji="1" sz="1300">
          <a:solidFill>
            <a:schemeClr val="tx1"/>
          </a:solidFill>
          <a:latin typeface="+mn-lt"/>
          <a:ea typeface="+mn-ea"/>
          <a:cs typeface="+mn-cs"/>
        </a:defRPr>
      </a:lvl6pPr>
      <a:lvl7pPr marL="2896145" indent="-156548" algn="l" rtl="0" fontAlgn="base">
        <a:spcBef>
          <a:spcPct val="20000"/>
        </a:spcBef>
        <a:spcAft>
          <a:spcPct val="0"/>
        </a:spcAft>
        <a:buClr>
          <a:schemeClr val="accent2"/>
        </a:buClr>
        <a:buSzPct val="90000"/>
        <a:buFont typeface="Arial" pitchFamily="-112" charset="0"/>
        <a:buChar char="-"/>
        <a:defRPr kumimoji="1" sz="1300">
          <a:solidFill>
            <a:schemeClr val="tx1"/>
          </a:solidFill>
          <a:latin typeface="+mn-lt"/>
          <a:ea typeface="+mn-ea"/>
          <a:cs typeface="+mn-cs"/>
        </a:defRPr>
      </a:lvl7pPr>
      <a:lvl8pPr marL="3522338" indent="-156548" algn="l" rtl="0" fontAlgn="base">
        <a:spcBef>
          <a:spcPct val="20000"/>
        </a:spcBef>
        <a:spcAft>
          <a:spcPct val="0"/>
        </a:spcAft>
        <a:buClr>
          <a:schemeClr val="accent2"/>
        </a:buClr>
        <a:buSzPct val="90000"/>
        <a:buFont typeface="Arial" pitchFamily="-112" charset="0"/>
        <a:buChar char="-"/>
        <a:defRPr kumimoji="1" sz="1300">
          <a:solidFill>
            <a:schemeClr val="tx1"/>
          </a:solidFill>
          <a:latin typeface="+mn-lt"/>
          <a:ea typeface="+mn-ea"/>
          <a:cs typeface="+mn-cs"/>
        </a:defRPr>
      </a:lvl8pPr>
      <a:lvl9pPr marL="4148531" indent="-156548" algn="l" rtl="0" fontAlgn="base">
        <a:spcBef>
          <a:spcPct val="20000"/>
        </a:spcBef>
        <a:spcAft>
          <a:spcPct val="0"/>
        </a:spcAft>
        <a:buClr>
          <a:schemeClr val="accent2"/>
        </a:buClr>
        <a:buSzPct val="90000"/>
        <a:buFont typeface="Arial" pitchFamily="-112" charset="0"/>
        <a:buChar char="-"/>
        <a:defRPr kumimoji="1" sz="1300">
          <a:solidFill>
            <a:schemeClr val="tx1"/>
          </a:solidFill>
          <a:latin typeface="+mn-lt"/>
          <a:ea typeface="+mn-ea"/>
          <a:cs typeface="+mn-cs"/>
        </a:defRPr>
      </a:lvl9pPr>
    </p:bodyStyle>
    <p:otherStyle>
      <a:defPPr>
        <a:defRPr lang="en-US"/>
      </a:defPPr>
      <a:lvl1pPr marL="0" algn="l" defTabSz="626193" rtl="0" eaLnBrk="1" latinLnBrk="0" hangingPunct="1">
        <a:defRPr sz="2500" kern="1200">
          <a:solidFill>
            <a:schemeClr val="tx1"/>
          </a:solidFill>
          <a:latin typeface="+mn-lt"/>
          <a:ea typeface="+mn-ea"/>
          <a:cs typeface="+mn-cs"/>
        </a:defRPr>
      </a:lvl1pPr>
      <a:lvl2pPr marL="626193" algn="l" defTabSz="626193" rtl="0" eaLnBrk="1" latinLnBrk="0" hangingPunct="1">
        <a:defRPr sz="2500" kern="1200">
          <a:solidFill>
            <a:schemeClr val="tx1"/>
          </a:solidFill>
          <a:latin typeface="+mn-lt"/>
          <a:ea typeface="+mn-ea"/>
          <a:cs typeface="+mn-cs"/>
        </a:defRPr>
      </a:lvl2pPr>
      <a:lvl3pPr marL="1252387" algn="l" defTabSz="626193" rtl="0" eaLnBrk="1" latinLnBrk="0" hangingPunct="1">
        <a:defRPr sz="2500" kern="1200">
          <a:solidFill>
            <a:schemeClr val="tx1"/>
          </a:solidFill>
          <a:latin typeface="+mn-lt"/>
          <a:ea typeface="+mn-ea"/>
          <a:cs typeface="+mn-cs"/>
        </a:defRPr>
      </a:lvl3pPr>
      <a:lvl4pPr marL="1878580" algn="l" defTabSz="626193" rtl="0" eaLnBrk="1" latinLnBrk="0" hangingPunct="1">
        <a:defRPr sz="2500" kern="1200">
          <a:solidFill>
            <a:schemeClr val="tx1"/>
          </a:solidFill>
          <a:latin typeface="+mn-lt"/>
          <a:ea typeface="+mn-ea"/>
          <a:cs typeface="+mn-cs"/>
        </a:defRPr>
      </a:lvl4pPr>
      <a:lvl5pPr marL="2504773" algn="l" defTabSz="626193" rtl="0" eaLnBrk="1" latinLnBrk="0" hangingPunct="1">
        <a:defRPr sz="2500" kern="1200">
          <a:solidFill>
            <a:schemeClr val="tx1"/>
          </a:solidFill>
          <a:latin typeface="+mn-lt"/>
          <a:ea typeface="+mn-ea"/>
          <a:cs typeface="+mn-cs"/>
        </a:defRPr>
      </a:lvl5pPr>
      <a:lvl6pPr marL="3130968" algn="l" defTabSz="626193" rtl="0" eaLnBrk="1" latinLnBrk="0" hangingPunct="1">
        <a:defRPr sz="2500" kern="1200">
          <a:solidFill>
            <a:schemeClr val="tx1"/>
          </a:solidFill>
          <a:latin typeface="+mn-lt"/>
          <a:ea typeface="+mn-ea"/>
          <a:cs typeface="+mn-cs"/>
        </a:defRPr>
      </a:lvl6pPr>
      <a:lvl7pPr marL="3757161" algn="l" defTabSz="626193" rtl="0" eaLnBrk="1" latinLnBrk="0" hangingPunct="1">
        <a:defRPr sz="2500" kern="1200">
          <a:solidFill>
            <a:schemeClr val="tx1"/>
          </a:solidFill>
          <a:latin typeface="+mn-lt"/>
          <a:ea typeface="+mn-ea"/>
          <a:cs typeface="+mn-cs"/>
        </a:defRPr>
      </a:lvl7pPr>
      <a:lvl8pPr marL="4383354" algn="l" defTabSz="626193" rtl="0" eaLnBrk="1" latinLnBrk="0" hangingPunct="1">
        <a:defRPr sz="2500" kern="1200">
          <a:solidFill>
            <a:schemeClr val="tx1"/>
          </a:solidFill>
          <a:latin typeface="+mn-lt"/>
          <a:ea typeface="+mn-ea"/>
          <a:cs typeface="+mn-cs"/>
        </a:defRPr>
      </a:lvl8pPr>
      <a:lvl9pPr marL="5009548" algn="l" defTabSz="626193" rtl="0" eaLnBrk="1" latinLnBrk="0" hangingPunct="1">
        <a:defRPr sz="2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a:outerShdw blurRad="63500" dist="107763" dir="2700000" algn="ctr" rotWithShape="0">
            <a:srgbClr val="000000">
              <a:alpha val="74998"/>
            </a:srgbClr>
          </a:outerShdw>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1577325"/>
      </p:ext>
    </p:extLst>
  </p:cSld>
  <p:clrMap bg1="lt1" tx1="dk1" bg2="lt2" tx2="dk2" accent1="accent1" accent2="accent2" accent3="accent3" accent4="accent4" accent5="accent5" accent6="accent6" hlink="hlink" folHlink="folHlink"/>
  <p:sldLayoutIdLst>
    <p:sldLayoutId id="2147486148" r:id="rId1"/>
  </p:sldLayoutIdLst>
  <p:transition spd="med"/>
  <p:hf hdr="0"/>
  <p:txStyles>
    <p:titleStyle>
      <a:lvl1pPr algn="l" rtl="0" eaLnBrk="0" fontAlgn="base" hangingPunct="0">
        <a:lnSpc>
          <a:spcPct val="90000"/>
        </a:lnSpc>
        <a:spcBef>
          <a:spcPct val="0"/>
        </a:spcBef>
        <a:spcAft>
          <a:spcPct val="0"/>
        </a:spcAft>
        <a:defRPr kumimoji="1" sz="3300" b="1">
          <a:solidFill>
            <a:srgbClr val="2573B3"/>
          </a:solidFill>
          <a:latin typeface="Arial"/>
          <a:ea typeface="Arial"/>
          <a:cs typeface="Arial"/>
        </a:defRPr>
      </a:lvl1pPr>
      <a:lvl2pPr algn="l" rtl="0" eaLnBrk="0" fontAlgn="base" hangingPunct="0">
        <a:lnSpc>
          <a:spcPct val="90000"/>
        </a:lnSpc>
        <a:spcBef>
          <a:spcPct val="0"/>
        </a:spcBef>
        <a:spcAft>
          <a:spcPct val="0"/>
        </a:spcAft>
        <a:defRPr kumimoji="1" sz="3300" b="1">
          <a:solidFill>
            <a:schemeClr val="accent1"/>
          </a:solidFill>
          <a:latin typeface="Arial" pitchFamily="-112" charset="0"/>
          <a:ea typeface="Arial" pitchFamily="-112" charset="0"/>
          <a:cs typeface="Arial" pitchFamily="-112" charset="0"/>
        </a:defRPr>
      </a:lvl2pPr>
      <a:lvl3pPr algn="l" rtl="0" eaLnBrk="0" fontAlgn="base" hangingPunct="0">
        <a:lnSpc>
          <a:spcPct val="90000"/>
        </a:lnSpc>
        <a:spcBef>
          <a:spcPct val="0"/>
        </a:spcBef>
        <a:spcAft>
          <a:spcPct val="0"/>
        </a:spcAft>
        <a:defRPr kumimoji="1" sz="3300" b="1">
          <a:solidFill>
            <a:schemeClr val="accent1"/>
          </a:solidFill>
          <a:latin typeface="Arial" pitchFamily="-112" charset="0"/>
          <a:ea typeface="Arial" pitchFamily="-112" charset="0"/>
          <a:cs typeface="Arial" pitchFamily="-112" charset="0"/>
        </a:defRPr>
      </a:lvl3pPr>
      <a:lvl4pPr algn="l" rtl="0" eaLnBrk="0" fontAlgn="base" hangingPunct="0">
        <a:lnSpc>
          <a:spcPct val="90000"/>
        </a:lnSpc>
        <a:spcBef>
          <a:spcPct val="0"/>
        </a:spcBef>
        <a:spcAft>
          <a:spcPct val="0"/>
        </a:spcAft>
        <a:defRPr kumimoji="1" sz="3300" b="1">
          <a:solidFill>
            <a:schemeClr val="accent1"/>
          </a:solidFill>
          <a:latin typeface="Arial" pitchFamily="-112" charset="0"/>
          <a:ea typeface="Arial" pitchFamily="-112" charset="0"/>
          <a:cs typeface="Arial" pitchFamily="-112" charset="0"/>
        </a:defRPr>
      </a:lvl4pPr>
      <a:lvl5pPr algn="l" rtl="0" eaLnBrk="0" fontAlgn="base" hangingPunct="0">
        <a:lnSpc>
          <a:spcPct val="90000"/>
        </a:lnSpc>
        <a:spcBef>
          <a:spcPct val="0"/>
        </a:spcBef>
        <a:spcAft>
          <a:spcPct val="0"/>
        </a:spcAft>
        <a:defRPr kumimoji="1" sz="3300" b="1">
          <a:solidFill>
            <a:schemeClr val="accent1"/>
          </a:solidFill>
          <a:latin typeface="Arial" pitchFamily="-112" charset="0"/>
          <a:ea typeface="Arial" pitchFamily="-112" charset="0"/>
          <a:cs typeface="Arial" pitchFamily="-112" charset="0"/>
        </a:defRPr>
      </a:lvl5pPr>
      <a:lvl6pPr marL="626193" algn="l" rtl="0" fontAlgn="base">
        <a:lnSpc>
          <a:spcPct val="90000"/>
        </a:lnSpc>
        <a:spcBef>
          <a:spcPct val="0"/>
        </a:spcBef>
        <a:spcAft>
          <a:spcPct val="0"/>
        </a:spcAft>
        <a:defRPr kumimoji="1" sz="3300" b="1">
          <a:solidFill>
            <a:schemeClr val="accent1"/>
          </a:solidFill>
          <a:latin typeface="Arial" pitchFamily="-112" charset="0"/>
          <a:ea typeface="Arial" pitchFamily="-112" charset="0"/>
          <a:cs typeface="Arial" pitchFamily="-112" charset="0"/>
        </a:defRPr>
      </a:lvl6pPr>
      <a:lvl7pPr marL="1252387" algn="l" rtl="0" fontAlgn="base">
        <a:lnSpc>
          <a:spcPct val="90000"/>
        </a:lnSpc>
        <a:spcBef>
          <a:spcPct val="0"/>
        </a:spcBef>
        <a:spcAft>
          <a:spcPct val="0"/>
        </a:spcAft>
        <a:defRPr kumimoji="1" sz="3300" b="1">
          <a:solidFill>
            <a:schemeClr val="accent1"/>
          </a:solidFill>
          <a:latin typeface="Arial" pitchFamily="-112" charset="0"/>
          <a:ea typeface="Arial" pitchFamily="-112" charset="0"/>
          <a:cs typeface="Arial" pitchFamily="-112" charset="0"/>
        </a:defRPr>
      </a:lvl7pPr>
      <a:lvl8pPr marL="1878580" algn="l" rtl="0" fontAlgn="base">
        <a:lnSpc>
          <a:spcPct val="90000"/>
        </a:lnSpc>
        <a:spcBef>
          <a:spcPct val="0"/>
        </a:spcBef>
        <a:spcAft>
          <a:spcPct val="0"/>
        </a:spcAft>
        <a:defRPr kumimoji="1" sz="3300" b="1">
          <a:solidFill>
            <a:schemeClr val="accent1"/>
          </a:solidFill>
          <a:latin typeface="Arial" pitchFamily="-112" charset="0"/>
          <a:ea typeface="Arial" pitchFamily="-112" charset="0"/>
          <a:cs typeface="Arial" pitchFamily="-112" charset="0"/>
        </a:defRPr>
      </a:lvl8pPr>
      <a:lvl9pPr marL="2504773" algn="l" rtl="0" fontAlgn="base">
        <a:lnSpc>
          <a:spcPct val="90000"/>
        </a:lnSpc>
        <a:spcBef>
          <a:spcPct val="0"/>
        </a:spcBef>
        <a:spcAft>
          <a:spcPct val="0"/>
        </a:spcAft>
        <a:defRPr kumimoji="1" sz="3300" b="1">
          <a:solidFill>
            <a:schemeClr val="accent1"/>
          </a:solidFill>
          <a:latin typeface="Arial" pitchFamily="-112" charset="0"/>
          <a:ea typeface="Arial" pitchFamily="-112" charset="0"/>
          <a:cs typeface="Arial" pitchFamily="-112" charset="0"/>
        </a:defRPr>
      </a:lvl9pPr>
    </p:titleStyle>
    <p:bodyStyle>
      <a:lvl1pPr marL="313097" indent="-313097" algn="l" rtl="0" eaLnBrk="0" fontAlgn="base" hangingPunct="0">
        <a:spcBef>
          <a:spcPct val="20000"/>
        </a:spcBef>
        <a:spcAft>
          <a:spcPct val="0"/>
        </a:spcAft>
        <a:buClr>
          <a:srgbClr val="1E5EA4"/>
        </a:buClr>
        <a:buSzPct val="110000"/>
        <a:buFont typeface="Wingdings" charset="2"/>
        <a:buChar char="§"/>
        <a:defRPr kumimoji="1" sz="2100">
          <a:solidFill>
            <a:schemeClr val="tx1"/>
          </a:solidFill>
          <a:latin typeface="Arial"/>
          <a:ea typeface="Arial"/>
          <a:cs typeface="Arial"/>
        </a:defRPr>
      </a:lvl1pPr>
      <a:lvl2pPr marL="704468" indent="-234823" algn="l" rtl="0" eaLnBrk="0" fontAlgn="base" hangingPunct="0">
        <a:spcBef>
          <a:spcPct val="20000"/>
        </a:spcBef>
        <a:spcAft>
          <a:spcPct val="0"/>
        </a:spcAft>
        <a:buClr>
          <a:srgbClr val="1E5EA4"/>
        </a:buClr>
        <a:buSzPct val="100000"/>
        <a:buFont typeface="Wingdings" charset="2"/>
        <a:buChar char="§"/>
        <a:defRPr kumimoji="1" sz="1800">
          <a:solidFill>
            <a:schemeClr val="tx1"/>
          </a:solidFill>
          <a:latin typeface="Arial"/>
          <a:ea typeface="Arial"/>
          <a:cs typeface="Arial"/>
        </a:defRPr>
      </a:lvl2pPr>
      <a:lvl3pPr marL="1017565" indent="-156548" algn="l" rtl="0" eaLnBrk="0" fontAlgn="base" hangingPunct="0">
        <a:spcBef>
          <a:spcPct val="20000"/>
        </a:spcBef>
        <a:spcAft>
          <a:spcPct val="0"/>
        </a:spcAft>
        <a:buClr>
          <a:srgbClr val="1E5EA4"/>
        </a:buClr>
        <a:buSzPct val="90000"/>
        <a:buFont typeface="Wingdings" charset="2"/>
        <a:buChar char="§"/>
        <a:defRPr kumimoji="1" sz="1600">
          <a:solidFill>
            <a:schemeClr val="tx1"/>
          </a:solidFill>
          <a:latin typeface="Arial"/>
          <a:ea typeface="Arial"/>
          <a:cs typeface="Arial"/>
        </a:defRPr>
      </a:lvl3pPr>
      <a:lvl4pPr marL="1330661" indent="-156548" algn="l" rtl="0" eaLnBrk="0" fontAlgn="base" hangingPunct="0">
        <a:spcBef>
          <a:spcPct val="20000"/>
        </a:spcBef>
        <a:spcAft>
          <a:spcPct val="0"/>
        </a:spcAft>
        <a:buClr>
          <a:srgbClr val="1E5EA4"/>
        </a:buClr>
        <a:buSzPct val="90000"/>
        <a:buFont typeface="Wingdings" charset="2"/>
        <a:buChar char="§"/>
        <a:defRPr kumimoji="1" sz="1400">
          <a:solidFill>
            <a:schemeClr val="tx1"/>
          </a:solidFill>
          <a:latin typeface="Arial"/>
          <a:ea typeface="Arial"/>
          <a:cs typeface="Arial"/>
        </a:defRPr>
      </a:lvl4pPr>
      <a:lvl5pPr marL="1643758" indent="-156548" algn="l" rtl="0" eaLnBrk="0" fontAlgn="base" hangingPunct="0">
        <a:spcBef>
          <a:spcPct val="20000"/>
        </a:spcBef>
        <a:spcAft>
          <a:spcPct val="0"/>
        </a:spcAft>
        <a:buClr>
          <a:srgbClr val="1E5EA4"/>
        </a:buClr>
        <a:buSzPct val="90000"/>
        <a:buFont typeface="Wingdings" charset="2"/>
        <a:buChar char="§"/>
        <a:defRPr kumimoji="1" sz="1200">
          <a:solidFill>
            <a:schemeClr val="tx1"/>
          </a:solidFill>
          <a:latin typeface="Arial"/>
          <a:ea typeface="Arial"/>
          <a:cs typeface="Arial"/>
        </a:defRPr>
      </a:lvl5pPr>
      <a:lvl6pPr marL="2269951" indent="-156548" algn="l" rtl="0" fontAlgn="base">
        <a:spcBef>
          <a:spcPct val="20000"/>
        </a:spcBef>
        <a:spcAft>
          <a:spcPct val="0"/>
        </a:spcAft>
        <a:buClr>
          <a:schemeClr val="accent2"/>
        </a:buClr>
        <a:buSzPct val="90000"/>
        <a:buFont typeface="Arial" pitchFamily="-112" charset="0"/>
        <a:buChar char="-"/>
        <a:defRPr kumimoji="1" sz="1300">
          <a:solidFill>
            <a:schemeClr val="tx1"/>
          </a:solidFill>
          <a:latin typeface="+mn-lt"/>
          <a:ea typeface="+mn-ea"/>
          <a:cs typeface="+mn-cs"/>
        </a:defRPr>
      </a:lvl6pPr>
      <a:lvl7pPr marL="2896145" indent="-156548" algn="l" rtl="0" fontAlgn="base">
        <a:spcBef>
          <a:spcPct val="20000"/>
        </a:spcBef>
        <a:spcAft>
          <a:spcPct val="0"/>
        </a:spcAft>
        <a:buClr>
          <a:schemeClr val="accent2"/>
        </a:buClr>
        <a:buSzPct val="90000"/>
        <a:buFont typeface="Arial" pitchFamily="-112" charset="0"/>
        <a:buChar char="-"/>
        <a:defRPr kumimoji="1" sz="1300">
          <a:solidFill>
            <a:schemeClr val="tx1"/>
          </a:solidFill>
          <a:latin typeface="+mn-lt"/>
          <a:ea typeface="+mn-ea"/>
          <a:cs typeface="+mn-cs"/>
        </a:defRPr>
      </a:lvl7pPr>
      <a:lvl8pPr marL="3522338" indent="-156548" algn="l" rtl="0" fontAlgn="base">
        <a:spcBef>
          <a:spcPct val="20000"/>
        </a:spcBef>
        <a:spcAft>
          <a:spcPct val="0"/>
        </a:spcAft>
        <a:buClr>
          <a:schemeClr val="accent2"/>
        </a:buClr>
        <a:buSzPct val="90000"/>
        <a:buFont typeface="Arial" pitchFamily="-112" charset="0"/>
        <a:buChar char="-"/>
        <a:defRPr kumimoji="1" sz="1300">
          <a:solidFill>
            <a:schemeClr val="tx1"/>
          </a:solidFill>
          <a:latin typeface="+mn-lt"/>
          <a:ea typeface="+mn-ea"/>
          <a:cs typeface="+mn-cs"/>
        </a:defRPr>
      </a:lvl8pPr>
      <a:lvl9pPr marL="4148531" indent="-156548" algn="l" rtl="0" fontAlgn="base">
        <a:spcBef>
          <a:spcPct val="20000"/>
        </a:spcBef>
        <a:spcAft>
          <a:spcPct val="0"/>
        </a:spcAft>
        <a:buClr>
          <a:schemeClr val="accent2"/>
        </a:buClr>
        <a:buSzPct val="90000"/>
        <a:buFont typeface="Arial" pitchFamily="-112" charset="0"/>
        <a:buChar char="-"/>
        <a:defRPr kumimoji="1" sz="1300">
          <a:solidFill>
            <a:schemeClr val="tx1"/>
          </a:solidFill>
          <a:latin typeface="+mn-lt"/>
          <a:ea typeface="+mn-ea"/>
          <a:cs typeface="+mn-cs"/>
        </a:defRPr>
      </a:lvl9pPr>
    </p:bodyStyle>
    <p:otherStyle>
      <a:defPPr>
        <a:defRPr lang="en-US"/>
      </a:defPPr>
      <a:lvl1pPr marL="0" algn="l" defTabSz="626193" rtl="0" eaLnBrk="1" latinLnBrk="0" hangingPunct="1">
        <a:defRPr sz="2500" kern="1200">
          <a:solidFill>
            <a:schemeClr val="tx1"/>
          </a:solidFill>
          <a:latin typeface="+mn-lt"/>
          <a:ea typeface="+mn-ea"/>
          <a:cs typeface="+mn-cs"/>
        </a:defRPr>
      </a:lvl1pPr>
      <a:lvl2pPr marL="626193" algn="l" defTabSz="626193" rtl="0" eaLnBrk="1" latinLnBrk="0" hangingPunct="1">
        <a:defRPr sz="2500" kern="1200">
          <a:solidFill>
            <a:schemeClr val="tx1"/>
          </a:solidFill>
          <a:latin typeface="+mn-lt"/>
          <a:ea typeface="+mn-ea"/>
          <a:cs typeface="+mn-cs"/>
        </a:defRPr>
      </a:lvl2pPr>
      <a:lvl3pPr marL="1252387" algn="l" defTabSz="626193" rtl="0" eaLnBrk="1" latinLnBrk="0" hangingPunct="1">
        <a:defRPr sz="2500" kern="1200">
          <a:solidFill>
            <a:schemeClr val="tx1"/>
          </a:solidFill>
          <a:latin typeface="+mn-lt"/>
          <a:ea typeface="+mn-ea"/>
          <a:cs typeface="+mn-cs"/>
        </a:defRPr>
      </a:lvl3pPr>
      <a:lvl4pPr marL="1878580" algn="l" defTabSz="626193" rtl="0" eaLnBrk="1" latinLnBrk="0" hangingPunct="1">
        <a:defRPr sz="2500" kern="1200">
          <a:solidFill>
            <a:schemeClr val="tx1"/>
          </a:solidFill>
          <a:latin typeface="+mn-lt"/>
          <a:ea typeface="+mn-ea"/>
          <a:cs typeface="+mn-cs"/>
        </a:defRPr>
      </a:lvl4pPr>
      <a:lvl5pPr marL="2504773" algn="l" defTabSz="626193" rtl="0" eaLnBrk="1" latinLnBrk="0" hangingPunct="1">
        <a:defRPr sz="2500" kern="1200">
          <a:solidFill>
            <a:schemeClr val="tx1"/>
          </a:solidFill>
          <a:latin typeface="+mn-lt"/>
          <a:ea typeface="+mn-ea"/>
          <a:cs typeface="+mn-cs"/>
        </a:defRPr>
      </a:lvl5pPr>
      <a:lvl6pPr marL="3130968" algn="l" defTabSz="626193" rtl="0" eaLnBrk="1" latinLnBrk="0" hangingPunct="1">
        <a:defRPr sz="2500" kern="1200">
          <a:solidFill>
            <a:schemeClr val="tx1"/>
          </a:solidFill>
          <a:latin typeface="+mn-lt"/>
          <a:ea typeface="+mn-ea"/>
          <a:cs typeface="+mn-cs"/>
        </a:defRPr>
      </a:lvl6pPr>
      <a:lvl7pPr marL="3757161" algn="l" defTabSz="626193" rtl="0" eaLnBrk="1" latinLnBrk="0" hangingPunct="1">
        <a:defRPr sz="2500" kern="1200">
          <a:solidFill>
            <a:schemeClr val="tx1"/>
          </a:solidFill>
          <a:latin typeface="+mn-lt"/>
          <a:ea typeface="+mn-ea"/>
          <a:cs typeface="+mn-cs"/>
        </a:defRPr>
      </a:lvl7pPr>
      <a:lvl8pPr marL="4383354" algn="l" defTabSz="626193" rtl="0" eaLnBrk="1" latinLnBrk="0" hangingPunct="1">
        <a:defRPr sz="2500" kern="1200">
          <a:solidFill>
            <a:schemeClr val="tx1"/>
          </a:solidFill>
          <a:latin typeface="+mn-lt"/>
          <a:ea typeface="+mn-ea"/>
          <a:cs typeface="+mn-cs"/>
        </a:defRPr>
      </a:lvl8pPr>
      <a:lvl9pPr marL="5009548" algn="l" defTabSz="626193" rtl="0" eaLnBrk="1" latinLnBrk="0" hangingPunct="1">
        <a:defRPr sz="2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918" y="274639"/>
            <a:ext cx="10978515"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918" y="1600201"/>
            <a:ext cx="10978515"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917" y="6356352"/>
            <a:ext cx="2846282" cy="365125"/>
          </a:xfrm>
          <a:prstGeom prst="rect">
            <a:avLst/>
          </a:prstGeom>
        </p:spPr>
        <p:txBody>
          <a:bodyPr vert="horz" lIns="91440" tIns="45720" rIns="91440" bIns="45720" rtlCol="0" anchor="ctr"/>
          <a:lstStyle>
            <a:lvl1pPr algn="l">
              <a:defRPr sz="1600">
                <a:solidFill>
                  <a:schemeClr val="tx1">
                    <a:tint val="75000"/>
                  </a:schemeClr>
                </a:solidFill>
                <a:latin typeface="IBM Plex Sans" charset="0"/>
                <a:ea typeface="IBM Plex Sans" charset="0"/>
                <a:cs typeface="IBM Plex Sans" charset="0"/>
              </a:defRPr>
            </a:lvl1pPr>
          </a:lstStyle>
          <a:p>
            <a:pPr defTabSz="609570"/>
            <a:endParaRPr lang="en-US" dirty="0">
              <a:solidFill>
                <a:prstClr val="black">
                  <a:tint val="75000"/>
                </a:prstClr>
              </a:solidFill>
            </a:endParaRPr>
          </a:p>
        </p:txBody>
      </p:sp>
      <p:sp>
        <p:nvSpPr>
          <p:cNvPr id="5" name="Footer Placeholder 4"/>
          <p:cNvSpPr>
            <a:spLocks noGrp="1"/>
          </p:cNvSpPr>
          <p:nvPr>
            <p:ph type="ftr" sz="quarter" idx="3"/>
          </p:nvPr>
        </p:nvSpPr>
        <p:spPr>
          <a:xfrm>
            <a:off x="4167770" y="6356352"/>
            <a:ext cx="3862811" cy="365125"/>
          </a:xfrm>
          <a:prstGeom prst="rect">
            <a:avLst/>
          </a:prstGeom>
        </p:spPr>
        <p:txBody>
          <a:bodyPr vert="horz" lIns="91440" tIns="45720" rIns="91440" bIns="45720" rtlCol="0" anchor="ctr"/>
          <a:lstStyle>
            <a:lvl1pPr algn="ctr">
              <a:defRPr sz="1600">
                <a:solidFill>
                  <a:schemeClr val="tx1">
                    <a:tint val="75000"/>
                  </a:schemeClr>
                </a:solidFill>
                <a:latin typeface="IBM Plex Sans" charset="0"/>
                <a:ea typeface="IBM Plex Sans" charset="0"/>
                <a:cs typeface="IBM Plex Sans" charset="0"/>
              </a:defRPr>
            </a:lvl1pPr>
          </a:lstStyle>
          <a:p>
            <a:pPr defTabSz="609570"/>
            <a:endParaRPr lang="en-US" dirty="0">
              <a:solidFill>
                <a:prstClr val="black">
                  <a:tint val="75000"/>
                </a:prstClr>
              </a:solidFill>
            </a:endParaRPr>
          </a:p>
        </p:txBody>
      </p:sp>
      <p:sp>
        <p:nvSpPr>
          <p:cNvPr id="6" name="Slide Number Placeholder 5"/>
          <p:cNvSpPr>
            <a:spLocks noGrp="1"/>
          </p:cNvSpPr>
          <p:nvPr>
            <p:ph type="sldNum" sz="quarter" idx="4"/>
          </p:nvPr>
        </p:nvSpPr>
        <p:spPr>
          <a:xfrm>
            <a:off x="8742151" y="6356352"/>
            <a:ext cx="2846282" cy="365125"/>
          </a:xfrm>
          <a:prstGeom prst="rect">
            <a:avLst/>
          </a:prstGeom>
        </p:spPr>
        <p:txBody>
          <a:bodyPr vert="horz" lIns="91440" tIns="45720" rIns="91440" bIns="45720" rtlCol="0" anchor="ctr"/>
          <a:lstStyle>
            <a:lvl1pPr algn="r">
              <a:defRPr sz="1600">
                <a:solidFill>
                  <a:schemeClr val="tx1">
                    <a:tint val="75000"/>
                  </a:schemeClr>
                </a:solidFill>
                <a:latin typeface="IBM Plex Sans" charset="0"/>
                <a:ea typeface="IBM Plex Sans" charset="0"/>
                <a:cs typeface="IBM Plex Sans" charset="0"/>
              </a:defRPr>
            </a:lvl1pPr>
          </a:lstStyle>
          <a:p>
            <a:pPr defTabSz="609570"/>
            <a:fld id="{08BF69C1-739F-1B47-B5E3-FA651BCAB105}" type="slidenum">
              <a:rPr lang="en-US" smtClean="0">
                <a:solidFill>
                  <a:prstClr val="black">
                    <a:tint val="75000"/>
                  </a:prstClr>
                </a:solidFill>
              </a:rPr>
              <a:pPr defTabSz="609570"/>
              <a:t>‹#›</a:t>
            </a:fld>
            <a:endParaRPr lang="en-US" dirty="0">
              <a:solidFill>
                <a:prstClr val="black">
                  <a:tint val="75000"/>
                </a:prstClr>
              </a:solidFill>
            </a:endParaRPr>
          </a:p>
        </p:txBody>
      </p:sp>
    </p:spTree>
    <p:extLst>
      <p:ext uri="{BB962C8B-B14F-4D97-AF65-F5344CB8AC3E}">
        <p14:creationId xmlns:p14="http://schemas.microsoft.com/office/powerpoint/2010/main" val="3178828773"/>
      </p:ext>
    </p:extLst>
  </p:cSld>
  <p:clrMap bg1="lt1" tx1="dk1" bg2="lt2" tx2="dk2" accent1="accent1" accent2="accent2" accent3="accent3" accent4="accent4" accent5="accent5" accent6="accent6" hlink="hlink" folHlink="folHlink"/>
  <p:sldLayoutIdLst>
    <p:sldLayoutId id="2147486150" r:id="rId1"/>
    <p:sldLayoutId id="2147486151" r:id="rId2"/>
    <p:sldLayoutId id="2147486152" r:id="rId3"/>
    <p:sldLayoutId id="2147486153" r:id="rId4"/>
    <p:sldLayoutId id="2147486154" r:id="rId5"/>
    <p:sldLayoutId id="2147486155" r:id="rId6"/>
    <p:sldLayoutId id="2147486156" r:id="rId7"/>
    <p:sldLayoutId id="2147486157" r:id="rId8"/>
  </p:sldLayoutIdLst>
  <p:hf hdr="0" dt="0"/>
  <p:txStyles>
    <p:titleStyle>
      <a:lvl1pPr algn="ctr" defTabSz="609570" rtl="0" eaLnBrk="1" latinLnBrk="0" hangingPunct="1">
        <a:spcBef>
          <a:spcPct val="0"/>
        </a:spcBef>
        <a:buNone/>
        <a:defRPr sz="5867" kern="1200">
          <a:solidFill>
            <a:schemeClr val="tx1"/>
          </a:solidFill>
          <a:latin typeface="IBM Plex Sans" charset="0"/>
          <a:ea typeface="IBM Plex Sans" charset="0"/>
          <a:cs typeface="IBM Plex Sans" charset="0"/>
        </a:defRPr>
      </a:lvl1pPr>
    </p:titleStyle>
    <p:bodyStyle>
      <a:lvl1pPr marL="457178" indent="-457178" algn="l" defTabSz="609570" rtl="0" eaLnBrk="1" latinLnBrk="0" hangingPunct="1">
        <a:spcBef>
          <a:spcPct val="20000"/>
        </a:spcBef>
        <a:buFont typeface="Arial"/>
        <a:buChar char="•"/>
        <a:defRPr sz="4267" kern="1200">
          <a:solidFill>
            <a:schemeClr val="tx1"/>
          </a:solidFill>
          <a:latin typeface="IBM Plex Sans" charset="0"/>
          <a:ea typeface="IBM Plex Sans" charset="0"/>
          <a:cs typeface="IBM Plex Sans" charset="0"/>
        </a:defRPr>
      </a:lvl1pPr>
      <a:lvl2pPr marL="990550" indent="-380981" algn="l" defTabSz="609570" rtl="0" eaLnBrk="1" latinLnBrk="0" hangingPunct="1">
        <a:spcBef>
          <a:spcPct val="20000"/>
        </a:spcBef>
        <a:buFont typeface="Arial"/>
        <a:buChar char="–"/>
        <a:defRPr sz="3733" kern="1200">
          <a:solidFill>
            <a:schemeClr val="tx1"/>
          </a:solidFill>
          <a:latin typeface="IBM Plex Sans" charset="0"/>
          <a:ea typeface="IBM Plex Sans" charset="0"/>
          <a:cs typeface="IBM Plex Sans" charset="0"/>
        </a:defRPr>
      </a:lvl2pPr>
      <a:lvl3pPr marL="1523925" indent="-304784" algn="l" defTabSz="609570" rtl="0" eaLnBrk="1" latinLnBrk="0" hangingPunct="1">
        <a:spcBef>
          <a:spcPct val="20000"/>
        </a:spcBef>
        <a:buFont typeface="Arial"/>
        <a:buChar char="•"/>
        <a:defRPr sz="3200" kern="1200">
          <a:solidFill>
            <a:schemeClr val="tx1"/>
          </a:solidFill>
          <a:latin typeface="IBM Plex Sans" charset="0"/>
          <a:ea typeface="IBM Plex Sans" charset="0"/>
          <a:cs typeface="IBM Plex Sans" charset="0"/>
        </a:defRPr>
      </a:lvl3pPr>
      <a:lvl4pPr marL="2133493" indent="-304784" algn="l" defTabSz="609570" rtl="0" eaLnBrk="1" latinLnBrk="0" hangingPunct="1">
        <a:spcBef>
          <a:spcPct val="20000"/>
        </a:spcBef>
        <a:buFont typeface="Arial"/>
        <a:buChar char="–"/>
        <a:defRPr sz="2667" kern="1200">
          <a:solidFill>
            <a:schemeClr val="tx1"/>
          </a:solidFill>
          <a:latin typeface="IBM Plex Sans" charset="0"/>
          <a:ea typeface="IBM Plex Sans" charset="0"/>
          <a:cs typeface="IBM Plex Sans" charset="0"/>
        </a:defRPr>
      </a:lvl4pPr>
      <a:lvl5pPr marL="2743062" indent="-304784" algn="l" defTabSz="609570" rtl="0" eaLnBrk="1" latinLnBrk="0" hangingPunct="1">
        <a:spcBef>
          <a:spcPct val="20000"/>
        </a:spcBef>
        <a:buFont typeface="Arial"/>
        <a:buChar char="»"/>
        <a:defRPr sz="2667" kern="1200">
          <a:solidFill>
            <a:schemeClr val="tx1"/>
          </a:solidFill>
          <a:latin typeface="IBM Plex Sans" charset="0"/>
          <a:ea typeface="IBM Plex Sans" charset="0"/>
          <a:cs typeface="IBM Plex Sans" charset="0"/>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hyperlink" Target="https://github.com/anuj741/PMCaresDonationTrack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sv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5" Type="http://schemas.openxmlformats.org/officeDocument/2006/relationships/image" Target="../media/image35.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 Id="rId14" Type="http://schemas.openxmlformats.org/officeDocument/2006/relationships/hyperlink" Target="https://opentextbc.ca/abealf2/chapter/chapter-7/"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nuj741/PMCaresDonationTrack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6764" y="2280375"/>
            <a:ext cx="9354457" cy="908820"/>
          </a:xfrm>
        </p:spPr>
        <p:txBody>
          <a:bodyPr>
            <a:normAutofit/>
          </a:bodyPr>
          <a:lstStyle/>
          <a:p>
            <a:r>
              <a:rPr lang="en-US" dirty="0"/>
              <a:t>Project Aabhar</a:t>
            </a:r>
            <a:endParaRPr lang="en-US" b="0" i="1" dirty="0"/>
          </a:p>
        </p:txBody>
      </p:sp>
      <p:sp>
        <p:nvSpPr>
          <p:cNvPr id="30" name="Text Placeholder 1">
            <a:extLst>
              <a:ext uri="{FF2B5EF4-FFF2-40B4-BE49-F238E27FC236}">
                <a16:creationId xmlns:a16="http://schemas.microsoft.com/office/drawing/2014/main" id="{DFEB803F-F8E0-4883-87A1-1AA6DB7B22CD}"/>
              </a:ext>
            </a:extLst>
          </p:cNvPr>
          <p:cNvSpPr txBox="1">
            <a:spLocks/>
          </p:cNvSpPr>
          <p:nvPr/>
        </p:nvSpPr>
        <p:spPr>
          <a:xfrm>
            <a:off x="200996" y="3721605"/>
            <a:ext cx="9354457" cy="908820"/>
          </a:xfrm>
          <a:prstGeom prst="rect">
            <a:avLst/>
          </a:prstGeom>
        </p:spPr>
        <p:txBody>
          <a:bodyPr vert="horz" lIns="121920" tIns="60960" rIns="121920" bIns="60960" rtlCol="0">
            <a:normAutofit lnSpcReduction="10000"/>
          </a:bodyPr>
          <a:lstStyle>
            <a:lvl1pPr marL="0" indent="0" algn="l" defTabSz="457189" rtl="0" eaLnBrk="1" latinLnBrk="0" hangingPunct="1">
              <a:spcBef>
                <a:spcPct val="20000"/>
              </a:spcBef>
              <a:buFont typeface="Arial"/>
              <a:buNone/>
              <a:defRPr sz="2400" b="1" kern="1200">
                <a:solidFill>
                  <a:schemeClr val="bg1"/>
                </a:solidFill>
                <a:latin typeface="IBM Plex Sans" charset="0"/>
                <a:ea typeface="IBM Plex Sans" charset="0"/>
                <a:cs typeface="IBM Plex Sans" charset="0"/>
              </a:defRPr>
            </a:lvl1pPr>
            <a:lvl2pPr marL="742931" indent="-285743" algn="l" defTabSz="457189" rtl="0" eaLnBrk="1" latinLnBrk="0" hangingPunct="1">
              <a:spcBef>
                <a:spcPct val="20000"/>
              </a:spcBef>
              <a:buFont typeface="Arial"/>
              <a:buChar char="–"/>
              <a:defRPr sz="2800" kern="1200">
                <a:solidFill>
                  <a:schemeClr val="bg1"/>
                </a:solidFill>
                <a:latin typeface="IBM Plex Sans" charset="0"/>
                <a:ea typeface="IBM Plex Sans" charset="0"/>
                <a:cs typeface="IBM Plex Sans" charset="0"/>
              </a:defRPr>
            </a:lvl2pPr>
            <a:lvl3pPr marL="1142972" indent="-228594" algn="l" defTabSz="457189" rtl="0" eaLnBrk="1" latinLnBrk="0" hangingPunct="1">
              <a:spcBef>
                <a:spcPct val="20000"/>
              </a:spcBef>
              <a:buFont typeface="Arial"/>
              <a:buChar char="•"/>
              <a:defRPr sz="2400" kern="1200">
                <a:solidFill>
                  <a:schemeClr val="bg1"/>
                </a:solidFill>
                <a:latin typeface="IBM Plex Sans" charset="0"/>
                <a:ea typeface="IBM Plex Sans" charset="0"/>
                <a:cs typeface="IBM Plex Sans" charset="0"/>
              </a:defRPr>
            </a:lvl3pPr>
            <a:lvl4pPr marL="1600160" indent="-228594" algn="l" defTabSz="457189" rtl="0" eaLnBrk="1" latinLnBrk="0" hangingPunct="1">
              <a:spcBef>
                <a:spcPct val="20000"/>
              </a:spcBef>
              <a:buFont typeface="Arial"/>
              <a:buChar char="–"/>
              <a:defRPr sz="2000" kern="1200">
                <a:solidFill>
                  <a:schemeClr val="bg1"/>
                </a:solidFill>
                <a:latin typeface="IBM Plex Sans" charset="0"/>
                <a:ea typeface="IBM Plex Sans" charset="0"/>
                <a:cs typeface="IBM Plex Sans" charset="0"/>
              </a:defRPr>
            </a:lvl4pPr>
            <a:lvl5pPr marL="2057348" indent="-228594" algn="l" defTabSz="457189" rtl="0" eaLnBrk="1" latinLnBrk="0" hangingPunct="1">
              <a:spcBef>
                <a:spcPct val="20000"/>
              </a:spcBef>
              <a:buFont typeface="Arial"/>
              <a:buChar char="»"/>
              <a:defRPr sz="2000" kern="1200">
                <a:solidFill>
                  <a:schemeClr val="bg1"/>
                </a:solidFill>
                <a:latin typeface="IBM Plex Sans" charset="0"/>
                <a:ea typeface="IBM Plex Sans" charset="0"/>
                <a:cs typeface="IBM Plex Sans"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defTabSz="609570" fontAlgn="auto">
              <a:spcAft>
                <a:spcPts val="0"/>
              </a:spcAft>
            </a:pPr>
            <a:r>
              <a:rPr lang="en-US" sz="1600" b="0" i="1" dirty="0">
                <a:solidFill>
                  <a:prstClr val="white"/>
                </a:solidFill>
              </a:rPr>
              <a:t>Anuj Garg2/India/IBM</a:t>
            </a:r>
          </a:p>
          <a:p>
            <a:pPr defTabSz="609570" fontAlgn="auto">
              <a:spcAft>
                <a:spcPts val="0"/>
              </a:spcAft>
            </a:pPr>
            <a:r>
              <a:rPr lang="en-US" sz="1600" b="0" i="1" dirty="0">
                <a:solidFill>
                  <a:prstClr val="white"/>
                </a:solidFill>
              </a:rPr>
              <a:t>Mani Madhukar1/India/IBM</a:t>
            </a:r>
          </a:p>
          <a:p>
            <a:pPr defTabSz="609570" fontAlgn="auto">
              <a:spcAft>
                <a:spcPts val="0"/>
              </a:spcAft>
            </a:pPr>
            <a:r>
              <a:rPr lang="en-US" sz="1600" b="0" i="1" dirty="0">
                <a:solidFill>
                  <a:prstClr val="white"/>
                </a:solidFill>
              </a:rPr>
              <a:t>Shikha Maheshwari/India/IBM</a:t>
            </a:r>
          </a:p>
        </p:txBody>
      </p:sp>
      <p:pic>
        <p:nvPicPr>
          <p:cNvPr id="4" name="Picture 3" descr="A close up of a sign&#10;&#10;Description automatically generated">
            <a:extLst>
              <a:ext uri="{FF2B5EF4-FFF2-40B4-BE49-F238E27FC236}">
                <a16:creationId xmlns:a16="http://schemas.microsoft.com/office/drawing/2014/main" id="{FC64BEE3-EC1B-4CC8-906B-1575D5B7FF34}"/>
              </a:ext>
            </a:extLst>
          </p:cNvPr>
          <p:cNvPicPr>
            <a:picLocks noChangeAspect="1"/>
          </p:cNvPicPr>
          <p:nvPr/>
        </p:nvPicPr>
        <p:blipFill>
          <a:blip r:embed="rId3"/>
          <a:stretch>
            <a:fillRect/>
          </a:stretch>
        </p:blipFill>
        <p:spPr>
          <a:xfrm>
            <a:off x="9411635" y="2734785"/>
            <a:ext cx="1190603" cy="694215"/>
          </a:xfrm>
          <a:prstGeom prst="rect">
            <a:avLst/>
          </a:prstGeom>
        </p:spPr>
      </p:pic>
      <p:sp>
        <p:nvSpPr>
          <p:cNvPr id="5" name="Rectangle 4">
            <a:extLst>
              <a:ext uri="{FF2B5EF4-FFF2-40B4-BE49-F238E27FC236}">
                <a16:creationId xmlns:a16="http://schemas.microsoft.com/office/drawing/2014/main" id="{6E64C725-2562-344A-BECD-D7CCE18F6B23}"/>
              </a:ext>
            </a:extLst>
          </p:cNvPr>
          <p:cNvSpPr/>
          <p:nvPr/>
        </p:nvSpPr>
        <p:spPr>
          <a:xfrm>
            <a:off x="196764" y="4824281"/>
            <a:ext cx="5519994" cy="338554"/>
          </a:xfrm>
          <a:prstGeom prst="rect">
            <a:avLst/>
          </a:prstGeom>
        </p:spPr>
        <p:txBody>
          <a:bodyPr wrap="square">
            <a:spAutoFit/>
          </a:bodyPr>
          <a:lstStyle/>
          <a:p>
            <a:pPr marL="0" indent="0">
              <a:buNone/>
            </a:pPr>
            <a:r>
              <a:rPr lang="en-IN" dirty="0">
                <a:solidFill>
                  <a:schemeClr val="bg1"/>
                </a:solidFill>
                <a:hlinkClick r:id="rId4">
                  <a:extLst>
                    <a:ext uri="{A12FA001-AC4F-418D-AE19-62706E023703}">
                      <ahyp:hlinkClr xmlns:ahyp="http://schemas.microsoft.com/office/drawing/2018/hyperlinkcolor" val="tx"/>
                    </a:ext>
                  </a:extLst>
                </a:hlinkClick>
              </a:rPr>
              <a:t>https://github.com/anuj741/PMCaresDonationTracking</a:t>
            </a:r>
            <a:endParaRPr lang="en-IN" dirty="0">
              <a:solidFill>
                <a:schemeClr val="bg1"/>
              </a:solidFill>
            </a:endParaRPr>
          </a:p>
        </p:txBody>
      </p:sp>
    </p:spTree>
    <p:extLst>
      <p:ext uri="{BB962C8B-B14F-4D97-AF65-F5344CB8AC3E}">
        <p14:creationId xmlns:p14="http://schemas.microsoft.com/office/powerpoint/2010/main" val="1110776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BD402B-3C16-4706-9057-029E2A4377D6}"/>
              </a:ext>
            </a:extLst>
          </p:cNvPr>
          <p:cNvSpPr>
            <a:spLocks noGrp="1"/>
          </p:cNvSpPr>
          <p:nvPr>
            <p:ph type="title"/>
          </p:nvPr>
        </p:nvSpPr>
        <p:spPr>
          <a:xfrm>
            <a:off x="448437" y="778426"/>
            <a:ext cx="11520000" cy="576000"/>
          </a:xfrm>
        </p:spPr>
        <p:txBody>
          <a:bodyPr/>
          <a:lstStyle/>
          <a:p>
            <a:r>
              <a:rPr lang="en-US" sz="1800" dirty="0"/>
              <a:t>Results</a:t>
            </a:r>
          </a:p>
        </p:txBody>
      </p:sp>
      <p:sp>
        <p:nvSpPr>
          <p:cNvPr id="4" name="Content Placeholder 3">
            <a:extLst>
              <a:ext uri="{FF2B5EF4-FFF2-40B4-BE49-F238E27FC236}">
                <a16:creationId xmlns:a16="http://schemas.microsoft.com/office/drawing/2014/main" id="{BA55BA06-766E-4186-B384-80C57B6315B9}"/>
              </a:ext>
            </a:extLst>
          </p:cNvPr>
          <p:cNvSpPr>
            <a:spLocks noGrp="1"/>
          </p:cNvSpPr>
          <p:nvPr>
            <p:ph idx="1"/>
          </p:nvPr>
        </p:nvSpPr>
        <p:spPr>
          <a:xfrm>
            <a:off x="448437" y="1354426"/>
            <a:ext cx="11520000" cy="4896000"/>
          </a:xfrm>
        </p:spPr>
        <p:txBody>
          <a:bodyPr/>
          <a:lstStyle/>
          <a:p>
            <a:r>
              <a:rPr lang="en-IN" sz="1600" dirty="0"/>
              <a:t>Working Hyperledger Fabric based platform to collect and keep track of donations made to the </a:t>
            </a:r>
            <a:r>
              <a:rPr lang="en-IN" sz="1600" dirty="0" err="1"/>
              <a:t>PMCares</a:t>
            </a:r>
            <a:r>
              <a:rPr lang="en-IN" sz="1600" dirty="0"/>
              <a:t> fund. </a:t>
            </a:r>
          </a:p>
          <a:p>
            <a:r>
              <a:rPr lang="en-IN" sz="1600" dirty="0"/>
              <a:t>Working platform to distribute funds to beneficiaries tracked by Blockchain technology. </a:t>
            </a:r>
          </a:p>
          <a:p>
            <a:r>
              <a:rPr lang="en-IN" sz="1600" dirty="0"/>
              <a:t>Working platform to view transactions and reports of the donors and fund seekers. </a:t>
            </a:r>
          </a:p>
          <a:p>
            <a:r>
              <a:rPr lang="en-IN" sz="1600" dirty="0"/>
              <a:t>Bringing transparency from audit and compliance of view to usage of </a:t>
            </a:r>
            <a:r>
              <a:rPr lang="en-IN" sz="1600" dirty="0" err="1"/>
              <a:t>PMCares</a:t>
            </a:r>
            <a:r>
              <a:rPr lang="en-IN" sz="1600" dirty="0"/>
              <a:t> fund. </a:t>
            </a:r>
          </a:p>
          <a:p>
            <a:endParaRPr lang="en-IN" dirty="0"/>
          </a:p>
          <a:p>
            <a:pPr marL="0" indent="0">
              <a:buNone/>
            </a:pPr>
            <a:r>
              <a:rPr lang="en-US" sz="1800" b="1" dirty="0">
                <a:solidFill>
                  <a:srgbClr val="2573B3"/>
                </a:solidFill>
              </a:rPr>
              <a:t>Next Step </a:t>
            </a:r>
          </a:p>
          <a:p>
            <a:pPr marL="0" indent="0">
              <a:buNone/>
            </a:pPr>
            <a:endParaRPr lang="en-US" sz="1800" b="1" dirty="0">
              <a:solidFill>
                <a:srgbClr val="2573B3"/>
              </a:solidFill>
            </a:endParaRPr>
          </a:p>
          <a:p>
            <a:r>
              <a:rPr lang="en-IN" sz="1600" dirty="0"/>
              <a:t>Incorporate authentication mechanism for registering donors and charitable organizations (seeking funds) using Aadhar Id.</a:t>
            </a:r>
          </a:p>
          <a:p>
            <a:r>
              <a:rPr lang="en-IN" sz="1600" dirty="0"/>
              <a:t>Add auditing organization such as CAG to ensure complete transparency and that the money is coming from valid sources and is going to valid source. </a:t>
            </a:r>
          </a:p>
          <a:p>
            <a:r>
              <a:rPr lang="en-IN" sz="1600" dirty="0"/>
              <a:t>Enable real time fund tracking for individuals based on their signing credentials, to instil faith in </a:t>
            </a:r>
            <a:r>
              <a:rPr lang="en-IN" sz="1600" dirty="0" err="1"/>
              <a:t>PMCares</a:t>
            </a:r>
            <a:r>
              <a:rPr lang="en-IN" sz="1600" dirty="0"/>
              <a:t> fund institution. </a:t>
            </a:r>
          </a:p>
          <a:p>
            <a:r>
              <a:rPr lang="en-IN" sz="1600" dirty="0"/>
              <a:t>Enable the app for Android and IOS based mobile platforms. </a:t>
            </a:r>
          </a:p>
          <a:p>
            <a:r>
              <a:rPr lang="en-IN" sz="1600" dirty="0"/>
              <a:t>Enable generation of donation certificates and tax certificates for donors.</a:t>
            </a:r>
          </a:p>
          <a:p>
            <a:r>
              <a:rPr lang="en-IN" sz="1600" dirty="0"/>
              <a:t>Integration with payment gateways such as banks, credit cards, digital wallets etc. </a:t>
            </a:r>
          </a:p>
          <a:p>
            <a:r>
              <a:rPr lang="en-IN" sz="1600" dirty="0"/>
              <a:t>Detailed reports on all transactions and breakup per user. </a:t>
            </a:r>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337709780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497355F-3F84-42F6-8B6E-12A936FCF321}"/>
              </a:ext>
            </a:extLst>
          </p:cNvPr>
          <p:cNvSpPr txBox="1"/>
          <p:nvPr/>
        </p:nvSpPr>
        <p:spPr>
          <a:xfrm>
            <a:off x="253062" y="908650"/>
            <a:ext cx="5112710" cy="107721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Covid – 19 </a:t>
            </a:r>
          </a:p>
          <a:p>
            <a:endParaRPr lang="en-IN" dirty="0"/>
          </a:p>
          <a:p>
            <a:r>
              <a:rPr lang="en-IN" dirty="0"/>
              <a:t>The Biggest Pandemic of our times</a:t>
            </a:r>
          </a:p>
          <a:p>
            <a:endParaRPr lang="en-IN" dirty="0"/>
          </a:p>
        </p:txBody>
      </p:sp>
      <p:pic>
        <p:nvPicPr>
          <p:cNvPr id="16" name="Picture 15">
            <a:extLst>
              <a:ext uri="{FF2B5EF4-FFF2-40B4-BE49-F238E27FC236}">
                <a16:creationId xmlns:a16="http://schemas.microsoft.com/office/drawing/2014/main" id="{8BA08EA1-66C3-4EDC-9AF7-16A5ADB74DD9}"/>
              </a:ext>
            </a:extLst>
          </p:cNvPr>
          <p:cNvPicPr>
            <a:picLocks noChangeAspect="1"/>
          </p:cNvPicPr>
          <p:nvPr/>
        </p:nvPicPr>
        <p:blipFill>
          <a:blip r:embed="rId2"/>
          <a:stretch>
            <a:fillRect/>
          </a:stretch>
        </p:blipFill>
        <p:spPr>
          <a:xfrm>
            <a:off x="7971435" y="897615"/>
            <a:ext cx="1046008" cy="1042754"/>
          </a:xfrm>
          <a:prstGeom prst="rect">
            <a:avLst/>
          </a:prstGeom>
        </p:spPr>
      </p:pic>
      <p:sp>
        <p:nvSpPr>
          <p:cNvPr id="18" name="TextBox 17">
            <a:extLst>
              <a:ext uri="{FF2B5EF4-FFF2-40B4-BE49-F238E27FC236}">
                <a16:creationId xmlns:a16="http://schemas.microsoft.com/office/drawing/2014/main" id="{4BEA8A20-B2C5-465F-AFDC-35B9C3CFB7AE}"/>
              </a:ext>
            </a:extLst>
          </p:cNvPr>
          <p:cNvSpPr txBox="1"/>
          <p:nvPr/>
        </p:nvSpPr>
        <p:spPr>
          <a:xfrm>
            <a:off x="253062" y="2414154"/>
            <a:ext cx="3325763" cy="3108543"/>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marL="285750" indent="-285750">
              <a:buFont typeface="Wingdings" panose="05000000000000000000" pitchFamily="2" charset="2"/>
              <a:buChar char="ü"/>
            </a:pPr>
            <a:r>
              <a:rPr lang="en-IN" sz="1400" dirty="0"/>
              <a:t>India tally of Covid-19 patients above 265k.</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India ranks at 5</a:t>
            </a:r>
            <a:r>
              <a:rPr lang="en-IN" sz="1400" baseline="30000" dirty="0"/>
              <a:t>th</a:t>
            </a:r>
            <a:r>
              <a:rPr lang="en-IN" sz="1400" dirty="0"/>
              <a:t> place in the world as of now. </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Indian government has announced big relief package to tackle the situation and control the pandemic. </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India among the major players hoping to come forward with vaccine. </a:t>
            </a:r>
          </a:p>
        </p:txBody>
      </p:sp>
      <p:pic>
        <p:nvPicPr>
          <p:cNvPr id="4" name="Picture 3">
            <a:extLst>
              <a:ext uri="{FF2B5EF4-FFF2-40B4-BE49-F238E27FC236}">
                <a16:creationId xmlns:a16="http://schemas.microsoft.com/office/drawing/2014/main" id="{AD70C606-A403-4F1D-A178-99AC976A8F44}"/>
              </a:ext>
            </a:extLst>
          </p:cNvPr>
          <p:cNvPicPr>
            <a:picLocks noChangeAspect="1"/>
          </p:cNvPicPr>
          <p:nvPr/>
        </p:nvPicPr>
        <p:blipFill>
          <a:blip r:embed="rId3"/>
          <a:stretch>
            <a:fillRect/>
          </a:stretch>
        </p:blipFill>
        <p:spPr>
          <a:xfrm>
            <a:off x="3946732" y="2266300"/>
            <a:ext cx="2692706" cy="3404250"/>
          </a:xfrm>
          <a:prstGeom prst="rect">
            <a:avLst/>
          </a:prstGeom>
        </p:spPr>
      </p:pic>
      <p:pic>
        <p:nvPicPr>
          <p:cNvPr id="5" name="Picture 4">
            <a:extLst>
              <a:ext uri="{FF2B5EF4-FFF2-40B4-BE49-F238E27FC236}">
                <a16:creationId xmlns:a16="http://schemas.microsoft.com/office/drawing/2014/main" id="{7D55A5FE-ED2D-4573-958F-22663879651C}"/>
              </a:ext>
            </a:extLst>
          </p:cNvPr>
          <p:cNvPicPr>
            <a:picLocks noChangeAspect="1"/>
          </p:cNvPicPr>
          <p:nvPr/>
        </p:nvPicPr>
        <p:blipFill>
          <a:blip r:embed="rId4"/>
          <a:stretch>
            <a:fillRect/>
          </a:stretch>
        </p:blipFill>
        <p:spPr>
          <a:xfrm>
            <a:off x="6858123" y="2079582"/>
            <a:ext cx="5112711" cy="3777685"/>
          </a:xfrm>
          <a:prstGeom prst="rect">
            <a:avLst/>
          </a:prstGeom>
        </p:spPr>
      </p:pic>
    </p:spTree>
    <p:extLst>
      <p:ext uri="{BB962C8B-B14F-4D97-AF65-F5344CB8AC3E}">
        <p14:creationId xmlns:p14="http://schemas.microsoft.com/office/powerpoint/2010/main" val="140013967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4BEA8A20-B2C5-465F-AFDC-35B9C3CFB7AE}"/>
              </a:ext>
            </a:extLst>
          </p:cNvPr>
          <p:cNvSpPr txBox="1"/>
          <p:nvPr/>
        </p:nvSpPr>
        <p:spPr>
          <a:xfrm>
            <a:off x="194355" y="1935702"/>
            <a:ext cx="3325763" cy="3754874"/>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marL="285750" indent="-285750">
              <a:lnSpc>
                <a:spcPct val="150000"/>
              </a:lnSpc>
              <a:buFont typeface="Wingdings" panose="05000000000000000000" pitchFamily="2" charset="2"/>
              <a:buChar char="ü"/>
              <a:defRPr sz="1400"/>
            </a:lvl1pPr>
          </a:lstStyle>
          <a:p>
            <a:pPr>
              <a:lnSpc>
                <a:spcPct val="100000"/>
              </a:lnSpc>
            </a:pPr>
            <a:r>
              <a:rPr lang="en-IN" dirty="0"/>
              <a:t>Indian Prime Minister announced special fund called PMCARES to provide relief to Indian population suffering due this pandemic. </a:t>
            </a:r>
          </a:p>
          <a:p>
            <a:pPr>
              <a:lnSpc>
                <a:spcPct val="100000"/>
              </a:lnSpc>
            </a:pPr>
            <a:endParaRPr lang="en-IN" dirty="0"/>
          </a:p>
          <a:p>
            <a:pPr>
              <a:lnSpc>
                <a:spcPct val="100000"/>
              </a:lnSpc>
            </a:pPr>
            <a:r>
              <a:rPr lang="en-IN" dirty="0"/>
              <a:t>PMCARES fund has received huge donations from corporate and entertainment industry with the overall corpus more than Rs 10000 Crore. </a:t>
            </a:r>
          </a:p>
          <a:p>
            <a:pPr>
              <a:lnSpc>
                <a:spcPct val="100000"/>
              </a:lnSpc>
            </a:pPr>
            <a:endParaRPr lang="en-IN" dirty="0"/>
          </a:p>
          <a:p>
            <a:pPr>
              <a:lnSpc>
                <a:spcPct val="100000"/>
              </a:lnSpc>
            </a:pPr>
            <a:r>
              <a:rPr lang="en-IN" dirty="0"/>
              <a:t>While the fund is being used for the welfare of the society lot of questions are being raised on the usage of the funds and involved corruption and ability to reach to the last mile. </a:t>
            </a:r>
          </a:p>
        </p:txBody>
      </p:sp>
      <p:cxnSp>
        <p:nvCxnSpPr>
          <p:cNvPr id="3" name="Straight Connector 2">
            <a:extLst>
              <a:ext uri="{FF2B5EF4-FFF2-40B4-BE49-F238E27FC236}">
                <a16:creationId xmlns:a16="http://schemas.microsoft.com/office/drawing/2014/main" id="{97A24F19-C18C-42D6-91F0-FD3A3DFBE84A}"/>
              </a:ext>
            </a:extLst>
          </p:cNvPr>
          <p:cNvCxnSpPr/>
          <p:nvPr/>
        </p:nvCxnSpPr>
        <p:spPr bwMode="auto">
          <a:xfrm>
            <a:off x="4370935" y="620610"/>
            <a:ext cx="0" cy="623739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DBCE95A8-305F-47B4-967E-0FAD4D500008}"/>
              </a:ext>
            </a:extLst>
          </p:cNvPr>
          <p:cNvPicPr>
            <a:picLocks noChangeAspect="1"/>
          </p:cNvPicPr>
          <p:nvPr/>
        </p:nvPicPr>
        <p:blipFill>
          <a:blip r:embed="rId2"/>
          <a:stretch>
            <a:fillRect/>
          </a:stretch>
        </p:blipFill>
        <p:spPr>
          <a:xfrm>
            <a:off x="4802995" y="908650"/>
            <a:ext cx="3667233" cy="2396293"/>
          </a:xfrm>
          <a:prstGeom prst="rect">
            <a:avLst/>
          </a:prstGeom>
        </p:spPr>
      </p:pic>
      <p:pic>
        <p:nvPicPr>
          <p:cNvPr id="5" name="Picture 4">
            <a:extLst>
              <a:ext uri="{FF2B5EF4-FFF2-40B4-BE49-F238E27FC236}">
                <a16:creationId xmlns:a16="http://schemas.microsoft.com/office/drawing/2014/main" id="{9975C4FF-9A67-4C76-8AE8-1B541F80E372}"/>
              </a:ext>
            </a:extLst>
          </p:cNvPr>
          <p:cNvPicPr>
            <a:picLocks noChangeAspect="1"/>
          </p:cNvPicPr>
          <p:nvPr/>
        </p:nvPicPr>
        <p:blipFill>
          <a:blip r:embed="rId3"/>
          <a:stretch>
            <a:fillRect/>
          </a:stretch>
        </p:blipFill>
        <p:spPr>
          <a:xfrm>
            <a:off x="4658975" y="3536788"/>
            <a:ext cx="3384470" cy="2654032"/>
          </a:xfrm>
          <a:prstGeom prst="rect">
            <a:avLst/>
          </a:prstGeom>
        </p:spPr>
      </p:pic>
      <p:pic>
        <p:nvPicPr>
          <p:cNvPr id="6" name="Picture 5">
            <a:extLst>
              <a:ext uri="{FF2B5EF4-FFF2-40B4-BE49-F238E27FC236}">
                <a16:creationId xmlns:a16="http://schemas.microsoft.com/office/drawing/2014/main" id="{53C95D2A-FA11-4CA5-ACC5-93268DF49A23}"/>
              </a:ext>
            </a:extLst>
          </p:cNvPr>
          <p:cNvPicPr>
            <a:picLocks noChangeAspect="1"/>
          </p:cNvPicPr>
          <p:nvPr/>
        </p:nvPicPr>
        <p:blipFill>
          <a:blip r:embed="rId4"/>
          <a:stretch>
            <a:fillRect/>
          </a:stretch>
        </p:blipFill>
        <p:spPr>
          <a:xfrm>
            <a:off x="8738815" y="762742"/>
            <a:ext cx="3176588" cy="2976563"/>
          </a:xfrm>
          <a:prstGeom prst="rect">
            <a:avLst/>
          </a:prstGeom>
        </p:spPr>
      </p:pic>
      <p:pic>
        <p:nvPicPr>
          <p:cNvPr id="7" name="Picture 6">
            <a:extLst>
              <a:ext uri="{FF2B5EF4-FFF2-40B4-BE49-F238E27FC236}">
                <a16:creationId xmlns:a16="http://schemas.microsoft.com/office/drawing/2014/main" id="{8896B839-D56C-46FE-9566-A11DE51FBB65}"/>
              </a:ext>
            </a:extLst>
          </p:cNvPr>
          <p:cNvPicPr>
            <a:picLocks noChangeAspect="1"/>
          </p:cNvPicPr>
          <p:nvPr/>
        </p:nvPicPr>
        <p:blipFill>
          <a:blip r:embed="rId5"/>
          <a:stretch>
            <a:fillRect/>
          </a:stretch>
        </p:blipFill>
        <p:spPr>
          <a:xfrm>
            <a:off x="8331484" y="3782170"/>
            <a:ext cx="3511657" cy="2739203"/>
          </a:xfrm>
          <a:prstGeom prst="rect">
            <a:avLst/>
          </a:prstGeom>
        </p:spPr>
      </p:pic>
      <p:pic>
        <p:nvPicPr>
          <p:cNvPr id="8" name="Picture 7">
            <a:extLst>
              <a:ext uri="{FF2B5EF4-FFF2-40B4-BE49-F238E27FC236}">
                <a16:creationId xmlns:a16="http://schemas.microsoft.com/office/drawing/2014/main" id="{2C129EB7-F022-4C27-975A-F85EAB05A3C2}"/>
              </a:ext>
            </a:extLst>
          </p:cNvPr>
          <p:cNvPicPr>
            <a:picLocks noChangeAspect="1"/>
          </p:cNvPicPr>
          <p:nvPr/>
        </p:nvPicPr>
        <p:blipFill>
          <a:blip r:embed="rId6"/>
          <a:stretch>
            <a:fillRect/>
          </a:stretch>
        </p:blipFill>
        <p:spPr>
          <a:xfrm>
            <a:off x="95649" y="762742"/>
            <a:ext cx="2628900" cy="828675"/>
          </a:xfrm>
          <a:prstGeom prst="rect">
            <a:avLst/>
          </a:prstGeom>
        </p:spPr>
      </p:pic>
      <p:pic>
        <p:nvPicPr>
          <p:cNvPr id="9" name="Picture 8">
            <a:extLst>
              <a:ext uri="{FF2B5EF4-FFF2-40B4-BE49-F238E27FC236}">
                <a16:creationId xmlns:a16="http://schemas.microsoft.com/office/drawing/2014/main" id="{0D8F46E0-6AD0-42C7-B07A-EEE748CFF65F}"/>
              </a:ext>
            </a:extLst>
          </p:cNvPr>
          <p:cNvPicPr>
            <a:picLocks noChangeAspect="1"/>
          </p:cNvPicPr>
          <p:nvPr/>
        </p:nvPicPr>
        <p:blipFill>
          <a:blip r:embed="rId7"/>
          <a:stretch>
            <a:fillRect/>
          </a:stretch>
        </p:blipFill>
        <p:spPr>
          <a:xfrm>
            <a:off x="3200537" y="762742"/>
            <a:ext cx="822768" cy="745760"/>
          </a:xfrm>
          <a:prstGeom prst="rect">
            <a:avLst/>
          </a:prstGeom>
        </p:spPr>
      </p:pic>
    </p:spTree>
    <p:extLst>
      <p:ext uri="{BB962C8B-B14F-4D97-AF65-F5344CB8AC3E}">
        <p14:creationId xmlns:p14="http://schemas.microsoft.com/office/powerpoint/2010/main" val="44947178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D2C057-94D7-4DF1-993C-8C3F30EEDDA0}"/>
              </a:ext>
            </a:extLst>
          </p:cNvPr>
          <p:cNvSpPr>
            <a:spLocks noGrp="1"/>
          </p:cNvSpPr>
          <p:nvPr>
            <p:ph idx="1"/>
          </p:nvPr>
        </p:nvSpPr>
        <p:spPr>
          <a:xfrm>
            <a:off x="482399" y="1124680"/>
            <a:ext cx="11449586" cy="1008140"/>
          </a:xfrm>
        </p:spPr>
        <p:style>
          <a:lnRef idx="2">
            <a:schemeClr val="dk1">
              <a:shade val="50000"/>
            </a:schemeClr>
          </a:lnRef>
          <a:fillRef idx="1">
            <a:schemeClr val="dk1"/>
          </a:fillRef>
          <a:effectRef idx="0">
            <a:schemeClr val="dk1"/>
          </a:effectRef>
          <a:fontRef idx="minor">
            <a:schemeClr val="lt1"/>
          </a:fontRef>
        </p:style>
        <p:txBody>
          <a:bodyPr/>
          <a:lstStyle/>
          <a:p>
            <a:pPr marL="0" indent="0" algn="just">
              <a:buNone/>
            </a:pPr>
            <a:r>
              <a:rPr lang="en-US" sz="1600" dirty="0"/>
              <a:t>During pandemics such as Covid-19 lot many donators come up with hefty donations to help and rescue the people. Once the donation is done, there is no way to identify if the money is used for the right cause and where exactly it is used. Blockchain based solution can help to track the money till the last point. </a:t>
            </a:r>
          </a:p>
        </p:txBody>
      </p:sp>
      <p:sp>
        <p:nvSpPr>
          <p:cNvPr id="3" name="Title 2">
            <a:extLst>
              <a:ext uri="{FF2B5EF4-FFF2-40B4-BE49-F238E27FC236}">
                <a16:creationId xmlns:a16="http://schemas.microsoft.com/office/drawing/2014/main" id="{D0BD402B-3C16-4706-9057-029E2A4377D6}"/>
              </a:ext>
            </a:extLst>
          </p:cNvPr>
          <p:cNvSpPr>
            <a:spLocks noGrp="1"/>
          </p:cNvSpPr>
          <p:nvPr>
            <p:ph type="title"/>
          </p:nvPr>
        </p:nvSpPr>
        <p:spPr/>
        <p:txBody>
          <a:bodyPr/>
          <a:lstStyle/>
          <a:p>
            <a:r>
              <a:rPr lang="en-US" sz="1800" dirty="0"/>
              <a:t>Project Abstract</a:t>
            </a:r>
          </a:p>
        </p:txBody>
      </p:sp>
      <p:graphicFrame>
        <p:nvGraphicFramePr>
          <p:cNvPr id="7" name="Diagram 6">
            <a:extLst>
              <a:ext uri="{FF2B5EF4-FFF2-40B4-BE49-F238E27FC236}">
                <a16:creationId xmlns:a16="http://schemas.microsoft.com/office/drawing/2014/main" id="{674F62CF-5EE6-457E-B099-F1EBD670D905}"/>
              </a:ext>
            </a:extLst>
          </p:cNvPr>
          <p:cNvGraphicFramePr/>
          <p:nvPr>
            <p:extLst>
              <p:ext uri="{D42A27DB-BD31-4B8C-83A1-F6EECF244321}">
                <p14:modId xmlns:p14="http://schemas.microsoft.com/office/powerpoint/2010/main" val="4079839141"/>
              </p:ext>
            </p:extLst>
          </p:nvPr>
        </p:nvGraphicFramePr>
        <p:xfrm>
          <a:off x="2282645" y="2159866"/>
          <a:ext cx="7378577" cy="4078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577836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214AEFF0-5DB9-4399-A47F-2FD3259983EB}"/>
              </a:ext>
            </a:extLst>
          </p:cNvPr>
          <p:cNvSpPr>
            <a:spLocks noGrp="1"/>
          </p:cNvSpPr>
          <p:nvPr>
            <p:ph type="title"/>
          </p:nvPr>
        </p:nvSpPr>
        <p:spPr>
          <a:xfrm>
            <a:off x="482600" y="619125"/>
            <a:ext cx="11520488" cy="576263"/>
          </a:xfrm>
        </p:spPr>
        <p:txBody>
          <a:bodyPr/>
          <a:lstStyle/>
          <a:p>
            <a:r>
              <a:rPr lang="en-US" sz="2400" dirty="0"/>
              <a:t>Proposed System</a:t>
            </a:r>
          </a:p>
        </p:txBody>
      </p:sp>
      <p:sp>
        <p:nvSpPr>
          <p:cNvPr id="3" name="Rectangle 2">
            <a:extLst>
              <a:ext uri="{FF2B5EF4-FFF2-40B4-BE49-F238E27FC236}">
                <a16:creationId xmlns:a16="http://schemas.microsoft.com/office/drawing/2014/main" id="{CB395EF9-AF12-4C61-A75C-1E14CF9AE417}"/>
              </a:ext>
            </a:extLst>
          </p:cNvPr>
          <p:cNvSpPr/>
          <p:nvPr/>
        </p:nvSpPr>
        <p:spPr>
          <a:xfrm>
            <a:off x="459731" y="1073451"/>
            <a:ext cx="11305570" cy="584775"/>
          </a:xfrm>
          <a:prstGeom prst="rect">
            <a:avLst/>
          </a:prstGeom>
        </p:spPr>
        <p:txBody>
          <a:bodyPr wrap="square">
            <a:spAutoFit/>
          </a:bodyPr>
          <a:lstStyle/>
          <a:p>
            <a:pPr algn="just"/>
            <a:r>
              <a:rPr lang="en-US" b="0" dirty="0"/>
              <a:t>Blockchain Technology enables secured and transparent money transactions with the audit log of every Rs spent.  The proposed creates a Blockchain based data platform to store and retrieve the donation information for the </a:t>
            </a:r>
            <a:r>
              <a:rPr lang="en-US" b="0" dirty="0" err="1"/>
              <a:t>PMCare</a:t>
            </a:r>
            <a:r>
              <a:rPr lang="en-US" b="0" dirty="0"/>
              <a:t> fund.</a:t>
            </a:r>
          </a:p>
        </p:txBody>
      </p:sp>
      <p:graphicFrame>
        <p:nvGraphicFramePr>
          <p:cNvPr id="4" name="Diagram 3">
            <a:extLst>
              <a:ext uri="{FF2B5EF4-FFF2-40B4-BE49-F238E27FC236}">
                <a16:creationId xmlns:a16="http://schemas.microsoft.com/office/drawing/2014/main" id="{0F497911-5A51-4B9F-B675-839B837B0007}"/>
              </a:ext>
            </a:extLst>
          </p:cNvPr>
          <p:cNvGraphicFramePr/>
          <p:nvPr>
            <p:extLst>
              <p:ext uri="{D42A27DB-BD31-4B8C-83A1-F6EECF244321}">
                <p14:modId xmlns:p14="http://schemas.microsoft.com/office/powerpoint/2010/main" val="1075865112"/>
              </p:ext>
            </p:extLst>
          </p:nvPr>
        </p:nvGraphicFramePr>
        <p:xfrm>
          <a:off x="2707994" y="1768542"/>
          <a:ext cx="5472760" cy="2233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8259564C-C054-4584-BD0F-D7BAB9E1FB77}"/>
              </a:ext>
            </a:extLst>
          </p:cNvPr>
          <p:cNvSpPr txBox="1"/>
          <p:nvPr/>
        </p:nvSpPr>
        <p:spPr>
          <a:xfrm>
            <a:off x="285444" y="3994465"/>
            <a:ext cx="11574531" cy="2708434"/>
          </a:xfrm>
          <a:prstGeom prst="rect">
            <a:avLst/>
          </a:prstGeom>
          <a:noFill/>
        </p:spPr>
        <p:txBody>
          <a:bodyPr wrap="square" rtlCol="0">
            <a:spAutoFit/>
          </a:bodyPr>
          <a:lstStyle/>
          <a:p>
            <a:pPr marL="342900" indent="-342900">
              <a:buFont typeface="Arial" panose="020B0604020202020204" pitchFamily="34" charset="0"/>
              <a:buChar char="•"/>
            </a:pPr>
            <a:r>
              <a:rPr lang="en-US" sz="1400" dirty="0"/>
              <a:t>Transparency of Funds</a:t>
            </a:r>
          </a:p>
          <a:p>
            <a:pPr marL="969093" lvl="1" indent="-342900">
              <a:buFont typeface="Wingdings" panose="05000000000000000000" pitchFamily="2" charset="2"/>
              <a:buChar char="ü"/>
            </a:pPr>
            <a:r>
              <a:rPr lang="en-US" sz="1400" b="0" i="1" dirty="0"/>
              <a:t>Any donor or system user can see the transactions related to his/her money at any point of time. </a:t>
            </a:r>
          </a:p>
          <a:p>
            <a:pPr marL="969093" lvl="1" indent="-342900">
              <a:buFont typeface="Wingdings" panose="05000000000000000000" pitchFamily="2" charset="2"/>
              <a:buChar char="ü"/>
            </a:pPr>
            <a:r>
              <a:rPr lang="en-US" sz="1400" b="0" i="1" dirty="0"/>
              <a:t>Complete transparency of every penny spent. </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1400" dirty="0"/>
              <a:t>Removal of Intermediaries </a:t>
            </a:r>
          </a:p>
          <a:p>
            <a:pPr marL="969093" lvl="1" indent="-342900">
              <a:buFont typeface="Wingdings" panose="05000000000000000000" pitchFamily="2" charset="2"/>
              <a:buChar char="ü"/>
            </a:pPr>
            <a:r>
              <a:rPr lang="en-US" sz="1400" b="0" i="1" dirty="0"/>
              <a:t>Information sharing will lead to faster response and operations at ground level as all participants will find the need of their assets. </a:t>
            </a:r>
          </a:p>
          <a:p>
            <a:pPr marL="969093" lvl="1" indent="-342900">
              <a:buFont typeface="Wingdings" panose="05000000000000000000" pitchFamily="2" charset="2"/>
              <a:buChar char="ü"/>
            </a:pPr>
            <a:r>
              <a:rPr lang="en-US" sz="1400" b="0" i="1" dirty="0"/>
              <a:t>Ability to add/remove participants in real time and add / remove assets as and then they are added or consumed. </a:t>
            </a:r>
          </a:p>
          <a:p>
            <a:pPr lvl="1"/>
            <a:r>
              <a:rPr lang="en-US" sz="1400" b="0" i="1" dirty="0"/>
              <a:t> </a:t>
            </a:r>
          </a:p>
          <a:p>
            <a:pPr marL="342900" indent="-342900">
              <a:buFont typeface="Arial" panose="020B0604020202020204" pitchFamily="34" charset="0"/>
              <a:buChar char="•"/>
            </a:pPr>
            <a:r>
              <a:rPr lang="en-US" sz="1400" dirty="0"/>
              <a:t>Real time Audit trail of Funds</a:t>
            </a:r>
          </a:p>
          <a:p>
            <a:pPr marL="969093" lvl="1" indent="-342900">
              <a:buFont typeface="Wingdings" pitchFamily="2" charset="2"/>
              <a:buChar char="ü"/>
            </a:pPr>
            <a:r>
              <a:rPr lang="en-US" sz="1400" b="0" i="1" dirty="0"/>
              <a:t>Monitoring of relief operations on real time basis by authorities. </a:t>
            </a:r>
          </a:p>
          <a:p>
            <a:pPr marL="969093" lvl="1" indent="-342900">
              <a:buFont typeface="Wingdings" pitchFamily="2" charset="2"/>
              <a:buChar char="ü"/>
            </a:pPr>
            <a:r>
              <a:rPr lang="en-US" sz="1400" b="0" i="1" dirty="0"/>
              <a:t>Real time audit trail of information for audits and lesson learnt. </a:t>
            </a:r>
            <a:endParaRPr lang="en-US" sz="1400"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47214680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BD402B-3C16-4706-9057-029E2A4377D6}"/>
              </a:ext>
            </a:extLst>
          </p:cNvPr>
          <p:cNvSpPr>
            <a:spLocks noGrp="1"/>
          </p:cNvSpPr>
          <p:nvPr>
            <p:ph type="title"/>
          </p:nvPr>
        </p:nvSpPr>
        <p:spPr>
          <a:xfrm>
            <a:off x="482400" y="619200"/>
            <a:ext cx="11520000" cy="576000"/>
          </a:xfrm>
        </p:spPr>
        <p:txBody>
          <a:bodyPr/>
          <a:lstStyle/>
          <a:p>
            <a:r>
              <a:rPr lang="en-US" sz="1800" dirty="0"/>
              <a:t>Why Blockchain?</a:t>
            </a:r>
          </a:p>
        </p:txBody>
      </p:sp>
      <p:pic>
        <p:nvPicPr>
          <p:cNvPr id="5" name="Picture 4">
            <a:extLst>
              <a:ext uri="{FF2B5EF4-FFF2-40B4-BE49-F238E27FC236}">
                <a16:creationId xmlns:a16="http://schemas.microsoft.com/office/drawing/2014/main" id="{E5721075-E86C-473B-AA8F-EB4B3A4E16E1}"/>
              </a:ext>
            </a:extLst>
          </p:cNvPr>
          <p:cNvPicPr>
            <a:picLocks noChangeAspect="1"/>
          </p:cNvPicPr>
          <p:nvPr/>
        </p:nvPicPr>
        <p:blipFill>
          <a:blip r:embed="rId2"/>
          <a:stretch>
            <a:fillRect/>
          </a:stretch>
        </p:blipFill>
        <p:spPr>
          <a:xfrm>
            <a:off x="195950" y="1052671"/>
            <a:ext cx="7115699" cy="2880400"/>
          </a:xfrm>
          <a:prstGeom prst="rect">
            <a:avLst/>
          </a:prstGeom>
        </p:spPr>
      </p:pic>
      <p:pic>
        <p:nvPicPr>
          <p:cNvPr id="6" name="Picture 5">
            <a:extLst>
              <a:ext uri="{FF2B5EF4-FFF2-40B4-BE49-F238E27FC236}">
                <a16:creationId xmlns:a16="http://schemas.microsoft.com/office/drawing/2014/main" id="{5C10EC3E-18D9-4302-A826-0DF983B62332}"/>
              </a:ext>
            </a:extLst>
          </p:cNvPr>
          <p:cNvPicPr>
            <a:picLocks noChangeAspect="1"/>
          </p:cNvPicPr>
          <p:nvPr/>
        </p:nvPicPr>
        <p:blipFill>
          <a:blip r:embed="rId3"/>
          <a:stretch>
            <a:fillRect/>
          </a:stretch>
        </p:blipFill>
        <p:spPr>
          <a:xfrm>
            <a:off x="289665" y="3212970"/>
            <a:ext cx="6529610" cy="2448340"/>
          </a:xfrm>
          <a:prstGeom prst="rect">
            <a:avLst/>
          </a:prstGeom>
        </p:spPr>
      </p:pic>
      <p:sp>
        <p:nvSpPr>
          <p:cNvPr id="7" name="Rectangle 6">
            <a:extLst>
              <a:ext uri="{FF2B5EF4-FFF2-40B4-BE49-F238E27FC236}">
                <a16:creationId xmlns:a16="http://schemas.microsoft.com/office/drawing/2014/main" id="{6B3BC2E5-8062-45D8-AF86-6167C44DE570}"/>
              </a:ext>
            </a:extLst>
          </p:cNvPr>
          <p:cNvSpPr/>
          <p:nvPr/>
        </p:nvSpPr>
        <p:spPr bwMode="auto">
          <a:xfrm>
            <a:off x="7755405" y="1195200"/>
            <a:ext cx="1440200" cy="505560"/>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200" b="1" i="0" u="none" strike="noStrike" cap="none" normalizeH="0" baseline="0" dirty="0">
                <a:ln>
                  <a:noFill/>
                </a:ln>
                <a:solidFill>
                  <a:schemeClr val="bg1"/>
                </a:solidFill>
                <a:effectLst/>
                <a:latin typeface="Arial" pitchFamily="-112" charset="0"/>
                <a:ea typeface="Arial" pitchFamily="-112" charset="0"/>
                <a:cs typeface="Arial" pitchFamily="-112" charset="0"/>
              </a:rPr>
              <a:t>Immutability </a:t>
            </a:r>
          </a:p>
        </p:txBody>
      </p:sp>
      <p:sp>
        <p:nvSpPr>
          <p:cNvPr id="8" name="Rectangle 7">
            <a:extLst>
              <a:ext uri="{FF2B5EF4-FFF2-40B4-BE49-F238E27FC236}">
                <a16:creationId xmlns:a16="http://schemas.microsoft.com/office/drawing/2014/main" id="{11FB3A78-6AAE-4BB5-B1DC-1C7007E3821A}"/>
              </a:ext>
            </a:extLst>
          </p:cNvPr>
          <p:cNvSpPr/>
          <p:nvPr/>
        </p:nvSpPr>
        <p:spPr bwMode="auto">
          <a:xfrm>
            <a:off x="7755405" y="2058575"/>
            <a:ext cx="1440200" cy="505560"/>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200" b="1" i="0" u="none" strike="noStrike" cap="none" normalizeH="0" baseline="0" dirty="0">
                <a:ln>
                  <a:noFill/>
                </a:ln>
                <a:solidFill>
                  <a:schemeClr val="bg1"/>
                </a:solidFill>
                <a:effectLst/>
                <a:latin typeface="Arial" pitchFamily="-112" charset="0"/>
                <a:ea typeface="Arial" pitchFamily="-112" charset="0"/>
                <a:cs typeface="Arial" pitchFamily="-112" charset="0"/>
              </a:rPr>
              <a:t>Transparency</a:t>
            </a:r>
          </a:p>
        </p:txBody>
      </p:sp>
      <p:sp>
        <p:nvSpPr>
          <p:cNvPr id="9" name="Rectangle 8">
            <a:extLst>
              <a:ext uri="{FF2B5EF4-FFF2-40B4-BE49-F238E27FC236}">
                <a16:creationId xmlns:a16="http://schemas.microsoft.com/office/drawing/2014/main" id="{676DB4EC-3CFE-4453-AA0C-60C8269F527F}"/>
              </a:ext>
            </a:extLst>
          </p:cNvPr>
          <p:cNvSpPr/>
          <p:nvPr/>
        </p:nvSpPr>
        <p:spPr bwMode="auto">
          <a:xfrm>
            <a:off x="7760167" y="2909842"/>
            <a:ext cx="1440200" cy="505560"/>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200" b="1" i="0" u="none" strike="noStrike" cap="none" normalizeH="0" baseline="0" dirty="0">
                <a:ln>
                  <a:noFill/>
                </a:ln>
                <a:solidFill>
                  <a:schemeClr val="bg1"/>
                </a:solidFill>
                <a:effectLst/>
                <a:latin typeface="Arial" pitchFamily="-112" charset="0"/>
                <a:ea typeface="Arial" pitchFamily="-112" charset="0"/>
                <a:cs typeface="Arial" pitchFamily="-112" charset="0"/>
              </a:rPr>
              <a:t>Real Time Settlements</a:t>
            </a:r>
          </a:p>
        </p:txBody>
      </p:sp>
      <p:sp>
        <p:nvSpPr>
          <p:cNvPr id="10" name="Rectangle 9">
            <a:extLst>
              <a:ext uri="{FF2B5EF4-FFF2-40B4-BE49-F238E27FC236}">
                <a16:creationId xmlns:a16="http://schemas.microsoft.com/office/drawing/2014/main" id="{3564B226-538C-4242-B1E8-376DE226235C}"/>
              </a:ext>
            </a:extLst>
          </p:cNvPr>
          <p:cNvSpPr/>
          <p:nvPr/>
        </p:nvSpPr>
        <p:spPr bwMode="auto">
          <a:xfrm>
            <a:off x="7755405" y="3773217"/>
            <a:ext cx="1440200" cy="505560"/>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200" b="1" i="0" u="none" strike="noStrike" cap="none" normalizeH="0" baseline="0" dirty="0">
                <a:ln>
                  <a:noFill/>
                </a:ln>
                <a:solidFill>
                  <a:schemeClr val="bg1"/>
                </a:solidFill>
                <a:effectLst/>
                <a:latin typeface="Arial" pitchFamily="-112" charset="0"/>
                <a:ea typeface="Arial" pitchFamily="-112" charset="0"/>
                <a:cs typeface="Arial" pitchFamily="-112" charset="0"/>
              </a:rPr>
              <a:t>Decentralized Architecture</a:t>
            </a:r>
          </a:p>
        </p:txBody>
      </p:sp>
      <p:sp>
        <p:nvSpPr>
          <p:cNvPr id="11" name="Rectangle 10">
            <a:extLst>
              <a:ext uri="{FF2B5EF4-FFF2-40B4-BE49-F238E27FC236}">
                <a16:creationId xmlns:a16="http://schemas.microsoft.com/office/drawing/2014/main" id="{1F44CCBA-301A-4D40-803D-72F2FE6884D0}"/>
              </a:ext>
            </a:extLst>
          </p:cNvPr>
          <p:cNvSpPr/>
          <p:nvPr/>
        </p:nvSpPr>
        <p:spPr bwMode="auto">
          <a:xfrm>
            <a:off x="7707720" y="4636592"/>
            <a:ext cx="1440200" cy="505560"/>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200" b="1" i="0" u="none" strike="noStrike" cap="none" normalizeH="0" baseline="0" dirty="0">
                <a:ln>
                  <a:noFill/>
                </a:ln>
                <a:solidFill>
                  <a:schemeClr val="bg1"/>
                </a:solidFill>
                <a:effectLst/>
                <a:latin typeface="Arial" pitchFamily="-112" charset="0"/>
                <a:ea typeface="Arial" pitchFamily="-112" charset="0"/>
                <a:cs typeface="Arial" pitchFamily="-112" charset="0"/>
              </a:rPr>
              <a:t>Audit Ready</a:t>
            </a:r>
          </a:p>
        </p:txBody>
      </p:sp>
    </p:spTree>
    <p:extLst>
      <p:ext uri="{BB962C8B-B14F-4D97-AF65-F5344CB8AC3E}">
        <p14:creationId xmlns:p14="http://schemas.microsoft.com/office/powerpoint/2010/main" val="281686671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Graphic 60" descr="User">
            <a:extLst>
              <a:ext uri="{FF2B5EF4-FFF2-40B4-BE49-F238E27FC236}">
                <a16:creationId xmlns:a16="http://schemas.microsoft.com/office/drawing/2014/main" id="{14E43087-564F-4A6D-B27B-8AAE36D753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9794" y="946691"/>
            <a:ext cx="457200" cy="457200"/>
          </a:xfrm>
          <a:prstGeom prst="rect">
            <a:avLst/>
          </a:prstGeom>
        </p:spPr>
      </p:pic>
      <p:pic>
        <p:nvPicPr>
          <p:cNvPr id="62" name="Graphic 61" descr="User">
            <a:extLst>
              <a:ext uri="{FF2B5EF4-FFF2-40B4-BE49-F238E27FC236}">
                <a16:creationId xmlns:a16="http://schemas.microsoft.com/office/drawing/2014/main" id="{75CC1B47-B3A9-47E0-A696-08F3740210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561" y="946691"/>
            <a:ext cx="457200" cy="457200"/>
          </a:xfrm>
          <a:prstGeom prst="rect">
            <a:avLst/>
          </a:prstGeom>
        </p:spPr>
      </p:pic>
      <p:pic>
        <p:nvPicPr>
          <p:cNvPr id="63" name="Graphic 62" descr="User">
            <a:extLst>
              <a:ext uri="{FF2B5EF4-FFF2-40B4-BE49-F238E27FC236}">
                <a16:creationId xmlns:a16="http://schemas.microsoft.com/office/drawing/2014/main" id="{09B588B4-7B23-4FCA-BC05-9B1E8767B58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20012" y="908151"/>
            <a:ext cx="457200" cy="457200"/>
          </a:xfrm>
          <a:prstGeom prst="rect">
            <a:avLst/>
          </a:prstGeom>
        </p:spPr>
      </p:pic>
      <p:pic>
        <p:nvPicPr>
          <p:cNvPr id="64" name="Graphic 63" descr="User">
            <a:extLst>
              <a:ext uri="{FF2B5EF4-FFF2-40B4-BE49-F238E27FC236}">
                <a16:creationId xmlns:a16="http://schemas.microsoft.com/office/drawing/2014/main" id="{B6B76BC1-A484-4E40-870E-5EE21BE083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64900" y="908151"/>
            <a:ext cx="457200" cy="457200"/>
          </a:xfrm>
          <a:prstGeom prst="rect">
            <a:avLst/>
          </a:prstGeom>
        </p:spPr>
      </p:pic>
      <p:sp>
        <p:nvSpPr>
          <p:cNvPr id="65" name="Rectangle: Rounded Corners 64">
            <a:extLst>
              <a:ext uri="{FF2B5EF4-FFF2-40B4-BE49-F238E27FC236}">
                <a16:creationId xmlns:a16="http://schemas.microsoft.com/office/drawing/2014/main" id="{F7BBAA1E-6F61-4F5B-931C-A8CFBA34B5A8}"/>
              </a:ext>
            </a:extLst>
          </p:cNvPr>
          <p:cNvSpPr/>
          <p:nvPr/>
        </p:nvSpPr>
        <p:spPr>
          <a:xfrm>
            <a:off x="1967112" y="2181644"/>
            <a:ext cx="6629355" cy="303616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r>
              <a:rPr lang="en-IN" b="1" dirty="0"/>
              <a:t>Blockchain Network</a:t>
            </a:r>
          </a:p>
        </p:txBody>
      </p:sp>
      <p:sp>
        <p:nvSpPr>
          <p:cNvPr id="66" name="Rectangle: Rounded Corners 65">
            <a:extLst>
              <a:ext uri="{FF2B5EF4-FFF2-40B4-BE49-F238E27FC236}">
                <a16:creationId xmlns:a16="http://schemas.microsoft.com/office/drawing/2014/main" id="{86B6A80C-D794-4999-88D9-EE394A4D5030}"/>
              </a:ext>
            </a:extLst>
          </p:cNvPr>
          <p:cNvSpPr/>
          <p:nvPr/>
        </p:nvSpPr>
        <p:spPr>
          <a:xfrm>
            <a:off x="2392526" y="3024881"/>
            <a:ext cx="1340527" cy="126063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5473DC7C-6761-46E9-AAB3-FDF6A7042F0B}"/>
              </a:ext>
            </a:extLst>
          </p:cNvPr>
          <p:cNvSpPr/>
          <p:nvPr/>
        </p:nvSpPr>
        <p:spPr>
          <a:xfrm>
            <a:off x="2541896" y="3184820"/>
            <a:ext cx="417295" cy="37286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ectangle: Rounded Corners 67">
            <a:extLst>
              <a:ext uri="{FF2B5EF4-FFF2-40B4-BE49-F238E27FC236}">
                <a16:creationId xmlns:a16="http://schemas.microsoft.com/office/drawing/2014/main" id="{8071BF36-6A68-464C-A857-F33DC958B16C}"/>
              </a:ext>
            </a:extLst>
          </p:cNvPr>
          <p:cNvSpPr/>
          <p:nvPr/>
        </p:nvSpPr>
        <p:spPr>
          <a:xfrm>
            <a:off x="3150016" y="3184820"/>
            <a:ext cx="417295" cy="37286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Rounded Corners 68">
            <a:extLst>
              <a:ext uri="{FF2B5EF4-FFF2-40B4-BE49-F238E27FC236}">
                <a16:creationId xmlns:a16="http://schemas.microsoft.com/office/drawing/2014/main" id="{64AFC6A0-1637-4503-94D4-98543A1F641B}"/>
              </a:ext>
            </a:extLst>
          </p:cNvPr>
          <p:cNvSpPr/>
          <p:nvPr/>
        </p:nvSpPr>
        <p:spPr>
          <a:xfrm>
            <a:off x="2541941" y="3735235"/>
            <a:ext cx="417295" cy="37286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0" name="Rectangle: Rounded Corners 69">
            <a:extLst>
              <a:ext uri="{FF2B5EF4-FFF2-40B4-BE49-F238E27FC236}">
                <a16:creationId xmlns:a16="http://schemas.microsoft.com/office/drawing/2014/main" id="{1F2C207E-0FE7-47F1-AD44-86D3664D3942}"/>
              </a:ext>
            </a:extLst>
          </p:cNvPr>
          <p:cNvSpPr/>
          <p:nvPr/>
        </p:nvSpPr>
        <p:spPr>
          <a:xfrm>
            <a:off x="3150015" y="3735235"/>
            <a:ext cx="417295" cy="37286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a:extLst>
              <a:ext uri="{FF2B5EF4-FFF2-40B4-BE49-F238E27FC236}">
                <a16:creationId xmlns:a16="http://schemas.microsoft.com/office/drawing/2014/main" id="{D6428FBD-44AF-444E-BA24-92C4A7CEAD09}"/>
              </a:ext>
            </a:extLst>
          </p:cNvPr>
          <p:cNvSpPr/>
          <p:nvPr/>
        </p:nvSpPr>
        <p:spPr>
          <a:xfrm>
            <a:off x="2657306" y="3255841"/>
            <a:ext cx="204186" cy="2308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a:extLst>
              <a:ext uri="{FF2B5EF4-FFF2-40B4-BE49-F238E27FC236}">
                <a16:creationId xmlns:a16="http://schemas.microsoft.com/office/drawing/2014/main" id="{F509B7FA-FF34-47F3-8FE0-E51D5A2AB600}"/>
              </a:ext>
            </a:extLst>
          </p:cNvPr>
          <p:cNvSpPr/>
          <p:nvPr/>
        </p:nvSpPr>
        <p:spPr>
          <a:xfrm>
            <a:off x="3244706" y="3257321"/>
            <a:ext cx="204186" cy="2308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Oval 72">
            <a:extLst>
              <a:ext uri="{FF2B5EF4-FFF2-40B4-BE49-F238E27FC236}">
                <a16:creationId xmlns:a16="http://schemas.microsoft.com/office/drawing/2014/main" id="{1CF10FBC-7472-4A6D-B840-8A794B38FC59}"/>
              </a:ext>
            </a:extLst>
          </p:cNvPr>
          <p:cNvSpPr/>
          <p:nvPr/>
        </p:nvSpPr>
        <p:spPr>
          <a:xfrm>
            <a:off x="3263943" y="3809218"/>
            <a:ext cx="204186" cy="2308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Oval 73">
            <a:extLst>
              <a:ext uri="{FF2B5EF4-FFF2-40B4-BE49-F238E27FC236}">
                <a16:creationId xmlns:a16="http://schemas.microsoft.com/office/drawing/2014/main" id="{056905EA-A820-48AC-9F78-3C95BD9725F8}"/>
              </a:ext>
            </a:extLst>
          </p:cNvPr>
          <p:cNvSpPr/>
          <p:nvPr/>
        </p:nvSpPr>
        <p:spPr>
          <a:xfrm>
            <a:off x="2643982" y="3801818"/>
            <a:ext cx="204186" cy="2308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TextBox 74">
            <a:extLst>
              <a:ext uri="{FF2B5EF4-FFF2-40B4-BE49-F238E27FC236}">
                <a16:creationId xmlns:a16="http://schemas.microsoft.com/office/drawing/2014/main" id="{B5208457-704D-4BD5-8113-D21B48BC32D3}"/>
              </a:ext>
            </a:extLst>
          </p:cNvPr>
          <p:cNvSpPr txBox="1"/>
          <p:nvPr/>
        </p:nvSpPr>
        <p:spPr>
          <a:xfrm>
            <a:off x="2399854" y="4352234"/>
            <a:ext cx="1340527" cy="261610"/>
          </a:xfrm>
          <a:prstGeom prst="rect">
            <a:avLst/>
          </a:prstGeom>
          <a:noFill/>
        </p:spPr>
        <p:txBody>
          <a:bodyPr wrap="square" rtlCol="0">
            <a:spAutoFit/>
          </a:bodyPr>
          <a:lstStyle/>
          <a:p>
            <a:r>
              <a:rPr lang="en-IN" sz="1100" dirty="0"/>
              <a:t>Ordering Service</a:t>
            </a:r>
          </a:p>
        </p:txBody>
      </p:sp>
      <p:cxnSp>
        <p:nvCxnSpPr>
          <p:cNvPr id="76" name="Straight Connector 75">
            <a:extLst>
              <a:ext uri="{FF2B5EF4-FFF2-40B4-BE49-F238E27FC236}">
                <a16:creationId xmlns:a16="http://schemas.microsoft.com/office/drawing/2014/main" id="{9475EEA7-3F60-4397-BAF1-20DCCE393215}"/>
              </a:ext>
            </a:extLst>
          </p:cNvPr>
          <p:cNvCxnSpPr>
            <a:stCxn id="67" idx="3"/>
            <a:endCxn id="68" idx="1"/>
          </p:cNvCxnSpPr>
          <p:nvPr/>
        </p:nvCxnSpPr>
        <p:spPr>
          <a:xfrm>
            <a:off x="2959191" y="3371251"/>
            <a:ext cx="190825"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a:extLst>
              <a:ext uri="{FF2B5EF4-FFF2-40B4-BE49-F238E27FC236}">
                <a16:creationId xmlns:a16="http://schemas.microsoft.com/office/drawing/2014/main" id="{1B3AEF58-2A3D-4796-B1DF-4231F0D00C56}"/>
              </a:ext>
            </a:extLst>
          </p:cNvPr>
          <p:cNvCxnSpPr/>
          <p:nvPr/>
        </p:nvCxnSpPr>
        <p:spPr>
          <a:xfrm>
            <a:off x="2951790" y="3923146"/>
            <a:ext cx="190825" cy="0"/>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a:extLst>
              <a:ext uri="{FF2B5EF4-FFF2-40B4-BE49-F238E27FC236}">
                <a16:creationId xmlns:a16="http://schemas.microsoft.com/office/drawing/2014/main" id="{FC08D0C1-C1C0-4209-8655-2DD3C43CAD85}"/>
              </a:ext>
            </a:extLst>
          </p:cNvPr>
          <p:cNvCxnSpPr>
            <a:cxnSpLocks/>
            <a:stCxn id="68" idx="2"/>
            <a:endCxn id="70" idx="0"/>
          </p:cNvCxnSpPr>
          <p:nvPr/>
        </p:nvCxnSpPr>
        <p:spPr>
          <a:xfrm flipH="1">
            <a:off x="3358663" y="3557682"/>
            <a:ext cx="1" cy="17755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DBEF5F96-D944-4AE7-A6C7-4104F2F6768E}"/>
              </a:ext>
            </a:extLst>
          </p:cNvPr>
          <p:cNvCxnSpPr>
            <a:cxnSpLocks/>
          </p:cNvCxnSpPr>
          <p:nvPr/>
        </p:nvCxnSpPr>
        <p:spPr>
          <a:xfrm flipH="1">
            <a:off x="2747588" y="3568037"/>
            <a:ext cx="1" cy="177553"/>
          </a:xfrm>
          <a:prstGeom prst="line">
            <a:avLst/>
          </a:prstGeom>
        </p:spPr>
        <p:style>
          <a:lnRef idx="3">
            <a:schemeClr val="dk1"/>
          </a:lnRef>
          <a:fillRef idx="0">
            <a:schemeClr val="dk1"/>
          </a:fillRef>
          <a:effectRef idx="2">
            <a:schemeClr val="dk1"/>
          </a:effectRef>
          <a:fontRef idx="minor">
            <a:schemeClr val="tx1"/>
          </a:fontRef>
        </p:style>
      </p:cxnSp>
      <p:cxnSp>
        <p:nvCxnSpPr>
          <p:cNvPr id="80" name="Straight Connector 79">
            <a:extLst>
              <a:ext uri="{FF2B5EF4-FFF2-40B4-BE49-F238E27FC236}">
                <a16:creationId xmlns:a16="http://schemas.microsoft.com/office/drawing/2014/main" id="{787C9550-F467-47DC-84FD-E17A7C7F5553}"/>
              </a:ext>
            </a:extLst>
          </p:cNvPr>
          <p:cNvCxnSpPr>
            <a:cxnSpLocks/>
          </p:cNvCxnSpPr>
          <p:nvPr/>
        </p:nvCxnSpPr>
        <p:spPr>
          <a:xfrm>
            <a:off x="2944380" y="3569516"/>
            <a:ext cx="220503" cy="219583"/>
          </a:xfrm>
          <a:prstGeom prst="line">
            <a:avLst/>
          </a:prstGeom>
        </p:spPr>
        <p:style>
          <a:lnRef idx="3">
            <a:schemeClr val="dk1"/>
          </a:lnRef>
          <a:fillRef idx="0">
            <a:schemeClr val="dk1"/>
          </a:fillRef>
          <a:effectRef idx="2">
            <a:schemeClr val="dk1"/>
          </a:effectRef>
          <a:fontRef idx="minor">
            <a:schemeClr val="tx1"/>
          </a:fontRef>
        </p:style>
      </p:cxnSp>
      <p:cxnSp>
        <p:nvCxnSpPr>
          <p:cNvPr id="81" name="Straight Connector 80">
            <a:extLst>
              <a:ext uri="{FF2B5EF4-FFF2-40B4-BE49-F238E27FC236}">
                <a16:creationId xmlns:a16="http://schemas.microsoft.com/office/drawing/2014/main" id="{F47A64FB-7C02-4C37-96AB-C7510498BB2B}"/>
              </a:ext>
            </a:extLst>
          </p:cNvPr>
          <p:cNvCxnSpPr>
            <a:cxnSpLocks/>
          </p:cNvCxnSpPr>
          <p:nvPr/>
        </p:nvCxnSpPr>
        <p:spPr>
          <a:xfrm flipH="1">
            <a:off x="2938368" y="3536598"/>
            <a:ext cx="249424" cy="243950"/>
          </a:xfrm>
          <a:prstGeom prst="line">
            <a:avLst/>
          </a:prstGeom>
        </p:spPr>
        <p:style>
          <a:lnRef idx="3">
            <a:schemeClr val="dk1"/>
          </a:lnRef>
          <a:fillRef idx="0">
            <a:schemeClr val="dk1"/>
          </a:fillRef>
          <a:effectRef idx="2">
            <a:schemeClr val="dk1"/>
          </a:effectRef>
          <a:fontRef idx="minor">
            <a:schemeClr val="tx1"/>
          </a:fontRef>
        </p:style>
      </p:cxnSp>
      <p:sp>
        <p:nvSpPr>
          <p:cNvPr id="82" name="Hexagon 81">
            <a:extLst>
              <a:ext uri="{FF2B5EF4-FFF2-40B4-BE49-F238E27FC236}">
                <a16:creationId xmlns:a16="http://schemas.microsoft.com/office/drawing/2014/main" id="{27248FB1-D008-45BC-9810-1FF34F1A9187}"/>
              </a:ext>
            </a:extLst>
          </p:cNvPr>
          <p:cNvSpPr/>
          <p:nvPr/>
        </p:nvSpPr>
        <p:spPr>
          <a:xfrm>
            <a:off x="4904711" y="2456849"/>
            <a:ext cx="868658" cy="727971"/>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83" name="Hexagon 82">
            <a:extLst>
              <a:ext uri="{FF2B5EF4-FFF2-40B4-BE49-F238E27FC236}">
                <a16:creationId xmlns:a16="http://schemas.microsoft.com/office/drawing/2014/main" id="{023D260E-6846-4A83-9303-485ECCB19891}"/>
              </a:ext>
            </a:extLst>
          </p:cNvPr>
          <p:cNvSpPr/>
          <p:nvPr/>
        </p:nvSpPr>
        <p:spPr>
          <a:xfrm>
            <a:off x="5935998" y="2440573"/>
            <a:ext cx="868658" cy="727971"/>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84" name="Hexagon 83">
            <a:extLst>
              <a:ext uri="{FF2B5EF4-FFF2-40B4-BE49-F238E27FC236}">
                <a16:creationId xmlns:a16="http://schemas.microsoft.com/office/drawing/2014/main" id="{00E42FCF-6222-4D6B-9F61-C0351B55F987}"/>
              </a:ext>
            </a:extLst>
          </p:cNvPr>
          <p:cNvSpPr/>
          <p:nvPr/>
        </p:nvSpPr>
        <p:spPr>
          <a:xfrm>
            <a:off x="6958409" y="2424299"/>
            <a:ext cx="868658" cy="727971"/>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85" name="Hexagon 84">
            <a:extLst>
              <a:ext uri="{FF2B5EF4-FFF2-40B4-BE49-F238E27FC236}">
                <a16:creationId xmlns:a16="http://schemas.microsoft.com/office/drawing/2014/main" id="{2C5CBA17-2A95-4B34-9CFB-9F69E0930755}"/>
              </a:ext>
            </a:extLst>
          </p:cNvPr>
          <p:cNvSpPr/>
          <p:nvPr/>
        </p:nvSpPr>
        <p:spPr>
          <a:xfrm>
            <a:off x="4897311" y="3363847"/>
            <a:ext cx="868658" cy="727971"/>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86" name="Hexagon 85">
            <a:extLst>
              <a:ext uri="{FF2B5EF4-FFF2-40B4-BE49-F238E27FC236}">
                <a16:creationId xmlns:a16="http://schemas.microsoft.com/office/drawing/2014/main" id="{45045107-0C23-4560-8FE2-EAF3F2E5B8FE}"/>
              </a:ext>
            </a:extLst>
          </p:cNvPr>
          <p:cNvSpPr/>
          <p:nvPr/>
        </p:nvSpPr>
        <p:spPr>
          <a:xfrm>
            <a:off x="5928603" y="3356449"/>
            <a:ext cx="868658" cy="727971"/>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87" name="Hexagon 86">
            <a:extLst>
              <a:ext uri="{FF2B5EF4-FFF2-40B4-BE49-F238E27FC236}">
                <a16:creationId xmlns:a16="http://schemas.microsoft.com/office/drawing/2014/main" id="{336E6325-F88E-4F4D-A138-2CE1F2436B9A}"/>
              </a:ext>
            </a:extLst>
          </p:cNvPr>
          <p:cNvSpPr/>
          <p:nvPr/>
        </p:nvSpPr>
        <p:spPr>
          <a:xfrm>
            <a:off x="6933264" y="3349053"/>
            <a:ext cx="868658" cy="727971"/>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88" name="Rectangle: Diagonal Corners Rounded 87">
            <a:extLst>
              <a:ext uri="{FF2B5EF4-FFF2-40B4-BE49-F238E27FC236}">
                <a16:creationId xmlns:a16="http://schemas.microsoft.com/office/drawing/2014/main" id="{BC8466EF-8C28-415A-B2A3-8414A3B4BA84}"/>
              </a:ext>
            </a:extLst>
          </p:cNvPr>
          <p:cNvSpPr/>
          <p:nvPr/>
        </p:nvSpPr>
        <p:spPr>
          <a:xfrm>
            <a:off x="8156180" y="3104918"/>
            <a:ext cx="839782" cy="727971"/>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sz="1400" dirty="0"/>
              <a:t>Events</a:t>
            </a:r>
          </a:p>
        </p:txBody>
      </p:sp>
      <p:pic>
        <p:nvPicPr>
          <p:cNvPr id="89" name="Graphic 88" descr="User">
            <a:extLst>
              <a:ext uri="{FF2B5EF4-FFF2-40B4-BE49-F238E27FC236}">
                <a16:creationId xmlns:a16="http://schemas.microsoft.com/office/drawing/2014/main" id="{32B5F096-A147-4FB8-9138-3F4CE0F4787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10912" y="1233885"/>
            <a:ext cx="457200" cy="457200"/>
          </a:xfrm>
          <a:prstGeom prst="rect">
            <a:avLst/>
          </a:prstGeom>
        </p:spPr>
      </p:pic>
      <p:sp>
        <p:nvSpPr>
          <p:cNvPr id="90" name="Rectangle: Single Corner Rounded 89">
            <a:extLst>
              <a:ext uri="{FF2B5EF4-FFF2-40B4-BE49-F238E27FC236}">
                <a16:creationId xmlns:a16="http://schemas.microsoft.com/office/drawing/2014/main" id="{E76E6A01-3037-4306-A4C0-CEB297911B41}"/>
              </a:ext>
            </a:extLst>
          </p:cNvPr>
          <p:cNvSpPr/>
          <p:nvPr/>
        </p:nvSpPr>
        <p:spPr>
          <a:xfrm>
            <a:off x="9415477" y="3187639"/>
            <a:ext cx="648070" cy="467557"/>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App</a:t>
            </a:r>
          </a:p>
        </p:txBody>
      </p:sp>
      <p:cxnSp>
        <p:nvCxnSpPr>
          <p:cNvPr id="91" name="Straight Arrow Connector 90">
            <a:extLst>
              <a:ext uri="{FF2B5EF4-FFF2-40B4-BE49-F238E27FC236}">
                <a16:creationId xmlns:a16="http://schemas.microsoft.com/office/drawing/2014/main" id="{0488A164-637D-4383-8933-B2B01981754F}"/>
              </a:ext>
            </a:extLst>
          </p:cNvPr>
          <p:cNvCxnSpPr>
            <a:stCxn id="89" idx="2"/>
            <a:endCxn id="90" idx="0"/>
          </p:cNvCxnSpPr>
          <p:nvPr/>
        </p:nvCxnSpPr>
        <p:spPr>
          <a:xfrm>
            <a:off x="9739512" y="1691085"/>
            <a:ext cx="0" cy="1496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Rectangle: Rounded Corners 91">
            <a:extLst>
              <a:ext uri="{FF2B5EF4-FFF2-40B4-BE49-F238E27FC236}">
                <a16:creationId xmlns:a16="http://schemas.microsoft.com/office/drawing/2014/main" id="{6BD908DF-976D-423C-ACFE-BD9EB4BD08C2}"/>
              </a:ext>
            </a:extLst>
          </p:cNvPr>
          <p:cNvSpPr/>
          <p:nvPr/>
        </p:nvSpPr>
        <p:spPr>
          <a:xfrm>
            <a:off x="1993746" y="5448625"/>
            <a:ext cx="6718131" cy="133580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93" name="TextBox 92">
            <a:extLst>
              <a:ext uri="{FF2B5EF4-FFF2-40B4-BE49-F238E27FC236}">
                <a16:creationId xmlns:a16="http://schemas.microsoft.com/office/drawing/2014/main" id="{74ED4E4A-E17C-4E6C-8ADE-59AFB74F8B48}"/>
              </a:ext>
            </a:extLst>
          </p:cNvPr>
          <p:cNvSpPr txBox="1"/>
          <p:nvPr/>
        </p:nvSpPr>
        <p:spPr>
          <a:xfrm>
            <a:off x="2087701" y="5809770"/>
            <a:ext cx="1054914" cy="646331"/>
          </a:xfrm>
          <a:prstGeom prst="rect">
            <a:avLst/>
          </a:prstGeom>
          <a:noFill/>
        </p:spPr>
        <p:txBody>
          <a:bodyPr wrap="square" rtlCol="0">
            <a:spAutoFit/>
          </a:bodyPr>
          <a:lstStyle/>
          <a:p>
            <a:r>
              <a:rPr lang="en-IN" sz="1200" b="1" dirty="0"/>
              <a:t>Existing System of records</a:t>
            </a:r>
          </a:p>
        </p:txBody>
      </p:sp>
      <p:pic>
        <p:nvPicPr>
          <p:cNvPr id="94" name="Picture 93">
            <a:extLst>
              <a:ext uri="{FF2B5EF4-FFF2-40B4-BE49-F238E27FC236}">
                <a16:creationId xmlns:a16="http://schemas.microsoft.com/office/drawing/2014/main" id="{9DFC193E-0CF0-4B85-8C91-E4E8A4E44CFF}"/>
              </a:ext>
            </a:extLst>
          </p:cNvPr>
          <p:cNvPicPr>
            <a:picLocks noChangeAspect="1"/>
          </p:cNvPicPr>
          <p:nvPr/>
        </p:nvPicPr>
        <p:blipFill>
          <a:blip r:embed="rId12"/>
          <a:stretch>
            <a:fillRect/>
          </a:stretch>
        </p:blipFill>
        <p:spPr>
          <a:xfrm>
            <a:off x="3815655" y="5692760"/>
            <a:ext cx="3915428" cy="796587"/>
          </a:xfrm>
          <a:prstGeom prst="rect">
            <a:avLst/>
          </a:prstGeom>
        </p:spPr>
      </p:pic>
      <p:sp>
        <p:nvSpPr>
          <p:cNvPr id="95" name="Rectangle: Rounded Corners 94">
            <a:extLst>
              <a:ext uri="{FF2B5EF4-FFF2-40B4-BE49-F238E27FC236}">
                <a16:creationId xmlns:a16="http://schemas.microsoft.com/office/drawing/2014/main" id="{40E06538-A3B5-43D1-938E-B55708FDF746}"/>
              </a:ext>
            </a:extLst>
          </p:cNvPr>
          <p:cNvSpPr/>
          <p:nvPr/>
        </p:nvSpPr>
        <p:spPr>
          <a:xfrm>
            <a:off x="4734678" y="2297053"/>
            <a:ext cx="3192903" cy="2055181"/>
          </a:xfrm>
          <a:prstGeom prst="roundRect">
            <a:avLst/>
          </a:pr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96" name="Connector: Elbow 95">
            <a:extLst>
              <a:ext uri="{FF2B5EF4-FFF2-40B4-BE49-F238E27FC236}">
                <a16:creationId xmlns:a16="http://schemas.microsoft.com/office/drawing/2014/main" id="{6DCE482C-BEBE-4692-9C51-A4A4DB698CB4}"/>
              </a:ext>
            </a:extLst>
          </p:cNvPr>
          <p:cNvCxnSpPr>
            <a:cxnSpLocks/>
          </p:cNvCxnSpPr>
          <p:nvPr/>
        </p:nvCxnSpPr>
        <p:spPr>
          <a:xfrm rot="5400000">
            <a:off x="6645536" y="4665108"/>
            <a:ext cx="1109709" cy="483961"/>
          </a:xfrm>
          <a:prstGeom prst="bentConnector3">
            <a:avLst/>
          </a:prstGeom>
          <a:ln w="34925">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34AC3546-7AB0-4B3E-93AA-07A5BAE9B847}"/>
              </a:ext>
            </a:extLst>
          </p:cNvPr>
          <p:cNvCxnSpPr>
            <a:cxnSpLocks/>
          </p:cNvCxnSpPr>
          <p:nvPr/>
        </p:nvCxnSpPr>
        <p:spPr>
          <a:xfrm rot="10800000" flipV="1">
            <a:off x="3744873" y="3356449"/>
            <a:ext cx="989805" cy="266196"/>
          </a:xfrm>
          <a:prstGeom prst="bentConnector3">
            <a:avLst>
              <a:gd name="adj1" fmla="val 50000"/>
            </a:avLst>
          </a:prstGeom>
          <a:ln w="34925">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E2807BFD-329C-4DB3-AEC9-815C1657DB9E}"/>
              </a:ext>
            </a:extLst>
          </p:cNvPr>
          <p:cNvCxnSpPr>
            <a:cxnSpLocks/>
            <a:stCxn id="90" idx="1"/>
          </p:cNvCxnSpPr>
          <p:nvPr/>
        </p:nvCxnSpPr>
        <p:spPr>
          <a:xfrm rot="10800000" flipV="1">
            <a:off x="8965705" y="3421418"/>
            <a:ext cx="449772" cy="75526"/>
          </a:xfrm>
          <a:prstGeom prst="bentConnector3">
            <a:avLst>
              <a:gd name="adj1" fmla="val 50000"/>
            </a:avLst>
          </a:prstGeom>
          <a:ln w="34925">
            <a:headEnd type="stealth"/>
            <a:tailEnd type="triangle"/>
          </a:ln>
        </p:spPr>
        <p:style>
          <a:lnRef idx="1">
            <a:schemeClr val="accent1"/>
          </a:lnRef>
          <a:fillRef idx="0">
            <a:schemeClr val="accent1"/>
          </a:fillRef>
          <a:effectRef idx="0">
            <a:schemeClr val="accent1"/>
          </a:effectRef>
          <a:fontRef idx="minor">
            <a:schemeClr val="tx1"/>
          </a:fontRef>
        </p:style>
      </p:cxnSp>
      <p:pic>
        <p:nvPicPr>
          <p:cNvPr id="99" name="Picture 98">
            <a:extLst>
              <a:ext uri="{FF2B5EF4-FFF2-40B4-BE49-F238E27FC236}">
                <a16:creationId xmlns:a16="http://schemas.microsoft.com/office/drawing/2014/main" id="{781BC87D-3D85-4F03-9F10-43368F6EAFF3}"/>
              </a:ext>
            </a:extLst>
          </p:cNvPr>
          <p:cNvPicPr>
            <a:picLocks noChangeAspect="1"/>
          </p:cNvPicPr>
          <p:nvPr/>
        </p:nvPicPr>
        <p:blipFill>
          <a:blip r:embed="rId13" cstate="print">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5170190" y="3485045"/>
            <a:ext cx="360008" cy="507501"/>
          </a:xfrm>
          <a:prstGeom prst="rect">
            <a:avLst/>
          </a:prstGeom>
        </p:spPr>
      </p:pic>
      <p:pic>
        <p:nvPicPr>
          <p:cNvPr id="100" name="Picture 99">
            <a:extLst>
              <a:ext uri="{FF2B5EF4-FFF2-40B4-BE49-F238E27FC236}">
                <a16:creationId xmlns:a16="http://schemas.microsoft.com/office/drawing/2014/main" id="{92CD46D0-A508-437C-AAF4-899D649AE17A}"/>
              </a:ext>
            </a:extLst>
          </p:cNvPr>
          <p:cNvPicPr>
            <a:picLocks noChangeAspect="1"/>
          </p:cNvPicPr>
          <p:nvPr/>
        </p:nvPicPr>
        <p:blipFill>
          <a:blip r:embed="rId13" cstate="print">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6192603" y="3477644"/>
            <a:ext cx="360008" cy="507501"/>
          </a:xfrm>
          <a:prstGeom prst="rect">
            <a:avLst/>
          </a:prstGeom>
        </p:spPr>
      </p:pic>
      <p:pic>
        <p:nvPicPr>
          <p:cNvPr id="101" name="Picture 100">
            <a:extLst>
              <a:ext uri="{FF2B5EF4-FFF2-40B4-BE49-F238E27FC236}">
                <a16:creationId xmlns:a16="http://schemas.microsoft.com/office/drawing/2014/main" id="{252B27B7-1053-4A57-900B-88E6FF928846}"/>
              </a:ext>
            </a:extLst>
          </p:cNvPr>
          <p:cNvPicPr>
            <a:picLocks noChangeAspect="1"/>
          </p:cNvPicPr>
          <p:nvPr/>
        </p:nvPicPr>
        <p:blipFill>
          <a:blip r:embed="rId13" cstate="print">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7215017" y="3470244"/>
            <a:ext cx="360008" cy="507501"/>
          </a:xfrm>
          <a:prstGeom prst="rect">
            <a:avLst/>
          </a:prstGeom>
        </p:spPr>
      </p:pic>
      <p:pic>
        <p:nvPicPr>
          <p:cNvPr id="102" name="Picture 101">
            <a:extLst>
              <a:ext uri="{FF2B5EF4-FFF2-40B4-BE49-F238E27FC236}">
                <a16:creationId xmlns:a16="http://schemas.microsoft.com/office/drawing/2014/main" id="{C26A4837-76AB-4BD6-934D-3A60B651BD5D}"/>
              </a:ext>
            </a:extLst>
          </p:cNvPr>
          <p:cNvPicPr>
            <a:picLocks noChangeAspect="1"/>
          </p:cNvPicPr>
          <p:nvPr/>
        </p:nvPicPr>
        <p:blipFill>
          <a:blip r:embed="rId15"/>
          <a:stretch>
            <a:fillRect/>
          </a:stretch>
        </p:blipFill>
        <p:spPr>
          <a:xfrm>
            <a:off x="5159693" y="2639534"/>
            <a:ext cx="381001" cy="385763"/>
          </a:xfrm>
          <a:prstGeom prst="rect">
            <a:avLst/>
          </a:prstGeom>
        </p:spPr>
      </p:pic>
      <p:pic>
        <p:nvPicPr>
          <p:cNvPr id="103" name="Picture 102">
            <a:extLst>
              <a:ext uri="{FF2B5EF4-FFF2-40B4-BE49-F238E27FC236}">
                <a16:creationId xmlns:a16="http://schemas.microsoft.com/office/drawing/2014/main" id="{25864695-5BC9-406D-916D-6B09A4C11889}"/>
              </a:ext>
            </a:extLst>
          </p:cNvPr>
          <p:cNvPicPr>
            <a:picLocks noChangeAspect="1"/>
          </p:cNvPicPr>
          <p:nvPr/>
        </p:nvPicPr>
        <p:blipFill>
          <a:blip r:embed="rId15"/>
          <a:stretch>
            <a:fillRect/>
          </a:stretch>
        </p:blipFill>
        <p:spPr>
          <a:xfrm>
            <a:off x="6199949" y="2623947"/>
            <a:ext cx="381001" cy="385763"/>
          </a:xfrm>
          <a:prstGeom prst="rect">
            <a:avLst/>
          </a:prstGeom>
        </p:spPr>
      </p:pic>
      <p:pic>
        <p:nvPicPr>
          <p:cNvPr id="104" name="Picture 103">
            <a:extLst>
              <a:ext uri="{FF2B5EF4-FFF2-40B4-BE49-F238E27FC236}">
                <a16:creationId xmlns:a16="http://schemas.microsoft.com/office/drawing/2014/main" id="{7DCEAE3E-636A-4666-80C1-885704C9B32C}"/>
              </a:ext>
            </a:extLst>
          </p:cNvPr>
          <p:cNvPicPr>
            <a:picLocks noChangeAspect="1"/>
          </p:cNvPicPr>
          <p:nvPr/>
        </p:nvPicPr>
        <p:blipFill>
          <a:blip r:embed="rId15"/>
          <a:stretch>
            <a:fillRect/>
          </a:stretch>
        </p:blipFill>
        <p:spPr>
          <a:xfrm>
            <a:off x="7202237" y="2604670"/>
            <a:ext cx="381001" cy="385763"/>
          </a:xfrm>
          <a:prstGeom prst="rect">
            <a:avLst/>
          </a:prstGeom>
        </p:spPr>
      </p:pic>
      <p:cxnSp>
        <p:nvCxnSpPr>
          <p:cNvPr id="105" name="Straight Arrow Connector 104">
            <a:extLst>
              <a:ext uri="{FF2B5EF4-FFF2-40B4-BE49-F238E27FC236}">
                <a16:creationId xmlns:a16="http://schemas.microsoft.com/office/drawing/2014/main" id="{839A014C-6CB5-4D48-A645-C3FA602AC885}"/>
              </a:ext>
            </a:extLst>
          </p:cNvPr>
          <p:cNvCxnSpPr>
            <a:cxnSpLocks/>
          </p:cNvCxnSpPr>
          <p:nvPr/>
        </p:nvCxnSpPr>
        <p:spPr>
          <a:xfrm flipV="1">
            <a:off x="1172608" y="1175290"/>
            <a:ext cx="1016449" cy="1"/>
          </a:xfrm>
          <a:prstGeom prst="straightConnector1">
            <a:avLst/>
          </a:prstGeom>
          <a:ln w="1905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1661E56F-4614-4CF0-9836-0D6761C0CAA0}"/>
              </a:ext>
            </a:extLst>
          </p:cNvPr>
          <p:cNvSpPr txBox="1"/>
          <p:nvPr/>
        </p:nvSpPr>
        <p:spPr>
          <a:xfrm>
            <a:off x="1249495" y="954823"/>
            <a:ext cx="744251" cy="215444"/>
          </a:xfrm>
          <a:prstGeom prst="rect">
            <a:avLst/>
          </a:prstGeom>
          <a:noFill/>
        </p:spPr>
        <p:txBody>
          <a:bodyPr wrap="square" rtlCol="0">
            <a:spAutoFit/>
          </a:bodyPr>
          <a:lstStyle/>
          <a:p>
            <a:r>
              <a:rPr lang="en-IN" sz="800" dirty="0"/>
              <a:t>Donors</a:t>
            </a:r>
          </a:p>
        </p:txBody>
      </p:sp>
      <p:sp>
        <p:nvSpPr>
          <p:cNvPr id="107" name="TextBox 106">
            <a:extLst>
              <a:ext uri="{FF2B5EF4-FFF2-40B4-BE49-F238E27FC236}">
                <a16:creationId xmlns:a16="http://schemas.microsoft.com/office/drawing/2014/main" id="{AC475774-ACDD-49E0-8865-B5A20001F9B6}"/>
              </a:ext>
            </a:extLst>
          </p:cNvPr>
          <p:cNvSpPr txBox="1"/>
          <p:nvPr/>
        </p:nvSpPr>
        <p:spPr>
          <a:xfrm>
            <a:off x="4514757" y="836640"/>
            <a:ext cx="1941174" cy="215444"/>
          </a:xfrm>
          <a:prstGeom prst="rect">
            <a:avLst/>
          </a:prstGeom>
          <a:noFill/>
        </p:spPr>
        <p:txBody>
          <a:bodyPr wrap="square" rtlCol="0">
            <a:spAutoFit/>
          </a:bodyPr>
          <a:lstStyle/>
          <a:p>
            <a:r>
              <a:rPr lang="en-IN" sz="800" dirty="0"/>
              <a:t>Fund Seekers</a:t>
            </a:r>
          </a:p>
        </p:txBody>
      </p:sp>
      <p:cxnSp>
        <p:nvCxnSpPr>
          <p:cNvPr id="108" name="Straight Arrow Connector 107">
            <a:extLst>
              <a:ext uri="{FF2B5EF4-FFF2-40B4-BE49-F238E27FC236}">
                <a16:creationId xmlns:a16="http://schemas.microsoft.com/office/drawing/2014/main" id="{8E38CE13-F311-4C5F-AEB2-9532C6894D13}"/>
              </a:ext>
            </a:extLst>
          </p:cNvPr>
          <p:cNvCxnSpPr>
            <a:cxnSpLocks/>
          </p:cNvCxnSpPr>
          <p:nvPr/>
        </p:nvCxnSpPr>
        <p:spPr>
          <a:xfrm flipV="1">
            <a:off x="4416799" y="1114556"/>
            <a:ext cx="1076719" cy="1158"/>
          </a:xfrm>
          <a:prstGeom prst="straightConnector1">
            <a:avLst/>
          </a:prstGeom>
          <a:ln w="1905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AADDBE85-4B62-4649-A9A0-E1959008593E}"/>
              </a:ext>
            </a:extLst>
          </p:cNvPr>
          <p:cNvSpPr txBox="1"/>
          <p:nvPr/>
        </p:nvSpPr>
        <p:spPr>
          <a:xfrm>
            <a:off x="6214812" y="3895614"/>
            <a:ext cx="360008" cy="215444"/>
          </a:xfrm>
          <a:prstGeom prst="rect">
            <a:avLst/>
          </a:prstGeom>
          <a:noFill/>
        </p:spPr>
        <p:txBody>
          <a:bodyPr wrap="square" rtlCol="0">
            <a:spAutoFit/>
          </a:bodyPr>
          <a:lstStyle/>
          <a:p>
            <a:r>
              <a:rPr lang="en-IN" sz="800" b="1" dirty="0"/>
              <a:t>CA</a:t>
            </a:r>
          </a:p>
        </p:txBody>
      </p:sp>
      <p:sp>
        <p:nvSpPr>
          <p:cNvPr id="110" name="TextBox 109">
            <a:extLst>
              <a:ext uri="{FF2B5EF4-FFF2-40B4-BE49-F238E27FC236}">
                <a16:creationId xmlns:a16="http://schemas.microsoft.com/office/drawing/2014/main" id="{06827001-F8C9-4943-B811-95DCC4B6ACD2}"/>
              </a:ext>
            </a:extLst>
          </p:cNvPr>
          <p:cNvSpPr txBox="1"/>
          <p:nvPr/>
        </p:nvSpPr>
        <p:spPr>
          <a:xfrm>
            <a:off x="6059192" y="2931935"/>
            <a:ext cx="1032278" cy="215444"/>
          </a:xfrm>
          <a:prstGeom prst="rect">
            <a:avLst/>
          </a:prstGeom>
          <a:noFill/>
        </p:spPr>
        <p:txBody>
          <a:bodyPr wrap="square" rtlCol="0">
            <a:spAutoFit/>
          </a:bodyPr>
          <a:lstStyle/>
          <a:p>
            <a:r>
              <a:rPr lang="en-IN" sz="800" b="1" dirty="0"/>
              <a:t>Smart Contract</a:t>
            </a:r>
          </a:p>
        </p:txBody>
      </p:sp>
      <p:cxnSp>
        <p:nvCxnSpPr>
          <p:cNvPr id="111" name="Connector: Elbow 110">
            <a:extLst>
              <a:ext uri="{FF2B5EF4-FFF2-40B4-BE49-F238E27FC236}">
                <a16:creationId xmlns:a16="http://schemas.microsoft.com/office/drawing/2014/main" id="{B81FE268-35A3-4049-A622-06E00174DD88}"/>
              </a:ext>
            </a:extLst>
          </p:cNvPr>
          <p:cNvCxnSpPr>
            <a:cxnSpLocks/>
          </p:cNvCxnSpPr>
          <p:nvPr/>
        </p:nvCxnSpPr>
        <p:spPr>
          <a:xfrm rot="16200000" flipH="1">
            <a:off x="4444793" y="1578621"/>
            <a:ext cx="1298195" cy="393159"/>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3AFAD7A6-968B-4F3B-AE3E-3CAF000FDB1F}"/>
              </a:ext>
            </a:extLst>
          </p:cNvPr>
          <p:cNvCxnSpPr>
            <a:cxnSpLocks/>
          </p:cNvCxnSpPr>
          <p:nvPr/>
        </p:nvCxnSpPr>
        <p:spPr>
          <a:xfrm>
            <a:off x="1489606" y="1679445"/>
            <a:ext cx="3373949" cy="116747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9CBF4AB-1946-4D9E-ACEB-F959D445F175}"/>
              </a:ext>
            </a:extLst>
          </p:cNvPr>
          <p:cNvCxnSpPr/>
          <p:nvPr/>
        </p:nvCxnSpPr>
        <p:spPr>
          <a:xfrm>
            <a:off x="1473728" y="1170266"/>
            <a:ext cx="0" cy="5014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3D157E0E-BEE6-435D-A2B6-E64219495193}"/>
              </a:ext>
            </a:extLst>
          </p:cNvPr>
          <p:cNvCxnSpPr>
            <a:cxnSpLocks/>
            <a:stCxn id="88" idx="2"/>
          </p:cNvCxnSpPr>
          <p:nvPr/>
        </p:nvCxnSpPr>
        <p:spPr>
          <a:xfrm rot="10800000">
            <a:off x="7902446" y="3386816"/>
            <a:ext cx="253735" cy="82088"/>
          </a:xfrm>
          <a:prstGeom prst="bentConnector3">
            <a:avLst>
              <a:gd name="adj1" fmla="val 50000"/>
            </a:avLst>
          </a:prstGeom>
          <a:ln w="34925">
            <a:headEnd type="stealth"/>
            <a:tailEnd type="triangle"/>
          </a:ln>
        </p:spPr>
        <p:style>
          <a:lnRef idx="1">
            <a:schemeClr val="accent1"/>
          </a:lnRef>
          <a:fillRef idx="0">
            <a:schemeClr val="accent1"/>
          </a:fillRef>
          <a:effectRef idx="0">
            <a:schemeClr val="accent1"/>
          </a:effectRef>
          <a:fontRef idx="minor">
            <a:schemeClr val="tx1"/>
          </a:fontRef>
        </p:style>
      </p:cxnSp>
      <p:sp>
        <p:nvSpPr>
          <p:cNvPr id="117" name="Rectangle: Single Corner Rounded 116">
            <a:extLst>
              <a:ext uri="{FF2B5EF4-FFF2-40B4-BE49-F238E27FC236}">
                <a16:creationId xmlns:a16="http://schemas.microsoft.com/office/drawing/2014/main" id="{F21157B3-2BA0-4B15-A703-A55A1D0F3CA5}"/>
              </a:ext>
            </a:extLst>
          </p:cNvPr>
          <p:cNvSpPr/>
          <p:nvPr/>
        </p:nvSpPr>
        <p:spPr>
          <a:xfrm>
            <a:off x="4678313" y="1244081"/>
            <a:ext cx="557988" cy="20461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App</a:t>
            </a:r>
          </a:p>
        </p:txBody>
      </p:sp>
      <p:sp>
        <p:nvSpPr>
          <p:cNvPr id="118" name="Rectangle: Single Corner Rounded 117">
            <a:extLst>
              <a:ext uri="{FF2B5EF4-FFF2-40B4-BE49-F238E27FC236}">
                <a16:creationId xmlns:a16="http://schemas.microsoft.com/office/drawing/2014/main" id="{A0306843-C3F4-444B-8797-1CC30357AC42}"/>
              </a:ext>
            </a:extLst>
          </p:cNvPr>
          <p:cNvSpPr/>
          <p:nvPr/>
        </p:nvSpPr>
        <p:spPr>
          <a:xfrm>
            <a:off x="1216994" y="1249434"/>
            <a:ext cx="557988" cy="20461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App</a:t>
            </a:r>
          </a:p>
        </p:txBody>
      </p:sp>
      <p:sp>
        <p:nvSpPr>
          <p:cNvPr id="119" name="TextBox 118">
            <a:extLst>
              <a:ext uri="{FF2B5EF4-FFF2-40B4-BE49-F238E27FC236}">
                <a16:creationId xmlns:a16="http://schemas.microsoft.com/office/drawing/2014/main" id="{4DA6A77C-BDCA-49B0-B9B7-8124696D8521}"/>
              </a:ext>
            </a:extLst>
          </p:cNvPr>
          <p:cNvSpPr txBox="1"/>
          <p:nvPr/>
        </p:nvSpPr>
        <p:spPr>
          <a:xfrm>
            <a:off x="9846791" y="1341606"/>
            <a:ext cx="1941174" cy="215444"/>
          </a:xfrm>
          <a:prstGeom prst="rect">
            <a:avLst/>
          </a:prstGeom>
          <a:noFill/>
        </p:spPr>
        <p:txBody>
          <a:bodyPr wrap="square" rtlCol="0">
            <a:spAutoFit/>
          </a:bodyPr>
          <a:lstStyle/>
          <a:p>
            <a:r>
              <a:rPr lang="en-IN" sz="800" dirty="0"/>
              <a:t>Auditors and Approvers</a:t>
            </a:r>
          </a:p>
        </p:txBody>
      </p:sp>
      <p:sp>
        <p:nvSpPr>
          <p:cNvPr id="120" name="TextBox 119">
            <a:extLst>
              <a:ext uri="{FF2B5EF4-FFF2-40B4-BE49-F238E27FC236}">
                <a16:creationId xmlns:a16="http://schemas.microsoft.com/office/drawing/2014/main" id="{F2543A3B-AE37-415F-A099-17200BAF9185}"/>
              </a:ext>
            </a:extLst>
          </p:cNvPr>
          <p:cNvSpPr txBox="1"/>
          <p:nvPr/>
        </p:nvSpPr>
        <p:spPr>
          <a:xfrm>
            <a:off x="1674830" y="1441634"/>
            <a:ext cx="2386065" cy="230832"/>
          </a:xfrm>
          <a:prstGeom prst="rect">
            <a:avLst/>
          </a:prstGeom>
          <a:noFill/>
        </p:spPr>
        <p:txBody>
          <a:bodyPr wrap="square" rtlCol="0">
            <a:spAutoFit/>
          </a:bodyPr>
          <a:lstStyle/>
          <a:p>
            <a:r>
              <a:rPr lang="en-IN" sz="900" dirty="0">
                <a:solidFill>
                  <a:schemeClr val="bg2">
                    <a:lumMod val="75000"/>
                  </a:schemeClr>
                </a:solidFill>
              </a:rPr>
              <a:t>Fund donation/Fund tracking requests</a:t>
            </a:r>
          </a:p>
        </p:txBody>
      </p:sp>
      <p:sp>
        <p:nvSpPr>
          <p:cNvPr id="123" name="TextBox 122">
            <a:extLst>
              <a:ext uri="{FF2B5EF4-FFF2-40B4-BE49-F238E27FC236}">
                <a16:creationId xmlns:a16="http://schemas.microsoft.com/office/drawing/2014/main" id="{0FEF9346-BD55-4633-AF15-6BBCE216269D}"/>
              </a:ext>
            </a:extLst>
          </p:cNvPr>
          <p:cNvSpPr txBox="1"/>
          <p:nvPr/>
        </p:nvSpPr>
        <p:spPr>
          <a:xfrm>
            <a:off x="1674830" y="1716549"/>
            <a:ext cx="2386065" cy="230832"/>
          </a:xfrm>
          <a:prstGeom prst="rect">
            <a:avLst/>
          </a:prstGeom>
          <a:noFill/>
        </p:spPr>
        <p:txBody>
          <a:bodyPr wrap="square" rtlCol="0">
            <a:spAutoFit/>
          </a:bodyPr>
          <a:lstStyle/>
          <a:p>
            <a:r>
              <a:rPr lang="en-IN" sz="900" dirty="0">
                <a:solidFill>
                  <a:srgbClr val="00B050"/>
                </a:solidFill>
              </a:rPr>
              <a:t>Acknowledgement/Tracking Reports</a:t>
            </a:r>
          </a:p>
        </p:txBody>
      </p:sp>
      <p:sp>
        <p:nvSpPr>
          <p:cNvPr id="127" name="TextBox 126">
            <a:extLst>
              <a:ext uri="{FF2B5EF4-FFF2-40B4-BE49-F238E27FC236}">
                <a16:creationId xmlns:a16="http://schemas.microsoft.com/office/drawing/2014/main" id="{08646579-3BEC-4436-B1E0-3197B62F7E1B}"/>
              </a:ext>
            </a:extLst>
          </p:cNvPr>
          <p:cNvSpPr txBox="1"/>
          <p:nvPr/>
        </p:nvSpPr>
        <p:spPr>
          <a:xfrm>
            <a:off x="4427812" y="1467242"/>
            <a:ext cx="2386065" cy="230832"/>
          </a:xfrm>
          <a:prstGeom prst="rect">
            <a:avLst/>
          </a:prstGeom>
          <a:noFill/>
        </p:spPr>
        <p:txBody>
          <a:bodyPr wrap="square" rtlCol="0">
            <a:spAutoFit/>
          </a:bodyPr>
          <a:lstStyle/>
          <a:p>
            <a:r>
              <a:rPr lang="en-IN" sz="900" dirty="0">
                <a:solidFill>
                  <a:schemeClr val="bg2">
                    <a:lumMod val="75000"/>
                  </a:schemeClr>
                </a:solidFill>
              </a:rPr>
              <a:t>Fund Requests</a:t>
            </a:r>
          </a:p>
        </p:txBody>
      </p:sp>
      <p:sp>
        <p:nvSpPr>
          <p:cNvPr id="128" name="TextBox 127">
            <a:extLst>
              <a:ext uri="{FF2B5EF4-FFF2-40B4-BE49-F238E27FC236}">
                <a16:creationId xmlns:a16="http://schemas.microsoft.com/office/drawing/2014/main" id="{52D20F60-DDDC-4E31-AEF1-66C79FE57619}"/>
              </a:ext>
            </a:extLst>
          </p:cNvPr>
          <p:cNvSpPr txBox="1"/>
          <p:nvPr/>
        </p:nvSpPr>
        <p:spPr>
          <a:xfrm>
            <a:off x="4418591" y="1819269"/>
            <a:ext cx="2386065" cy="230832"/>
          </a:xfrm>
          <a:prstGeom prst="rect">
            <a:avLst/>
          </a:prstGeom>
          <a:noFill/>
        </p:spPr>
        <p:txBody>
          <a:bodyPr wrap="square" rtlCol="0">
            <a:spAutoFit/>
          </a:bodyPr>
          <a:lstStyle/>
          <a:p>
            <a:r>
              <a:rPr lang="en-IN" sz="900" dirty="0">
                <a:solidFill>
                  <a:srgbClr val="00B050"/>
                </a:solidFill>
              </a:rPr>
              <a:t>Funds Approval/Rejection Responses</a:t>
            </a:r>
          </a:p>
        </p:txBody>
      </p:sp>
      <p:sp>
        <p:nvSpPr>
          <p:cNvPr id="130" name="TextBox 129">
            <a:extLst>
              <a:ext uri="{FF2B5EF4-FFF2-40B4-BE49-F238E27FC236}">
                <a16:creationId xmlns:a16="http://schemas.microsoft.com/office/drawing/2014/main" id="{DB12402D-A456-4485-92A5-BB48382A3174}"/>
              </a:ext>
            </a:extLst>
          </p:cNvPr>
          <p:cNvSpPr txBox="1"/>
          <p:nvPr/>
        </p:nvSpPr>
        <p:spPr>
          <a:xfrm>
            <a:off x="8363000" y="1792562"/>
            <a:ext cx="3210224" cy="230832"/>
          </a:xfrm>
          <a:prstGeom prst="rect">
            <a:avLst/>
          </a:prstGeom>
          <a:noFill/>
        </p:spPr>
        <p:txBody>
          <a:bodyPr wrap="square" rtlCol="0">
            <a:spAutoFit/>
          </a:bodyPr>
          <a:lstStyle/>
          <a:p>
            <a:r>
              <a:rPr lang="en-IN" sz="900" dirty="0">
                <a:solidFill>
                  <a:schemeClr val="bg2">
                    <a:lumMod val="75000"/>
                  </a:schemeClr>
                </a:solidFill>
              </a:rPr>
              <a:t>Validation Requests for Donors and Fund seekers</a:t>
            </a:r>
          </a:p>
        </p:txBody>
      </p:sp>
      <p:sp>
        <p:nvSpPr>
          <p:cNvPr id="131" name="TextBox 130">
            <a:extLst>
              <a:ext uri="{FF2B5EF4-FFF2-40B4-BE49-F238E27FC236}">
                <a16:creationId xmlns:a16="http://schemas.microsoft.com/office/drawing/2014/main" id="{058FBBCE-EA95-427C-8229-4C3DAFB3DE9D}"/>
              </a:ext>
            </a:extLst>
          </p:cNvPr>
          <p:cNvSpPr txBox="1"/>
          <p:nvPr/>
        </p:nvSpPr>
        <p:spPr>
          <a:xfrm>
            <a:off x="9157531" y="2424299"/>
            <a:ext cx="2386065" cy="230832"/>
          </a:xfrm>
          <a:prstGeom prst="rect">
            <a:avLst/>
          </a:prstGeom>
          <a:noFill/>
        </p:spPr>
        <p:txBody>
          <a:bodyPr wrap="square" rtlCol="0">
            <a:spAutoFit/>
          </a:bodyPr>
          <a:lstStyle/>
          <a:p>
            <a:r>
              <a:rPr lang="en-IN" sz="900" dirty="0">
                <a:solidFill>
                  <a:srgbClr val="00B050"/>
                </a:solidFill>
              </a:rPr>
              <a:t>Validation Responses</a:t>
            </a:r>
          </a:p>
        </p:txBody>
      </p:sp>
      <p:sp>
        <p:nvSpPr>
          <p:cNvPr id="115" name="Title 2">
            <a:extLst>
              <a:ext uri="{FF2B5EF4-FFF2-40B4-BE49-F238E27FC236}">
                <a16:creationId xmlns:a16="http://schemas.microsoft.com/office/drawing/2014/main" id="{9FAA28D7-CED7-47CC-9221-3D67F0C13502}"/>
              </a:ext>
            </a:extLst>
          </p:cNvPr>
          <p:cNvSpPr>
            <a:spLocks noGrp="1"/>
          </p:cNvSpPr>
          <p:nvPr>
            <p:ph type="title"/>
          </p:nvPr>
        </p:nvSpPr>
        <p:spPr>
          <a:xfrm>
            <a:off x="23596" y="594266"/>
            <a:ext cx="11520000" cy="576000"/>
          </a:xfrm>
        </p:spPr>
        <p:txBody>
          <a:bodyPr/>
          <a:lstStyle/>
          <a:p>
            <a:r>
              <a:rPr lang="en-US" sz="1800" dirty="0"/>
              <a:t>High Level Design</a:t>
            </a:r>
          </a:p>
        </p:txBody>
      </p:sp>
    </p:spTree>
    <p:extLst>
      <p:ext uri="{BB962C8B-B14F-4D97-AF65-F5344CB8AC3E}">
        <p14:creationId xmlns:p14="http://schemas.microsoft.com/office/powerpoint/2010/main" val="402250648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9288C6-30AC-481E-9267-52A7B160EC9F}"/>
              </a:ext>
            </a:extLst>
          </p:cNvPr>
          <p:cNvPicPr>
            <a:picLocks noChangeAspect="1"/>
          </p:cNvPicPr>
          <p:nvPr/>
        </p:nvPicPr>
        <p:blipFill>
          <a:blip r:embed="rId2"/>
          <a:stretch>
            <a:fillRect/>
          </a:stretch>
        </p:blipFill>
        <p:spPr>
          <a:xfrm>
            <a:off x="2642695" y="1340710"/>
            <a:ext cx="7283580" cy="5019675"/>
          </a:xfrm>
          <a:prstGeom prst="rect">
            <a:avLst/>
          </a:prstGeom>
        </p:spPr>
      </p:pic>
      <p:sp>
        <p:nvSpPr>
          <p:cNvPr id="4" name="Title 2">
            <a:extLst>
              <a:ext uri="{FF2B5EF4-FFF2-40B4-BE49-F238E27FC236}">
                <a16:creationId xmlns:a16="http://schemas.microsoft.com/office/drawing/2014/main" id="{9EE7D707-DFA8-4335-8083-8DFA5369C9C0}"/>
              </a:ext>
            </a:extLst>
          </p:cNvPr>
          <p:cNvSpPr>
            <a:spLocks noGrp="1"/>
          </p:cNvSpPr>
          <p:nvPr>
            <p:ph type="title"/>
          </p:nvPr>
        </p:nvSpPr>
        <p:spPr>
          <a:xfrm>
            <a:off x="339175" y="908650"/>
            <a:ext cx="11520000" cy="576000"/>
          </a:xfrm>
        </p:spPr>
        <p:txBody>
          <a:bodyPr/>
          <a:lstStyle/>
          <a:p>
            <a:r>
              <a:rPr lang="en-US" sz="1800" dirty="0"/>
              <a:t>Architecture Diagram</a:t>
            </a:r>
          </a:p>
        </p:txBody>
      </p:sp>
    </p:spTree>
    <p:extLst>
      <p:ext uri="{BB962C8B-B14F-4D97-AF65-F5344CB8AC3E}">
        <p14:creationId xmlns:p14="http://schemas.microsoft.com/office/powerpoint/2010/main" val="364099177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6129D3-D67E-448B-92A6-B7BBF2F9DE28}"/>
              </a:ext>
            </a:extLst>
          </p:cNvPr>
          <p:cNvSpPr txBox="1"/>
          <p:nvPr/>
        </p:nvSpPr>
        <p:spPr>
          <a:xfrm>
            <a:off x="2498675" y="2636890"/>
            <a:ext cx="7128990" cy="92333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5400" dirty="0"/>
              <a:t>Demo</a:t>
            </a:r>
          </a:p>
        </p:txBody>
      </p:sp>
      <p:sp>
        <p:nvSpPr>
          <p:cNvPr id="4" name="Rectangle 3">
            <a:extLst>
              <a:ext uri="{FF2B5EF4-FFF2-40B4-BE49-F238E27FC236}">
                <a16:creationId xmlns:a16="http://schemas.microsoft.com/office/drawing/2014/main" id="{2F7702BB-989D-E243-8360-142F0D76715E}"/>
              </a:ext>
            </a:extLst>
          </p:cNvPr>
          <p:cNvSpPr/>
          <p:nvPr/>
        </p:nvSpPr>
        <p:spPr>
          <a:xfrm>
            <a:off x="2483432" y="1926179"/>
            <a:ext cx="5463227" cy="338554"/>
          </a:xfrm>
          <a:prstGeom prst="rect">
            <a:avLst/>
          </a:prstGeom>
        </p:spPr>
        <p:txBody>
          <a:bodyPr wrap="none">
            <a:spAutoFit/>
          </a:bodyPr>
          <a:lstStyle/>
          <a:p>
            <a:pPr marL="0" indent="0">
              <a:buNone/>
            </a:pPr>
            <a:r>
              <a:rPr lang="en-IN" dirty="0">
                <a:hlinkClick r:id="rId2"/>
              </a:rPr>
              <a:t>https://github.com/anuj741/PMCaresDonationTracking</a:t>
            </a:r>
            <a:endParaRPr lang="en-IN" dirty="0"/>
          </a:p>
        </p:txBody>
      </p:sp>
      <p:sp>
        <p:nvSpPr>
          <p:cNvPr id="5" name="Title 2">
            <a:extLst>
              <a:ext uri="{FF2B5EF4-FFF2-40B4-BE49-F238E27FC236}">
                <a16:creationId xmlns:a16="http://schemas.microsoft.com/office/drawing/2014/main" id="{F41C3A82-449F-B94A-97A4-35FC170F28BB}"/>
              </a:ext>
            </a:extLst>
          </p:cNvPr>
          <p:cNvSpPr txBox="1">
            <a:spLocks/>
          </p:cNvSpPr>
          <p:nvPr/>
        </p:nvSpPr>
        <p:spPr bwMode="auto">
          <a:xfrm>
            <a:off x="476409" y="1334620"/>
            <a:ext cx="9145270" cy="576000"/>
          </a:xfrm>
          <a:prstGeom prst="rect">
            <a:avLst/>
          </a:prstGeom>
          <a:noFill/>
          <a:ln w="9525">
            <a:noFill/>
            <a:miter lim="800000"/>
            <a:headEnd/>
            <a:tailEnd/>
          </a:ln>
        </p:spPr>
        <p:txBody>
          <a:bodyPr vert="horz" wrap="square" lIns="62619" tIns="62619" rIns="62619" bIns="0" numCol="1" anchor="t" anchorCtr="0" compatLnSpc="1">
            <a:prstTxWarp prst="textNoShape">
              <a:avLst/>
            </a:prstTxWarp>
          </a:bodyPr>
          <a:lstStyle>
            <a:lvl1pPr algn="l" rtl="0" eaLnBrk="0" fontAlgn="base" hangingPunct="0">
              <a:lnSpc>
                <a:spcPct val="90000"/>
              </a:lnSpc>
              <a:spcBef>
                <a:spcPct val="0"/>
              </a:spcBef>
              <a:spcAft>
                <a:spcPct val="0"/>
              </a:spcAft>
              <a:defRPr kumimoji="1" sz="3300" b="1">
                <a:solidFill>
                  <a:srgbClr val="2573B3"/>
                </a:solidFill>
                <a:latin typeface="Arial"/>
                <a:ea typeface="Arial"/>
                <a:cs typeface="Arial"/>
              </a:defRPr>
            </a:lvl1pPr>
            <a:lvl2pPr algn="l" rtl="0" eaLnBrk="0" fontAlgn="base" hangingPunct="0">
              <a:lnSpc>
                <a:spcPct val="90000"/>
              </a:lnSpc>
              <a:spcBef>
                <a:spcPct val="0"/>
              </a:spcBef>
              <a:spcAft>
                <a:spcPct val="0"/>
              </a:spcAft>
              <a:defRPr kumimoji="1" sz="3300" b="1">
                <a:solidFill>
                  <a:schemeClr val="accent1"/>
                </a:solidFill>
                <a:latin typeface="Arial" pitchFamily="-112" charset="0"/>
                <a:ea typeface="Arial" pitchFamily="-112" charset="0"/>
                <a:cs typeface="Arial" pitchFamily="-112" charset="0"/>
              </a:defRPr>
            </a:lvl2pPr>
            <a:lvl3pPr algn="l" rtl="0" eaLnBrk="0" fontAlgn="base" hangingPunct="0">
              <a:lnSpc>
                <a:spcPct val="90000"/>
              </a:lnSpc>
              <a:spcBef>
                <a:spcPct val="0"/>
              </a:spcBef>
              <a:spcAft>
                <a:spcPct val="0"/>
              </a:spcAft>
              <a:defRPr kumimoji="1" sz="3300" b="1">
                <a:solidFill>
                  <a:schemeClr val="accent1"/>
                </a:solidFill>
                <a:latin typeface="Arial" pitchFamily="-112" charset="0"/>
                <a:ea typeface="Arial" pitchFamily="-112" charset="0"/>
                <a:cs typeface="Arial" pitchFamily="-112" charset="0"/>
              </a:defRPr>
            </a:lvl3pPr>
            <a:lvl4pPr algn="l" rtl="0" eaLnBrk="0" fontAlgn="base" hangingPunct="0">
              <a:lnSpc>
                <a:spcPct val="90000"/>
              </a:lnSpc>
              <a:spcBef>
                <a:spcPct val="0"/>
              </a:spcBef>
              <a:spcAft>
                <a:spcPct val="0"/>
              </a:spcAft>
              <a:defRPr kumimoji="1" sz="3300" b="1">
                <a:solidFill>
                  <a:schemeClr val="accent1"/>
                </a:solidFill>
                <a:latin typeface="Arial" pitchFamily="-112" charset="0"/>
                <a:ea typeface="Arial" pitchFamily="-112" charset="0"/>
                <a:cs typeface="Arial" pitchFamily="-112" charset="0"/>
              </a:defRPr>
            </a:lvl4pPr>
            <a:lvl5pPr algn="l" rtl="0" eaLnBrk="0" fontAlgn="base" hangingPunct="0">
              <a:lnSpc>
                <a:spcPct val="90000"/>
              </a:lnSpc>
              <a:spcBef>
                <a:spcPct val="0"/>
              </a:spcBef>
              <a:spcAft>
                <a:spcPct val="0"/>
              </a:spcAft>
              <a:defRPr kumimoji="1" sz="3300" b="1">
                <a:solidFill>
                  <a:schemeClr val="accent1"/>
                </a:solidFill>
                <a:latin typeface="Arial" pitchFamily="-112" charset="0"/>
                <a:ea typeface="Arial" pitchFamily="-112" charset="0"/>
                <a:cs typeface="Arial" pitchFamily="-112" charset="0"/>
              </a:defRPr>
            </a:lvl5pPr>
            <a:lvl6pPr marL="626193" algn="l" rtl="0" fontAlgn="base">
              <a:lnSpc>
                <a:spcPct val="90000"/>
              </a:lnSpc>
              <a:spcBef>
                <a:spcPct val="0"/>
              </a:spcBef>
              <a:spcAft>
                <a:spcPct val="0"/>
              </a:spcAft>
              <a:defRPr kumimoji="1" sz="3300" b="1">
                <a:solidFill>
                  <a:schemeClr val="accent1"/>
                </a:solidFill>
                <a:latin typeface="Arial" pitchFamily="-112" charset="0"/>
                <a:ea typeface="Arial" pitchFamily="-112" charset="0"/>
                <a:cs typeface="Arial" pitchFamily="-112" charset="0"/>
              </a:defRPr>
            </a:lvl6pPr>
            <a:lvl7pPr marL="1252387" algn="l" rtl="0" fontAlgn="base">
              <a:lnSpc>
                <a:spcPct val="90000"/>
              </a:lnSpc>
              <a:spcBef>
                <a:spcPct val="0"/>
              </a:spcBef>
              <a:spcAft>
                <a:spcPct val="0"/>
              </a:spcAft>
              <a:defRPr kumimoji="1" sz="3300" b="1">
                <a:solidFill>
                  <a:schemeClr val="accent1"/>
                </a:solidFill>
                <a:latin typeface="Arial" pitchFamily="-112" charset="0"/>
                <a:ea typeface="Arial" pitchFamily="-112" charset="0"/>
                <a:cs typeface="Arial" pitchFamily="-112" charset="0"/>
              </a:defRPr>
            </a:lvl7pPr>
            <a:lvl8pPr marL="1878580" algn="l" rtl="0" fontAlgn="base">
              <a:lnSpc>
                <a:spcPct val="90000"/>
              </a:lnSpc>
              <a:spcBef>
                <a:spcPct val="0"/>
              </a:spcBef>
              <a:spcAft>
                <a:spcPct val="0"/>
              </a:spcAft>
              <a:defRPr kumimoji="1" sz="3300" b="1">
                <a:solidFill>
                  <a:schemeClr val="accent1"/>
                </a:solidFill>
                <a:latin typeface="Arial" pitchFamily="-112" charset="0"/>
                <a:ea typeface="Arial" pitchFamily="-112" charset="0"/>
                <a:cs typeface="Arial" pitchFamily="-112" charset="0"/>
              </a:defRPr>
            </a:lvl8pPr>
            <a:lvl9pPr marL="2504773" algn="l" rtl="0" fontAlgn="base">
              <a:lnSpc>
                <a:spcPct val="90000"/>
              </a:lnSpc>
              <a:spcBef>
                <a:spcPct val="0"/>
              </a:spcBef>
              <a:spcAft>
                <a:spcPct val="0"/>
              </a:spcAft>
              <a:defRPr kumimoji="1" sz="3300" b="1">
                <a:solidFill>
                  <a:schemeClr val="accent1"/>
                </a:solidFill>
                <a:latin typeface="Arial" pitchFamily="-112" charset="0"/>
                <a:ea typeface="Arial" pitchFamily="-112" charset="0"/>
                <a:cs typeface="Arial" pitchFamily="-112" charset="0"/>
              </a:defRPr>
            </a:lvl9pPr>
          </a:lstStyle>
          <a:p>
            <a:r>
              <a:rPr lang="en-US" sz="1800" kern="0" dirty="0" err="1"/>
              <a:t>Github</a:t>
            </a:r>
            <a:r>
              <a:rPr lang="en-US" sz="1800" kern="0" dirty="0"/>
              <a:t> Source Code Repository</a:t>
            </a:r>
          </a:p>
        </p:txBody>
      </p:sp>
    </p:spTree>
    <p:extLst>
      <p:ext uri="{BB962C8B-B14F-4D97-AF65-F5344CB8AC3E}">
        <p14:creationId xmlns:p14="http://schemas.microsoft.com/office/powerpoint/2010/main" val="2786212234"/>
      </p:ext>
    </p:extLst>
  </p:cSld>
  <p:clrMapOvr>
    <a:masterClrMapping/>
  </p:clrMapOvr>
  <p:transition spd="med"/>
</p:sld>
</file>

<file path=ppt/theme/theme1.xml><?xml version="1.0" encoding="utf-8"?>
<a:theme xmlns:a="http://schemas.openxmlformats.org/drawingml/2006/main" name="IBM Research Australia">
  <a:themeElements>
    <a:clrScheme name="FSS GTO 1">
      <a:dk1>
        <a:srgbClr val="000000"/>
      </a:dk1>
      <a:lt1>
        <a:srgbClr val="FFFFFF"/>
      </a:lt1>
      <a:dk2>
        <a:srgbClr val="808080"/>
      </a:dk2>
      <a:lt2>
        <a:srgbClr val="CCCCFF"/>
      </a:lt2>
      <a:accent1>
        <a:srgbClr val="7889FB"/>
      </a:accent1>
      <a:accent2>
        <a:srgbClr val="2DB6B3"/>
      </a:accent2>
      <a:accent3>
        <a:srgbClr val="FFFFFF"/>
      </a:accent3>
      <a:accent4>
        <a:srgbClr val="000000"/>
      </a:accent4>
      <a:accent5>
        <a:srgbClr val="BEC4FD"/>
      </a:accent5>
      <a:accent6>
        <a:srgbClr val="28A5A2"/>
      </a:accent6>
      <a:hlink>
        <a:srgbClr val="969696"/>
      </a:hlink>
      <a:folHlink>
        <a:srgbClr val="D18213"/>
      </a:folHlink>
    </a:clrScheme>
    <a:fontScheme name="FSS GTO">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a:ln>
              <a:noFill/>
            </a:ln>
            <a:solidFill>
              <a:schemeClr val="tx1"/>
            </a:solidFill>
            <a:effectLst/>
            <a:latin typeface="Arial" pitchFamily="-112" charset="0"/>
            <a:ea typeface="Arial" pitchFamily="-112" charset="0"/>
            <a:cs typeface="Arial" pitchFamily="-112" charset="0"/>
          </a:defRPr>
        </a:defPPr>
      </a:lstStyle>
    </a:spDef>
    <a:lnDef>
      <a:spPr bwMode="auto">
        <a:solidFill>
          <a:schemeClr val="accent1"/>
        </a:solidFill>
        <a:ln w="12700" cap="flat" cmpd="sng" algn="ctr">
          <a:solidFill>
            <a:srgbClr val="9999FF"/>
          </a:solidFill>
          <a:prstDash val="solid"/>
          <a:round/>
          <a:headEnd type="none" w="med" len="med"/>
          <a:tailEnd type="none" w="med" len="med"/>
        </a:ln>
        <a:effectLst/>
      </a:spPr>
      <a:bodyPr/>
      <a:lstStyle/>
    </a:lnDef>
  </a:objectDefaults>
  <a:extraClrSchemeLst>
    <a:extraClrScheme>
      <a:clrScheme name="FSS GTO 1">
        <a:dk1>
          <a:srgbClr val="000000"/>
        </a:dk1>
        <a:lt1>
          <a:srgbClr val="FFFFFF"/>
        </a:lt1>
        <a:dk2>
          <a:srgbClr val="808080"/>
        </a:dk2>
        <a:lt2>
          <a:srgbClr val="CCCCFF"/>
        </a:lt2>
        <a:accent1>
          <a:srgbClr val="7889FB"/>
        </a:accent1>
        <a:accent2>
          <a:srgbClr val="2DB6B3"/>
        </a:accent2>
        <a:accent3>
          <a:srgbClr val="FFFFFF"/>
        </a:accent3>
        <a:accent4>
          <a:srgbClr val="000000"/>
        </a:accent4>
        <a:accent5>
          <a:srgbClr val="BEC4FD"/>
        </a:accent5>
        <a:accent6>
          <a:srgbClr val="28A5A2"/>
        </a:accent6>
        <a:hlink>
          <a:srgbClr val="969696"/>
        </a:hlink>
        <a:folHlink>
          <a:srgbClr val="D1821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a:themeElements>
    <a:clrScheme name="FSS GTO 1">
      <a:dk1>
        <a:srgbClr val="000000"/>
      </a:dk1>
      <a:lt1>
        <a:srgbClr val="FFFFFF"/>
      </a:lt1>
      <a:dk2>
        <a:srgbClr val="808080"/>
      </a:dk2>
      <a:lt2>
        <a:srgbClr val="CCCCFF"/>
      </a:lt2>
      <a:accent1>
        <a:srgbClr val="7889FB"/>
      </a:accent1>
      <a:accent2>
        <a:srgbClr val="2DB6B3"/>
      </a:accent2>
      <a:accent3>
        <a:srgbClr val="FFFFFF"/>
      </a:accent3>
      <a:accent4>
        <a:srgbClr val="000000"/>
      </a:accent4>
      <a:accent5>
        <a:srgbClr val="BEC4FD"/>
      </a:accent5>
      <a:accent6>
        <a:srgbClr val="28A5A2"/>
      </a:accent6>
      <a:hlink>
        <a:srgbClr val="969696"/>
      </a:hlink>
      <a:folHlink>
        <a:srgbClr val="D18213"/>
      </a:folHlink>
    </a:clrScheme>
    <a:fontScheme name="FSS GTO">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a:ln>
              <a:noFill/>
            </a:ln>
            <a:solidFill>
              <a:schemeClr val="tx1"/>
            </a:solidFill>
            <a:effectLst/>
            <a:latin typeface="Arial" pitchFamily="-112" charset="0"/>
            <a:ea typeface="Arial" pitchFamily="-112" charset="0"/>
            <a:cs typeface="Arial" pitchFamily="-112" charset="0"/>
          </a:defRPr>
        </a:defPPr>
      </a:lstStyle>
    </a:spDef>
    <a:lnDef>
      <a:spPr bwMode="auto">
        <a:solidFill>
          <a:schemeClr val="accent1"/>
        </a:solidFill>
        <a:ln w="12700" cap="flat" cmpd="sng" algn="ctr">
          <a:solidFill>
            <a:srgbClr val="9999FF"/>
          </a:solidFill>
          <a:prstDash val="solid"/>
          <a:round/>
          <a:headEnd type="none" w="med" len="med"/>
          <a:tailEnd type="none" w="med" len="med"/>
        </a:ln>
        <a:effectLst/>
      </a:spPr>
      <a:bodyPr/>
      <a:lstStyle/>
    </a:lnDef>
  </a:objectDefaults>
  <a:extraClrSchemeLst>
    <a:extraClrScheme>
      <a:clrScheme name="FSS GTO 1">
        <a:dk1>
          <a:srgbClr val="000000"/>
        </a:dk1>
        <a:lt1>
          <a:srgbClr val="FFFFFF"/>
        </a:lt1>
        <a:dk2>
          <a:srgbClr val="808080"/>
        </a:dk2>
        <a:lt2>
          <a:srgbClr val="CCCCFF"/>
        </a:lt2>
        <a:accent1>
          <a:srgbClr val="7889FB"/>
        </a:accent1>
        <a:accent2>
          <a:srgbClr val="2DB6B3"/>
        </a:accent2>
        <a:accent3>
          <a:srgbClr val="FFFFFF"/>
        </a:accent3>
        <a:accent4>
          <a:srgbClr val="000000"/>
        </a:accent4>
        <a:accent5>
          <a:srgbClr val="BEC4FD"/>
        </a:accent5>
        <a:accent6>
          <a:srgbClr val="28A5A2"/>
        </a:accent6>
        <a:hlink>
          <a:srgbClr val="969696"/>
        </a:hlink>
        <a:folHlink>
          <a:srgbClr val="D1821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119</TotalTime>
  <Words>851</Words>
  <Application>Microsoft Macintosh PowerPoint</Application>
  <PresentationFormat>Custom</PresentationFormat>
  <Paragraphs>110</Paragraphs>
  <Slides>10</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Arial</vt:lpstr>
      <vt:lpstr>Calibri</vt:lpstr>
      <vt:lpstr>Helvetica Light</vt:lpstr>
      <vt:lpstr>IBM Plex Sans</vt:lpstr>
      <vt:lpstr>Wingdings</vt:lpstr>
      <vt:lpstr>IBM Research Australia</vt:lpstr>
      <vt:lpstr>Blank</vt:lpstr>
      <vt:lpstr>3_Office Theme</vt:lpstr>
      <vt:lpstr>PowerPoint Presentation</vt:lpstr>
      <vt:lpstr>PowerPoint Presentation</vt:lpstr>
      <vt:lpstr>PowerPoint Presentation</vt:lpstr>
      <vt:lpstr>Project Abstract</vt:lpstr>
      <vt:lpstr>Proposed System</vt:lpstr>
      <vt:lpstr>Why Blockchain?</vt:lpstr>
      <vt:lpstr>High Level Design</vt:lpstr>
      <vt:lpstr>Architecture Diagram</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 Garg</dc:creator>
  <cp:lastModifiedBy>SHIKHA MAHESHWARI</cp:lastModifiedBy>
  <cp:revision>12</cp:revision>
  <dcterms:created xsi:type="dcterms:W3CDTF">2020-06-10T08:54:40Z</dcterms:created>
  <dcterms:modified xsi:type="dcterms:W3CDTF">2020-06-10T11:56:47Z</dcterms:modified>
</cp:coreProperties>
</file>