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2" r:id="rId1"/>
  </p:sldMasterIdLst>
  <p:notesMasterIdLst>
    <p:notesMasterId r:id="rId27"/>
  </p:notesMasterIdLst>
  <p:sldIdLst>
    <p:sldId id="256" r:id="rId2"/>
    <p:sldId id="257" r:id="rId3"/>
    <p:sldId id="258" r:id="rId4"/>
    <p:sldId id="259" r:id="rId5"/>
    <p:sldId id="260" r:id="rId6"/>
    <p:sldId id="261" r:id="rId7"/>
    <p:sldId id="272" r:id="rId8"/>
    <p:sldId id="281" r:id="rId9"/>
    <p:sldId id="262" r:id="rId10"/>
    <p:sldId id="263" r:id="rId11"/>
    <p:sldId id="275" r:id="rId12"/>
    <p:sldId id="278" r:id="rId13"/>
    <p:sldId id="264" r:id="rId14"/>
    <p:sldId id="265" r:id="rId15"/>
    <p:sldId id="280" r:id="rId16"/>
    <p:sldId id="266" r:id="rId17"/>
    <p:sldId id="267" r:id="rId18"/>
    <p:sldId id="268" r:id="rId19"/>
    <p:sldId id="269" r:id="rId20"/>
    <p:sldId id="285" r:id="rId21"/>
    <p:sldId id="284" r:id="rId22"/>
    <p:sldId id="286" r:id="rId23"/>
    <p:sldId id="287" r:id="rId24"/>
    <p:sldId id="288" r:id="rId25"/>
    <p:sldId id="271" r:id="rId26"/>
  </p:sldIdLst>
  <p:sldSz cx="12192000" cy="6858000"/>
  <p:notesSz cx="6858000" cy="9144000"/>
  <p:embeddedFontLst>
    <p:embeddedFont>
      <p:font typeface="Arial Black" panose="020B0A04020102020204" pitchFamily="34" charset="0"/>
      <p:regular r:id="rId28"/>
      <p:bold r:id="rId29"/>
    </p:embeddedFont>
    <p:embeddedFont>
      <p:font typeface="Calibri" panose="020F0502020204030204" pitchFamily="34" charset="0"/>
      <p:regular r:id="rId30"/>
      <p:bold r:id="rId31"/>
      <p:italic r:id="rId32"/>
      <p:boldItalic r:id="rId33"/>
    </p:embeddedFont>
    <p:embeddedFont>
      <p:font typeface="Quattrocento Sans" panose="020F0502020204030204" pitchFamily="34" charset="0"/>
      <p:regular r:id="rId34"/>
      <p:bold r:id="rId35"/>
      <p:italic r:id="rId36"/>
      <p:boldItalic r:id="rId37"/>
    </p:embeddedFont>
    <p:embeddedFont>
      <p:font typeface="Segoe UI" panose="020B0502040204020203" pitchFamily="34" charset="0"/>
      <p:regular r:id="rId38"/>
      <p:bold r:id="rId39"/>
      <p:italic r:id="rId40"/>
      <p:boldItalic r:id="rId41"/>
    </p:embeddedFont>
    <p:embeddedFont>
      <p:font typeface="Tahoma" panose="020B0604030504040204" pitchFamily="34" charset="0"/>
      <p:regular r:id="rId42"/>
      <p:bold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uj Mishra" initials="AM" lastIdx="1" clrIdx="0">
    <p:extLst>
      <p:ext uri="{19B8F6BF-5375-455C-9EA6-DF929625EA0E}">
        <p15:presenceInfo xmlns:p15="http://schemas.microsoft.com/office/powerpoint/2012/main" userId="1c257b464c5a9b9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48" autoAdjust="0"/>
  </p:normalViewPr>
  <p:slideViewPr>
    <p:cSldViewPr snapToGrid="0">
      <p:cViewPr>
        <p:scale>
          <a:sx n="66" d="100"/>
          <a:sy n="66" d="100"/>
        </p:scale>
        <p:origin x="1301" y="230"/>
      </p:cViewPr>
      <p:guideLst>
        <p:guide orient="horz" pos="2160"/>
        <p:guide pos="3840"/>
      </p:guideLst>
    </p:cSldViewPr>
  </p:slideViewPr>
  <p:outlineViewPr>
    <p:cViewPr>
      <p:scale>
        <a:sx n="33" d="100"/>
        <a:sy n="33" d="100"/>
      </p:scale>
      <p:origin x="0" y="-93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4326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1823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8416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7182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6"/>
        <p:cNvGrpSpPr/>
        <p:nvPr/>
      </p:nvGrpSpPr>
      <p:grpSpPr>
        <a:xfrm>
          <a:off x="0" y="0"/>
          <a:ext cx="0" cy="0"/>
          <a:chOff x="0" y="0"/>
          <a:chExt cx="0" cy="0"/>
        </a:xfrm>
      </p:grpSpPr>
      <p:sp>
        <p:nvSpPr>
          <p:cNvPr id="17" name="Google Shape;17;p2"/>
          <p:cNvSpPr/>
          <p:nvPr/>
        </p:nvSpPr>
        <p:spPr>
          <a:xfrm>
            <a:off x="0" y="4035485"/>
            <a:ext cx="12192000" cy="2822515"/>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18" name="Google Shape;18;p2" descr="C:\Users\Admin\Desktop\New folder (3)\PPT\AcroLogoTransparant.png"/>
          <p:cNvPicPr preferRelativeResize="0"/>
          <p:nvPr/>
        </p:nvPicPr>
        <p:blipFill rotWithShape="1">
          <a:blip r:embed="rId2">
            <a:alphaModFix/>
          </a:blip>
          <a:srcRect/>
          <a:stretch/>
        </p:blipFill>
        <p:spPr>
          <a:xfrm>
            <a:off x="2353479" y="1317808"/>
            <a:ext cx="7485043" cy="1516818"/>
          </a:xfrm>
          <a:prstGeom prst="rect">
            <a:avLst/>
          </a:prstGeom>
          <a:noFill/>
          <a:ln>
            <a:noFill/>
          </a:ln>
        </p:spPr>
      </p:pic>
      <p:sp>
        <p:nvSpPr>
          <p:cNvPr id="19" name="Google Shape;19;p2"/>
          <p:cNvSpPr/>
          <p:nvPr/>
        </p:nvSpPr>
        <p:spPr>
          <a:xfrm>
            <a:off x="246762" y="4621311"/>
            <a:ext cx="11698476" cy="150810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600" b="1" i="0" u="none" strike="noStrike" cap="none">
                <a:solidFill>
                  <a:schemeClr val="lt1"/>
                </a:solidFill>
                <a:latin typeface="Arial Black"/>
                <a:ea typeface="Arial Black"/>
                <a:cs typeface="Arial Black"/>
                <a:sym typeface="Arial Black"/>
              </a:rPr>
              <a:t>Acropolis Institute of Technology &amp; Research, Indore</a:t>
            </a:r>
            <a:endParaRPr/>
          </a:p>
        </p:txBody>
      </p:sp>
      <p:sp>
        <p:nvSpPr>
          <p:cNvPr id="20" name="Google Shape;20;p2"/>
          <p:cNvSpPr txBox="1"/>
          <p:nvPr/>
        </p:nvSpPr>
        <p:spPr>
          <a:xfrm>
            <a:off x="8498541" y="6454562"/>
            <a:ext cx="3680012"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1" i="0" u="none" strike="noStrike" cap="none">
                <a:solidFill>
                  <a:schemeClr val="dk1"/>
                </a:solidFill>
                <a:latin typeface="Quattrocento Sans"/>
                <a:ea typeface="Quattrocento Sans"/>
                <a:cs typeface="Quattrocento Sans"/>
                <a:sym typeface="Quattrocento Sans"/>
              </a:rPr>
              <a:t>www.acropolis.in</a:t>
            </a:r>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78"/>
        <p:cNvGrpSpPr/>
        <p:nvPr/>
      </p:nvGrpSpPr>
      <p:grpSpPr>
        <a:xfrm>
          <a:off x="0" y="0"/>
          <a:ext cx="0" cy="0"/>
          <a:chOff x="0" y="0"/>
          <a:chExt cx="0" cy="0"/>
        </a:xfrm>
      </p:grpSpPr>
      <p:sp>
        <p:nvSpPr>
          <p:cNvPr id="79" name="Google Shape;79;p11"/>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80" name="Google Shape;80;p11"/>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3" name="Google Shape;83;p11"/>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04559"/>
              </a:buClr>
              <a:buSzPts val="3200"/>
              <a:buFont typeface="Calibri"/>
              <a:buNone/>
              <a:defRPr sz="3200" b="1">
                <a:solidFill>
                  <a:srgbClr val="2045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2"/>
          <p:cNvSpPr txBox="1">
            <a:spLocks noGrp="1"/>
          </p:cNvSpPr>
          <p:nvPr>
            <p:ph type="body" idx="1"/>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just">
              <a:lnSpc>
                <a:spcPct val="90000"/>
              </a:lnSpc>
              <a:spcBef>
                <a:spcPts val="720"/>
              </a:spcBef>
              <a:spcAft>
                <a:spcPts val="0"/>
              </a:spcAft>
              <a:buSzPts val="2400"/>
              <a:buNone/>
              <a:defRPr sz="2400"/>
            </a:lvl1pPr>
            <a:lvl2pPr marL="914400" lvl="1" indent="-228600" algn="just">
              <a:lnSpc>
                <a:spcPct val="90000"/>
              </a:lnSpc>
              <a:spcBef>
                <a:spcPts val="420"/>
              </a:spcBef>
              <a:spcAft>
                <a:spcPts val="0"/>
              </a:spcAft>
              <a:buSzPts val="1400"/>
              <a:buNone/>
              <a:defRPr sz="1400"/>
            </a:lvl2pPr>
            <a:lvl3pPr marL="1371600" lvl="2" indent="-228600" algn="just">
              <a:lnSpc>
                <a:spcPct val="90000"/>
              </a:lnSpc>
              <a:spcBef>
                <a:spcPts val="360"/>
              </a:spcBef>
              <a:spcAft>
                <a:spcPts val="0"/>
              </a:spcAft>
              <a:buSzPts val="1200"/>
              <a:buNone/>
              <a:defRPr sz="1200"/>
            </a:lvl3pPr>
            <a:lvl4pPr marL="1828800" lvl="3" indent="-228600" algn="just">
              <a:lnSpc>
                <a:spcPct val="90000"/>
              </a:lnSpc>
              <a:spcBef>
                <a:spcPts val="300"/>
              </a:spcBef>
              <a:spcAft>
                <a:spcPts val="0"/>
              </a:spcAft>
              <a:buSzPts val="1000"/>
              <a:buNone/>
              <a:defRPr sz="1000"/>
            </a:lvl4pPr>
            <a:lvl5pPr marL="2286000" lvl="4" indent="-228600" algn="just">
              <a:lnSpc>
                <a:spcPct val="90000"/>
              </a:lnSpc>
              <a:spcBef>
                <a:spcPts val="300"/>
              </a:spcBef>
              <a:spcAft>
                <a:spcPts val="0"/>
              </a:spcAft>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87" name="Google Shape;87;p12"/>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2"/>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0" name="Google Shape;90;p12"/>
          <p:cNvSpPr txBox="1">
            <a:spLocks noGrp="1"/>
          </p:cNvSpPr>
          <p:nvPr>
            <p:ph type="body" idx="2"/>
          </p:nvPr>
        </p:nvSpPr>
        <p:spPr>
          <a:xfrm>
            <a:off x="5378824" y="987298"/>
            <a:ext cx="6172200" cy="4873752"/>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1"/>
        <p:cNvGrpSpPr/>
        <p:nvPr/>
      </p:nvGrpSpPr>
      <p:grpSpPr>
        <a:xfrm>
          <a:off x="0" y="0"/>
          <a:ext cx="0" cy="0"/>
          <a:chOff x="0" y="0"/>
          <a:chExt cx="0" cy="0"/>
        </a:xfrm>
      </p:grpSpPr>
      <p:sp>
        <p:nvSpPr>
          <p:cNvPr id="92" name="Google Shape;92;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04559"/>
              </a:buClr>
              <a:buSzPts val="3200"/>
              <a:buFont typeface="Calibri"/>
              <a:buNone/>
              <a:defRPr sz="3200" b="1">
                <a:solidFill>
                  <a:srgbClr val="2045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3"/>
          <p:cNvSpPr>
            <a:spLocks noGrp="1"/>
          </p:cNvSpPr>
          <p:nvPr>
            <p:ph type="pic" idx="2"/>
          </p:nvPr>
        </p:nvSpPr>
        <p:spPr>
          <a:xfrm>
            <a:off x="5384893" y="987427"/>
            <a:ext cx="6172200" cy="4873625"/>
          </a:xfrm>
          <a:prstGeom prst="rect">
            <a:avLst/>
          </a:prstGeom>
          <a:noFill/>
          <a:ln>
            <a:noFill/>
          </a:ln>
        </p:spPr>
      </p:sp>
      <p:sp>
        <p:nvSpPr>
          <p:cNvPr id="94" name="Google Shape;94;p13"/>
          <p:cNvSpPr txBox="1">
            <a:spLocks noGrp="1"/>
          </p:cNvSpPr>
          <p:nvPr>
            <p:ph type="body" idx="1"/>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just">
              <a:lnSpc>
                <a:spcPct val="90000"/>
              </a:lnSpc>
              <a:spcBef>
                <a:spcPts val="720"/>
              </a:spcBef>
              <a:spcAft>
                <a:spcPts val="0"/>
              </a:spcAft>
              <a:buSzPts val="2400"/>
              <a:buNone/>
              <a:defRPr sz="2400"/>
            </a:lvl1pPr>
            <a:lvl2pPr marL="914400" lvl="1" indent="-228600" algn="just">
              <a:lnSpc>
                <a:spcPct val="90000"/>
              </a:lnSpc>
              <a:spcBef>
                <a:spcPts val="420"/>
              </a:spcBef>
              <a:spcAft>
                <a:spcPts val="0"/>
              </a:spcAft>
              <a:buSzPts val="1400"/>
              <a:buNone/>
              <a:defRPr sz="1400"/>
            </a:lvl2pPr>
            <a:lvl3pPr marL="1371600" lvl="2" indent="-228600" algn="just">
              <a:lnSpc>
                <a:spcPct val="90000"/>
              </a:lnSpc>
              <a:spcBef>
                <a:spcPts val="360"/>
              </a:spcBef>
              <a:spcAft>
                <a:spcPts val="0"/>
              </a:spcAft>
              <a:buSzPts val="1200"/>
              <a:buNone/>
              <a:defRPr sz="1200"/>
            </a:lvl3pPr>
            <a:lvl4pPr marL="1828800" lvl="3" indent="-228600" algn="just">
              <a:lnSpc>
                <a:spcPct val="90000"/>
              </a:lnSpc>
              <a:spcBef>
                <a:spcPts val="300"/>
              </a:spcBef>
              <a:spcAft>
                <a:spcPts val="0"/>
              </a:spcAft>
              <a:buSzPts val="1000"/>
              <a:buNone/>
              <a:defRPr sz="1000"/>
            </a:lvl4pPr>
            <a:lvl5pPr marL="2286000" lvl="4" indent="-228600" algn="just">
              <a:lnSpc>
                <a:spcPct val="90000"/>
              </a:lnSpc>
              <a:spcBef>
                <a:spcPts val="300"/>
              </a:spcBef>
              <a:spcAft>
                <a:spcPts val="0"/>
              </a:spcAft>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95" name="Google Shape;95;p13"/>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3"/>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98"/>
        <p:cNvGrpSpPr/>
        <p:nvPr/>
      </p:nvGrpSpPr>
      <p:grpSpPr>
        <a:xfrm>
          <a:off x="0" y="0"/>
          <a:ext cx="0" cy="0"/>
          <a:chOff x="0" y="0"/>
          <a:chExt cx="0" cy="0"/>
        </a:xfrm>
      </p:grpSpPr>
      <p:sp>
        <p:nvSpPr>
          <p:cNvPr id="99" name="Google Shape;99;p14"/>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00" name="Google Shape;100;p14"/>
          <p:cNvSpPr txBox="1">
            <a:spLocks noGrp="1"/>
          </p:cNvSpPr>
          <p:nvPr>
            <p:ph type="body" idx="1"/>
          </p:nvPr>
        </p:nvSpPr>
        <p:spPr>
          <a:xfrm rot="5400000">
            <a:off x="3639323" y="-1885713"/>
            <a:ext cx="4904767" cy="1182280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01" name="Google Shape;101;p14"/>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4"/>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4" name="Google Shape;104;p14"/>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5"/>
        <p:cNvGrpSpPr/>
        <p:nvPr/>
      </p:nvGrpSpPr>
      <p:grpSpPr>
        <a:xfrm>
          <a:off x="0" y="0"/>
          <a:ext cx="0" cy="0"/>
          <a:chOff x="0" y="0"/>
          <a:chExt cx="0" cy="0"/>
        </a:xfrm>
      </p:grpSpPr>
      <p:sp>
        <p:nvSpPr>
          <p:cNvPr id="106" name="Google Shape;106;p15"/>
          <p:cNvSpPr/>
          <p:nvPr/>
        </p:nvSpPr>
        <p:spPr>
          <a:xfrm>
            <a:off x="10095346" y="0"/>
            <a:ext cx="2096655" cy="68580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07" name="Google Shape;107;p15"/>
          <p:cNvSpPr txBox="1">
            <a:spLocks noGrp="1"/>
          </p:cNvSpPr>
          <p:nvPr>
            <p:ph type="title"/>
          </p:nvPr>
        </p:nvSpPr>
        <p:spPr>
          <a:xfrm rot="5400000">
            <a:off x="8219282" y="2361262"/>
            <a:ext cx="5811838" cy="181956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alibri"/>
              <a:buNone/>
              <a:defRPr sz="36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15"/>
          <p:cNvSpPr txBox="1">
            <a:spLocks noGrp="1"/>
          </p:cNvSpPr>
          <p:nvPr>
            <p:ph type="body" idx="1"/>
          </p:nvPr>
        </p:nvSpPr>
        <p:spPr>
          <a:xfrm rot="5400000">
            <a:off x="2387740" y="-1184414"/>
            <a:ext cx="5811838" cy="8910917"/>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09" name="Google Shape;109;p15"/>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5"/>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5"/>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p:nvPr/>
        </p:nvSpPr>
        <p:spPr>
          <a:xfrm>
            <a:off x="0" y="0"/>
            <a:ext cx="12192000" cy="4866468"/>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23" name="Google Shape;23;p3"/>
          <p:cNvSpPr txBox="1">
            <a:spLocks noGrp="1"/>
          </p:cNvSpPr>
          <p:nvPr>
            <p:ph type="ctrTitle"/>
          </p:nvPr>
        </p:nvSpPr>
        <p:spPr>
          <a:xfrm>
            <a:off x="838200" y="2061006"/>
            <a:ext cx="10515600" cy="2387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7200"/>
              <a:buFont typeface="Calibri"/>
              <a:buNone/>
              <a:defRPr sz="72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subTitle" idx="1"/>
          </p:nvPr>
        </p:nvSpPr>
        <p:spPr>
          <a:xfrm>
            <a:off x="76704" y="5110609"/>
            <a:ext cx="12037454" cy="1137793"/>
          </a:xfrm>
          <a:prstGeom prst="rect">
            <a:avLst/>
          </a:prstGeom>
          <a:noFill/>
          <a:ln>
            <a:noFill/>
          </a:ln>
        </p:spPr>
        <p:txBody>
          <a:bodyPr spcFirstLastPara="1" wrap="square" lIns="91425" tIns="45700" rIns="91425" bIns="45700" anchor="t" anchorCtr="0">
            <a:normAutofit/>
          </a:bodyPr>
          <a:lstStyle>
            <a:lvl1pPr lvl="0" algn="r">
              <a:lnSpc>
                <a:spcPct val="150000"/>
              </a:lnSpc>
              <a:spcBef>
                <a:spcPts val="600"/>
              </a:spcBef>
              <a:spcAft>
                <a:spcPts val="0"/>
              </a:spcAft>
              <a:buSzPts val="4000"/>
              <a:buNone/>
              <a:defRPr sz="4000" b="1">
                <a:solidFill>
                  <a:schemeClr val="dk1"/>
                </a:solidFill>
                <a:latin typeface="Droid Sans Mono"/>
                <a:ea typeface="Droid Sans Mono"/>
                <a:cs typeface="Droid Sans Mono"/>
                <a:sym typeface="Droid Sans Mono"/>
              </a:defRPr>
            </a:lvl1pPr>
            <a:lvl2pPr lvl="1" algn="ctr">
              <a:lnSpc>
                <a:spcPct val="90000"/>
              </a:lnSpc>
              <a:spcBef>
                <a:spcPts val="600"/>
              </a:spcBef>
              <a:spcAft>
                <a:spcPts val="0"/>
              </a:spcAft>
              <a:buSzPts val="2000"/>
              <a:buNone/>
              <a:defRPr sz="2000"/>
            </a:lvl2pPr>
            <a:lvl3pPr lvl="2" algn="ctr">
              <a:lnSpc>
                <a:spcPct val="90000"/>
              </a:lnSpc>
              <a:spcBef>
                <a:spcPts val="540"/>
              </a:spcBef>
              <a:spcAft>
                <a:spcPts val="0"/>
              </a:spcAft>
              <a:buSzPts val="1800"/>
              <a:buNone/>
              <a:defRPr sz="1800"/>
            </a:lvl3pPr>
            <a:lvl4pPr lvl="3" algn="ctr">
              <a:lnSpc>
                <a:spcPct val="90000"/>
              </a:lnSpc>
              <a:spcBef>
                <a:spcPts val="480"/>
              </a:spcBef>
              <a:spcAft>
                <a:spcPts val="0"/>
              </a:spcAft>
              <a:buSzPts val="1600"/>
              <a:buNone/>
              <a:defRPr sz="1600"/>
            </a:lvl4pPr>
            <a:lvl5pPr lvl="4" algn="ctr">
              <a:lnSpc>
                <a:spcPct val="90000"/>
              </a:lnSpc>
              <a:spcBef>
                <a:spcPts val="480"/>
              </a:spcBef>
              <a:spcAft>
                <a:spcPts val="0"/>
              </a:spcAft>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a:endParaRPr/>
          </a:p>
        </p:txBody>
      </p:sp>
      <p:sp>
        <p:nvSpPr>
          <p:cNvPr id="25" name="Google Shape;25;p3"/>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i="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4"/>
          <p:cNvSpPr/>
          <p:nvPr/>
        </p:nvSpPr>
        <p:spPr>
          <a:xfrm>
            <a:off x="5656882" y="1709738"/>
            <a:ext cx="6535119" cy="357518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30" name="Google Shape;30;p4"/>
          <p:cNvSpPr txBox="1">
            <a:spLocks noGrp="1"/>
          </p:cNvSpPr>
          <p:nvPr>
            <p:ph type="title"/>
          </p:nvPr>
        </p:nvSpPr>
        <p:spPr>
          <a:xfrm>
            <a:off x="838201" y="2402238"/>
            <a:ext cx="4508715" cy="218722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4400"/>
              <a:buFont typeface="Droid Sans Mono"/>
              <a:buNone/>
              <a:defRPr sz="4400" b="1">
                <a:solidFill>
                  <a:schemeClr val="dk1"/>
                </a:solidFill>
                <a:latin typeface="Droid Sans Mono"/>
                <a:ea typeface="Droid Sans Mono"/>
                <a:cs typeface="Droid Sans Mono"/>
                <a:sym typeface="Droid Sans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6323308" y="2402237"/>
            <a:ext cx="5269424" cy="2187226"/>
          </a:xfrm>
          <a:prstGeom prst="rect">
            <a:avLst/>
          </a:prstGeom>
          <a:noFill/>
          <a:ln>
            <a:noFill/>
          </a:ln>
        </p:spPr>
        <p:txBody>
          <a:bodyPr spcFirstLastPara="1" wrap="square" lIns="91425" tIns="45700" rIns="91425" bIns="45700" anchor="ctr" anchorCtr="0">
            <a:normAutofit/>
          </a:bodyPr>
          <a:lstStyle>
            <a:lvl1pPr marL="457200" lvl="0" indent="-228600" algn="l">
              <a:lnSpc>
                <a:spcPct val="150000"/>
              </a:lnSpc>
              <a:spcBef>
                <a:spcPts val="1320"/>
              </a:spcBef>
              <a:spcAft>
                <a:spcPts val="0"/>
              </a:spcAft>
              <a:buSzPts val="4400"/>
              <a:buNone/>
              <a:defRPr sz="4400" b="1">
                <a:solidFill>
                  <a:schemeClr val="lt1"/>
                </a:solidFill>
                <a:latin typeface="Calibri"/>
                <a:ea typeface="Calibri"/>
                <a:cs typeface="Calibri"/>
                <a:sym typeface="Calibri"/>
              </a:defRPr>
            </a:lvl1pPr>
            <a:lvl2pPr marL="914400" lvl="1" indent="-228600" algn="just">
              <a:lnSpc>
                <a:spcPct val="90000"/>
              </a:lnSpc>
              <a:spcBef>
                <a:spcPts val="600"/>
              </a:spcBef>
              <a:spcAft>
                <a:spcPts val="0"/>
              </a:spcAft>
              <a:buSzPts val="2000"/>
              <a:buNone/>
              <a:defRPr sz="2000"/>
            </a:lvl2pPr>
            <a:lvl3pPr marL="1371600" lvl="2" indent="-228600" algn="just">
              <a:lnSpc>
                <a:spcPct val="90000"/>
              </a:lnSpc>
              <a:spcBef>
                <a:spcPts val="540"/>
              </a:spcBef>
              <a:spcAft>
                <a:spcPts val="0"/>
              </a:spcAft>
              <a:buSzPts val="1800"/>
              <a:buNone/>
              <a:defRPr sz="1800"/>
            </a:lvl3pPr>
            <a:lvl4pPr marL="1828800" lvl="3" indent="-228600" algn="just">
              <a:lnSpc>
                <a:spcPct val="90000"/>
              </a:lnSpc>
              <a:spcBef>
                <a:spcPts val="480"/>
              </a:spcBef>
              <a:spcAft>
                <a:spcPts val="0"/>
              </a:spcAft>
              <a:buSzPts val="1600"/>
              <a:buNone/>
              <a:defRPr sz="1600"/>
            </a:lvl4pPr>
            <a:lvl5pPr marL="2286000" lvl="4" indent="-228600" algn="just">
              <a:lnSpc>
                <a:spcPct val="90000"/>
              </a:lnSpc>
              <a:spcBef>
                <a:spcPts val="480"/>
              </a:spcBef>
              <a:spcAft>
                <a:spcPts val="0"/>
              </a:spcAft>
              <a:buSzPts val="1600"/>
              <a:buNone/>
              <a:defRPr sz="1600"/>
            </a:lvl5pPr>
            <a:lvl6pPr marL="2743200" lvl="5" indent="-228600" algn="l">
              <a:lnSpc>
                <a:spcPct val="90000"/>
              </a:lnSpc>
              <a:spcBef>
                <a:spcPts val="480"/>
              </a:spcBef>
              <a:spcAft>
                <a:spcPts val="0"/>
              </a:spcAft>
              <a:buClr>
                <a:schemeClr val="dk1"/>
              </a:buClr>
              <a:buSzPts val="1600"/>
              <a:buNone/>
              <a:defRPr sz="1600"/>
            </a:lvl6pPr>
            <a:lvl7pPr marL="3200400" lvl="6" indent="-228600" algn="l">
              <a:lnSpc>
                <a:spcPct val="90000"/>
              </a:lnSpc>
              <a:spcBef>
                <a:spcPts val="480"/>
              </a:spcBef>
              <a:spcAft>
                <a:spcPts val="0"/>
              </a:spcAft>
              <a:buClr>
                <a:schemeClr val="dk1"/>
              </a:buClr>
              <a:buSzPts val="1600"/>
              <a:buNone/>
              <a:defRPr sz="1600"/>
            </a:lvl7pPr>
            <a:lvl8pPr marL="3657600" lvl="7" indent="-228600" algn="l">
              <a:lnSpc>
                <a:spcPct val="90000"/>
              </a:lnSpc>
              <a:spcBef>
                <a:spcPts val="480"/>
              </a:spcBef>
              <a:spcAft>
                <a:spcPts val="0"/>
              </a:spcAft>
              <a:buClr>
                <a:schemeClr val="dk1"/>
              </a:buClr>
              <a:buSzPts val="1600"/>
              <a:buNone/>
              <a:defRPr sz="1600"/>
            </a:lvl8pPr>
            <a:lvl9pPr marL="4114800" lvl="8" indent="-228600" algn="l">
              <a:lnSpc>
                <a:spcPct val="90000"/>
              </a:lnSpc>
              <a:spcBef>
                <a:spcPts val="480"/>
              </a:spcBef>
              <a:spcAft>
                <a:spcPts val="0"/>
              </a:spcAft>
              <a:buClr>
                <a:schemeClr val="dk1"/>
              </a:buClr>
              <a:buSzPts val="1600"/>
              <a:buNone/>
              <a:defRPr sz="1600"/>
            </a:lvl9pPr>
          </a:lstStyle>
          <a:p>
            <a:endParaRPr/>
          </a:p>
        </p:txBody>
      </p:sp>
      <p:sp>
        <p:nvSpPr>
          <p:cNvPr id="32" name="Google Shape;32;p4"/>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5"/>
        <p:cNvGrpSpPr/>
        <p:nvPr/>
      </p:nvGrpSpPr>
      <p:grpSpPr>
        <a:xfrm>
          <a:off x="0" y="0"/>
          <a:ext cx="0" cy="0"/>
          <a:chOff x="0" y="0"/>
          <a:chExt cx="0" cy="0"/>
        </a:xfrm>
      </p:grpSpPr>
      <p:sp>
        <p:nvSpPr>
          <p:cNvPr id="36" name="Google Shape;36;p5"/>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37" name="Google Shape;37;p5"/>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lvl="1" indent="0" algn="r">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lvl="2" indent="0" algn="r">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lvl="3" indent="0" algn="r">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lvl="4" indent="0" algn="r">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lvl="5" indent="0" algn="r">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lvl="6" indent="0" algn="r">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lvl="7" indent="0" algn="r">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lvl="8" indent="0" algn="r">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41" name="Google Shape;41;p5"/>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2"/>
        <p:cNvGrpSpPr/>
        <p:nvPr/>
      </p:nvGrpSpPr>
      <p:grpSpPr>
        <a:xfrm>
          <a:off x="0" y="0"/>
          <a:ext cx="0" cy="0"/>
          <a:chOff x="0" y="0"/>
          <a:chExt cx="0" cy="0"/>
        </a:xfrm>
      </p:grpSpPr>
      <p:sp>
        <p:nvSpPr>
          <p:cNvPr id="43" name="Google Shape;43;p6"/>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 With Animation">
  <p:cSld name="Title and Content - With Animation">
    <p:spTree>
      <p:nvGrpSpPr>
        <p:cNvPr id="1" name="Shape 46"/>
        <p:cNvGrpSpPr/>
        <p:nvPr/>
      </p:nvGrpSpPr>
      <p:grpSpPr>
        <a:xfrm>
          <a:off x="0" y="0"/>
          <a:ext cx="0" cy="0"/>
          <a:chOff x="0" y="0"/>
          <a:chExt cx="0" cy="0"/>
        </a:xfrm>
      </p:grpSpPr>
      <p:sp>
        <p:nvSpPr>
          <p:cNvPr id="47" name="Google Shape;47;p7"/>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48" name="Google Shape;48;p7"/>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lvl="1" indent="0" algn="r">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lvl="2" indent="0" algn="r">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lvl="3" indent="0" algn="r">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lvl="4" indent="0" algn="r">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lvl="5" indent="0" algn="r">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lvl="6" indent="0" algn="r">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lvl="7" indent="0" algn="r">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lvl="8" indent="0" algn="r">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52" name="Google Shape;52;p7"/>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fade">
                                      <p:cBhvr>
                                        <p:cTn id="7" dur="500"/>
                                        <p:tgtEl>
                                          <p:spTgt spid="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
                                            <p:txEl>
                                              <p:pRg st="1" end="1"/>
                                            </p:txEl>
                                          </p:spTgt>
                                        </p:tgtEl>
                                        <p:attrNameLst>
                                          <p:attrName>style.visibility</p:attrName>
                                        </p:attrNameLst>
                                      </p:cBhvr>
                                      <p:to>
                                        <p:strVal val="visible"/>
                                      </p:to>
                                    </p:set>
                                    <p:animEffect transition="in" filter="fade">
                                      <p:cBhvr>
                                        <p:cTn id="12" dur="500"/>
                                        <p:tgtEl>
                                          <p:spTgt spid="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
                                            <p:txEl>
                                              <p:pRg st="2" end="2"/>
                                            </p:txEl>
                                          </p:spTgt>
                                        </p:tgtEl>
                                        <p:attrNameLst>
                                          <p:attrName>style.visibility</p:attrName>
                                        </p:attrNameLst>
                                      </p:cBhvr>
                                      <p:to>
                                        <p:strVal val="visible"/>
                                      </p:to>
                                    </p:set>
                                    <p:animEffect transition="in" filter="fade">
                                      <p:cBhvr>
                                        <p:cTn id="17" dur="500"/>
                                        <p:tgtEl>
                                          <p:spTgt spid="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
                                            <p:txEl>
                                              <p:pRg st="3" end="3"/>
                                            </p:txEl>
                                          </p:spTgt>
                                        </p:tgtEl>
                                        <p:attrNameLst>
                                          <p:attrName>style.visibility</p:attrName>
                                        </p:attrNameLst>
                                      </p:cBhvr>
                                      <p:to>
                                        <p:strVal val="visible"/>
                                      </p:to>
                                    </p:set>
                                    <p:animEffect transition="in" filter="fade">
                                      <p:cBhvr>
                                        <p:cTn id="22" dur="500"/>
                                        <p:tgtEl>
                                          <p:spTgt spid="5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2">
                                            <p:txEl>
                                              <p:pRg st="4" end="4"/>
                                            </p:txEl>
                                          </p:spTgt>
                                        </p:tgtEl>
                                        <p:attrNameLst>
                                          <p:attrName>style.visibility</p:attrName>
                                        </p:attrNameLst>
                                      </p:cBhvr>
                                      <p:to>
                                        <p:strVal val="visible"/>
                                      </p:to>
                                    </p:set>
                                    <p:animEffect transition="in" filter="fade">
                                      <p:cBhvr>
                                        <p:cTn id="27" dur="500"/>
                                        <p:tgtEl>
                                          <p:spTgt spid="5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2">
                                            <p:txEl>
                                              <p:pRg st="5" end="5"/>
                                            </p:txEl>
                                          </p:spTgt>
                                        </p:tgtEl>
                                        <p:attrNameLst>
                                          <p:attrName>style.visibility</p:attrName>
                                        </p:attrNameLst>
                                      </p:cBhvr>
                                      <p:to>
                                        <p:strVal val="visible"/>
                                      </p:to>
                                    </p:set>
                                    <p:animEffect transition="in" filter="fade">
                                      <p:cBhvr>
                                        <p:cTn id="32" dur="500"/>
                                        <p:tgtEl>
                                          <p:spTgt spid="5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2">
                                            <p:txEl>
                                              <p:pRg st="6" end="6"/>
                                            </p:txEl>
                                          </p:spTgt>
                                        </p:tgtEl>
                                        <p:attrNameLst>
                                          <p:attrName>style.visibility</p:attrName>
                                        </p:attrNameLst>
                                      </p:cBhvr>
                                      <p:to>
                                        <p:strVal val="visible"/>
                                      </p:to>
                                    </p:set>
                                    <p:animEffect transition="in" filter="fade">
                                      <p:cBhvr>
                                        <p:cTn id="37" dur="500"/>
                                        <p:tgtEl>
                                          <p:spTgt spid="5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2">
                                            <p:txEl>
                                              <p:pRg st="7" end="7"/>
                                            </p:txEl>
                                          </p:spTgt>
                                        </p:tgtEl>
                                        <p:attrNameLst>
                                          <p:attrName>style.visibility</p:attrName>
                                        </p:attrNameLst>
                                      </p:cBhvr>
                                      <p:to>
                                        <p:strVal val="visible"/>
                                      </p:to>
                                    </p:set>
                                    <p:animEffect transition="in" filter="fade">
                                      <p:cBhvr>
                                        <p:cTn id="42" dur="500"/>
                                        <p:tgtEl>
                                          <p:spTgt spid="5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2">
                                            <p:txEl>
                                              <p:pRg st="8" end="8"/>
                                            </p:txEl>
                                          </p:spTgt>
                                        </p:tgtEl>
                                        <p:attrNameLst>
                                          <p:attrName>style.visibility</p:attrName>
                                        </p:attrNameLst>
                                      </p:cBhvr>
                                      <p:to>
                                        <p:strVal val="visible"/>
                                      </p:to>
                                    </p:set>
                                    <p:animEffect transition="in" filter="fade">
                                      <p:cBhvr>
                                        <p:cTn id="47" dur="500"/>
                                        <p:tgtEl>
                                          <p:spTgt spid="5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 2 Columns">
  <p:cSld name="Title and Content - 2 Columns">
    <p:spTree>
      <p:nvGrpSpPr>
        <p:cNvPr id="1" name="Shape 53"/>
        <p:cNvGrpSpPr/>
        <p:nvPr/>
      </p:nvGrpSpPr>
      <p:grpSpPr>
        <a:xfrm>
          <a:off x="0" y="0"/>
          <a:ext cx="0" cy="0"/>
          <a:chOff x="0" y="0"/>
          <a:chExt cx="0" cy="0"/>
        </a:xfrm>
      </p:grpSpPr>
      <p:sp>
        <p:nvSpPr>
          <p:cNvPr id="54" name="Google Shape;54;p8"/>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55" name="Google Shape;55;p8"/>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8"/>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lvl="1" indent="0" algn="r">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lvl="2" indent="0" algn="r">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lvl="3" indent="0" algn="r">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lvl="4" indent="0" algn="r">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lvl="5" indent="0" algn="r">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lvl="6" indent="0" algn="r">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lvl="7" indent="0" algn="r">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lvl="8" indent="0" algn="r">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59" name="Google Shape;59;p8"/>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0"/>
        <p:cNvGrpSpPr/>
        <p:nvPr/>
      </p:nvGrpSpPr>
      <p:grpSpPr>
        <a:xfrm>
          <a:off x="0" y="0"/>
          <a:ext cx="0" cy="0"/>
          <a:chOff x="0" y="0"/>
          <a:chExt cx="0" cy="0"/>
        </a:xfrm>
      </p:grpSpPr>
      <p:sp>
        <p:nvSpPr>
          <p:cNvPr id="61" name="Google Shape;61;p9"/>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62" name="Google Shape;62;p9"/>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5" name="Google Shape;65;p9"/>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9"/>
          <p:cNvSpPr txBox="1">
            <a:spLocks noGrp="1"/>
          </p:cNvSpPr>
          <p:nvPr>
            <p:ph type="body" idx="1"/>
          </p:nvPr>
        </p:nvSpPr>
        <p:spPr>
          <a:xfrm>
            <a:off x="255307" y="1546225"/>
            <a:ext cx="5675313" cy="493553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67" name="Google Shape;67;p9"/>
          <p:cNvSpPr txBox="1">
            <a:spLocks noGrp="1"/>
          </p:cNvSpPr>
          <p:nvPr>
            <p:ph type="body" idx="2"/>
          </p:nvPr>
        </p:nvSpPr>
        <p:spPr>
          <a:xfrm>
            <a:off x="6257152" y="1550708"/>
            <a:ext cx="5675313" cy="493553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8"/>
        <p:cNvGrpSpPr/>
        <p:nvPr/>
      </p:nvGrpSpPr>
      <p:grpSpPr>
        <a:xfrm>
          <a:off x="0" y="0"/>
          <a:ext cx="0" cy="0"/>
          <a:chOff x="0" y="0"/>
          <a:chExt cx="0" cy="0"/>
        </a:xfrm>
      </p:grpSpPr>
      <p:sp>
        <p:nvSpPr>
          <p:cNvPr id="69" name="Google Shape;69;p10"/>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70" name="Google Shape;70;p10"/>
          <p:cNvSpPr txBox="1">
            <a:spLocks noGrp="1"/>
          </p:cNvSpPr>
          <p:nvPr>
            <p:ph type="body" idx="1"/>
          </p:nvPr>
        </p:nvSpPr>
        <p:spPr>
          <a:xfrm>
            <a:off x="268942" y="1489075"/>
            <a:ext cx="5661212" cy="641350"/>
          </a:xfrm>
          <a:prstGeom prst="rect">
            <a:avLst/>
          </a:prstGeom>
          <a:noFill/>
          <a:ln>
            <a:noFill/>
          </a:ln>
        </p:spPr>
        <p:txBody>
          <a:bodyPr spcFirstLastPara="1" wrap="square" lIns="91425" tIns="45700" rIns="91425" bIns="45700" anchor="b" anchorCtr="0">
            <a:normAutofit/>
          </a:bodyPr>
          <a:lstStyle>
            <a:lvl1pPr marL="457200" lvl="0" indent="-228600" algn="just">
              <a:lnSpc>
                <a:spcPct val="90000"/>
              </a:lnSpc>
              <a:spcBef>
                <a:spcPts val="960"/>
              </a:spcBef>
              <a:spcAft>
                <a:spcPts val="0"/>
              </a:spcAft>
              <a:buSzPts val="3200"/>
              <a:buNone/>
              <a:defRPr sz="3200" b="1"/>
            </a:lvl1pPr>
            <a:lvl2pPr marL="914400" lvl="1" indent="-228600" algn="just">
              <a:lnSpc>
                <a:spcPct val="90000"/>
              </a:lnSpc>
              <a:spcBef>
                <a:spcPts val="600"/>
              </a:spcBef>
              <a:spcAft>
                <a:spcPts val="0"/>
              </a:spcAft>
              <a:buSzPts val="2000"/>
              <a:buNone/>
              <a:defRPr sz="2000" b="1"/>
            </a:lvl2pPr>
            <a:lvl3pPr marL="1371600" lvl="2" indent="-228600" algn="just">
              <a:lnSpc>
                <a:spcPct val="90000"/>
              </a:lnSpc>
              <a:spcBef>
                <a:spcPts val="540"/>
              </a:spcBef>
              <a:spcAft>
                <a:spcPts val="0"/>
              </a:spcAft>
              <a:buSzPts val="1800"/>
              <a:buNone/>
              <a:defRPr sz="1800" b="1"/>
            </a:lvl3pPr>
            <a:lvl4pPr marL="1828800" lvl="3" indent="-228600" algn="just">
              <a:lnSpc>
                <a:spcPct val="90000"/>
              </a:lnSpc>
              <a:spcBef>
                <a:spcPts val="480"/>
              </a:spcBef>
              <a:spcAft>
                <a:spcPts val="0"/>
              </a:spcAft>
              <a:buSzPts val="1600"/>
              <a:buNone/>
              <a:defRPr sz="1600" b="1"/>
            </a:lvl4pPr>
            <a:lvl5pPr marL="2286000" lvl="4" indent="-228600" algn="just">
              <a:lnSpc>
                <a:spcPct val="90000"/>
              </a:lnSpc>
              <a:spcBef>
                <a:spcPts val="480"/>
              </a:spcBef>
              <a:spcAft>
                <a:spcPts val="0"/>
              </a:spcAft>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71" name="Google Shape;71;p10"/>
          <p:cNvSpPr txBox="1">
            <a:spLocks noGrp="1"/>
          </p:cNvSpPr>
          <p:nvPr>
            <p:ph type="body" idx="2"/>
          </p:nvPr>
        </p:nvSpPr>
        <p:spPr>
          <a:xfrm>
            <a:off x="6243452" y="1489075"/>
            <a:ext cx="5670642" cy="641350"/>
          </a:xfrm>
          <a:prstGeom prst="rect">
            <a:avLst/>
          </a:prstGeom>
          <a:noFill/>
          <a:ln>
            <a:noFill/>
          </a:ln>
        </p:spPr>
        <p:txBody>
          <a:bodyPr spcFirstLastPara="1" wrap="square" lIns="91425" tIns="45700" rIns="91425" bIns="45700" anchor="b" anchorCtr="0">
            <a:normAutofit/>
          </a:bodyPr>
          <a:lstStyle>
            <a:lvl1pPr marL="457200" lvl="0" indent="-228600" algn="just">
              <a:lnSpc>
                <a:spcPct val="90000"/>
              </a:lnSpc>
              <a:spcBef>
                <a:spcPts val="960"/>
              </a:spcBef>
              <a:spcAft>
                <a:spcPts val="0"/>
              </a:spcAft>
              <a:buSzPts val="3200"/>
              <a:buNone/>
              <a:defRPr sz="3200" b="1"/>
            </a:lvl1pPr>
            <a:lvl2pPr marL="914400" lvl="1" indent="-228600" algn="just">
              <a:lnSpc>
                <a:spcPct val="90000"/>
              </a:lnSpc>
              <a:spcBef>
                <a:spcPts val="600"/>
              </a:spcBef>
              <a:spcAft>
                <a:spcPts val="0"/>
              </a:spcAft>
              <a:buSzPts val="2000"/>
              <a:buNone/>
              <a:defRPr sz="2000" b="1"/>
            </a:lvl2pPr>
            <a:lvl3pPr marL="1371600" lvl="2" indent="-228600" algn="just">
              <a:lnSpc>
                <a:spcPct val="90000"/>
              </a:lnSpc>
              <a:spcBef>
                <a:spcPts val="540"/>
              </a:spcBef>
              <a:spcAft>
                <a:spcPts val="0"/>
              </a:spcAft>
              <a:buSzPts val="1800"/>
              <a:buNone/>
              <a:defRPr sz="1800" b="1"/>
            </a:lvl3pPr>
            <a:lvl4pPr marL="1828800" lvl="3" indent="-228600" algn="just">
              <a:lnSpc>
                <a:spcPct val="90000"/>
              </a:lnSpc>
              <a:spcBef>
                <a:spcPts val="480"/>
              </a:spcBef>
              <a:spcAft>
                <a:spcPts val="0"/>
              </a:spcAft>
              <a:buSzPts val="1600"/>
              <a:buNone/>
              <a:defRPr sz="1600" b="1"/>
            </a:lvl4pPr>
            <a:lvl5pPr marL="2286000" lvl="4" indent="-228600" algn="just">
              <a:lnSpc>
                <a:spcPct val="90000"/>
              </a:lnSpc>
              <a:spcBef>
                <a:spcPts val="480"/>
              </a:spcBef>
              <a:spcAft>
                <a:spcPts val="0"/>
              </a:spcAft>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72" name="Google Shape;72;p10"/>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5" name="Google Shape;75;p10"/>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0"/>
          <p:cNvSpPr txBox="1">
            <a:spLocks noGrp="1"/>
          </p:cNvSpPr>
          <p:nvPr>
            <p:ph type="body" idx="3"/>
          </p:nvPr>
        </p:nvSpPr>
        <p:spPr>
          <a:xfrm>
            <a:off x="255307" y="2218765"/>
            <a:ext cx="5675313" cy="426299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77" name="Google Shape;77;p10"/>
          <p:cNvSpPr txBox="1">
            <a:spLocks noGrp="1"/>
          </p:cNvSpPr>
          <p:nvPr>
            <p:ph type="body" idx="4"/>
          </p:nvPr>
        </p:nvSpPr>
        <p:spPr>
          <a:xfrm>
            <a:off x="6257152" y="2223248"/>
            <a:ext cx="5675313" cy="426299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54545" y="154547"/>
            <a:ext cx="11835685" cy="1536144"/>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rgbClr val="306786"/>
              </a:buClr>
              <a:buSzPts val="4400"/>
              <a:buFont typeface="Calibri"/>
              <a:buNone/>
              <a:defRPr sz="4400" b="1" i="0" u="none" strike="noStrike" cap="none">
                <a:solidFill>
                  <a:srgbClr val="30678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80304" y="1825625"/>
            <a:ext cx="11822806" cy="4652448"/>
          </a:xfrm>
          <a:prstGeom prst="rect">
            <a:avLst/>
          </a:prstGeom>
          <a:noFill/>
          <a:ln>
            <a:noFill/>
          </a:ln>
        </p:spPr>
        <p:txBody>
          <a:bodyPr spcFirstLastPara="1" wrap="square" lIns="91425" tIns="45700" rIns="91425" bIns="45700" anchor="t" anchorCtr="0">
            <a:normAutofit/>
          </a:bodyPr>
          <a:lstStyle>
            <a:lvl1pPr marL="457200" marR="0" lvl="0" indent="-431800" algn="just" rtl="0">
              <a:lnSpc>
                <a:spcPct val="90000"/>
              </a:lnSpc>
              <a:spcBef>
                <a:spcPts val="960"/>
              </a:spcBef>
              <a:spcAft>
                <a:spcPts val="0"/>
              </a:spcAft>
              <a:buClr>
                <a:srgbClr val="0070C0"/>
              </a:buClr>
              <a:buSzPts val="3200"/>
              <a:buFont typeface="Noto Sans Symbols"/>
              <a:buChar char="❖"/>
              <a:defRPr sz="3200" b="0" i="0" u="none" strike="noStrike" cap="none">
                <a:solidFill>
                  <a:schemeClr val="dk1"/>
                </a:solidFill>
                <a:latin typeface="Calibri"/>
                <a:ea typeface="Calibri"/>
                <a:cs typeface="Calibri"/>
                <a:sym typeface="Calibri"/>
              </a:defRPr>
            </a:lvl1pPr>
            <a:lvl2pPr marL="914400" marR="0" lvl="1" indent="-406400" algn="just" rtl="0">
              <a:lnSpc>
                <a:spcPct val="90000"/>
              </a:lnSpc>
              <a:spcBef>
                <a:spcPts val="840"/>
              </a:spcBef>
              <a:spcAft>
                <a:spcPts val="0"/>
              </a:spcAft>
              <a:buClr>
                <a:srgbClr val="0070C0"/>
              </a:buClr>
              <a:buSzPts val="2800"/>
              <a:buFont typeface="Noto Sans Symbols"/>
              <a:buChar char="⮚"/>
              <a:defRPr sz="2800" b="0" i="0" u="none" strike="noStrike" cap="none">
                <a:solidFill>
                  <a:schemeClr val="dk1"/>
                </a:solidFill>
                <a:latin typeface="Calibri"/>
                <a:ea typeface="Calibri"/>
                <a:cs typeface="Calibri"/>
                <a:sym typeface="Calibri"/>
              </a:defRPr>
            </a:lvl2pPr>
            <a:lvl3pPr marL="1371600" marR="0" lvl="2" indent="-381000" algn="just" rtl="0">
              <a:lnSpc>
                <a:spcPct val="90000"/>
              </a:lnSpc>
              <a:spcBef>
                <a:spcPts val="720"/>
              </a:spcBef>
              <a:spcAft>
                <a:spcPts val="0"/>
              </a:spcAft>
              <a:buClr>
                <a:srgbClr val="0070C0"/>
              </a:buClr>
              <a:buSzPts val="2400"/>
              <a:buFont typeface="Noto Sans Symbols"/>
              <a:buChar char="▪"/>
              <a:defRPr sz="2400" b="0" i="0" u="none" strike="noStrike" cap="none">
                <a:solidFill>
                  <a:schemeClr val="dk1"/>
                </a:solidFill>
                <a:latin typeface="Calibri"/>
                <a:ea typeface="Calibri"/>
                <a:cs typeface="Calibri"/>
                <a:sym typeface="Calibri"/>
              </a:defRPr>
            </a:lvl3pPr>
            <a:lvl4pPr marL="1828800" marR="0" lvl="3" indent="-355600" algn="just" rtl="0">
              <a:lnSpc>
                <a:spcPct val="90000"/>
              </a:lnSpc>
              <a:spcBef>
                <a:spcPts val="600"/>
              </a:spcBef>
              <a:spcAft>
                <a:spcPts val="0"/>
              </a:spcAft>
              <a:buClr>
                <a:srgbClr val="0070C0"/>
              </a:buClr>
              <a:buSzPts val="2000"/>
              <a:buFont typeface="Courier New"/>
              <a:buChar char="o"/>
              <a:defRPr sz="2000" b="0" i="0" u="none" strike="noStrike" cap="none">
                <a:solidFill>
                  <a:schemeClr val="dk1"/>
                </a:solidFill>
                <a:latin typeface="Calibri"/>
                <a:ea typeface="Calibri"/>
                <a:cs typeface="Calibri"/>
                <a:sym typeface="Calibri"/>
              </a:defRPr>
            </a:lvl4pPr>
            <a:lvl5pPr marL="2286000" marR="0" lvl="4" indent="-355600" algn="just" rtl="0">
              <a:lnSpc>
                <a:spcPct val="90000"/>
              </a:lnSpc>
              <a:spcBef>
                <a:spcPts val="600"/>
              </a:spcBef>
              <a:spcAft>
                <a:spcPts val="0"/>
              </a:spcAft>
              <a:buClr>
                <a:srgbClr val="0070C0"/>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1" u="none" strike="noStrike" cap="none">
                <a:solidFill>
                  <a:srgbClr val="0C0C0C"/>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1" u="none" strike="noStrike" cap="none">
                <a:solidFill>
                  <a:srgbClr val="0C0C0C"/>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marR="0" lvl="1"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marR="0" lvl="2"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marR="0" lvl="3"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marR="0" lvl="4"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marR="0" lvl="5"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marR="0" lvl="6"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marR="0" lvl="7"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marR="0" lvl="8"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1" descr="C:\Users\Admin\Desktop\New folder (3)\PPT\AcroLogoTransparant.png"/>
          <p:cNvPicPr preferRelativeResize="0"/>
          <p:nvPr/>
        </p:nvPicPr>
        <p:blipFill rotWithShape="1">
          <a:blip r:embed="rId16">
            <a:alphaModFix/>
          </a:blip>
          <a:srcRect/>
          <a:stretch/>
        </p:blipFill>
        <p:spPr>
          <a:xfrm>
            <a:off x="10167750" y="6460506"/>
            <a:ext cx="1828800" cy="370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Survey of Existing Systems</a:t>
            </a:r>
            <a:endParaRPr/>
          </a:p>
        </p:txBody>
      </p:sp>
      <p:sp>
        <p:nvSpPr>
          <p:cNvPr id="167" name="Google Shape;167;p23"/>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p>
            <a:pPr marL="0" indent="0">
              <a:buSzPts val="3600"/>
              <a:buNone/>
            </a:pPr>
            <a:r>
              <a:rPr lang="en-US" sz="200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Booking.com</a:t>
            </a:r>
            <a:r>
              <a:rPr lang="en-US" sz="20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2000" dirty="0">
              <a:effectLst/>
              <a:latin typeface="Calibri" panose="020F0502020204030204" pitchFamily="34" charset="0"/>
              <a:ea typeface="Tahoma" panose="020B0604030504040204" pitchFamily="34" charset="0"/>
              <a:cs typeface="Calibri" panose="020F0502020204030204" pitchFamily="34" charset="0"/>
            </a:endParaRPr>
          </a:p>
          <a:p>
            <a:pPr marL="342900" lvl="0" indent="-342900">
              <a:buSzPts val="1000"/>
              <a:buFont typeface="Symbol" panose="05050102010706020507" pitchFamily="18" charset="2"/>
              <a:buChar char=""/>
              <a:tabLst>
                <a:tab pos="457200" algn="l"/>
              </a:tabLst>
            </a:pPr>
            <a:r>
              <a:rPr lang="en-US" sz="200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Characteristics:</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742950" lvl="1" indent="-285750">
              <a:buSzPts val="1000"/>
              <a:buFont typeface="Symbol" panose="05050102010706020507" pitchFamily="18" charset="2"/>
              <a:buChar char=""/>
              <a:tabLst>
                <a:tab pos="914400" algn="l"/>
              </a:tabLst>
            </a:pPr>
            <a:r>
              <a:rPr lang="en-US" sz="20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Extensive database of accommodations worldwide.</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742950" lvl="1" indent="-285750">
              <a:buSzPts val="1000"/>
              <a:buFont typeface="Symbol" panose="05050102010706020507" pitchFamily="18" charset="2"/>
              <a:buChar char=""/>
              <a:tabLst>
                <a:tab pos="914400" algn="l"/>
              </a:tabLst>
            </a:pPr>
            <a:r>
              <a:rPr lang="en-US" sz="20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User-friendly interface with advanced search filters.</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742950" lvl="1" indent="-285750">
              <a:buSzPts val="1000"/>
              <a:buFont typeface="Symbol" panose="05050102010706020507" pitchFamily="18" charset="2"/>
              <a:buChar char=""/>
              <a:tabLst>
                <a:tab pos="914400" algn="l"/>
              </a:tabLst>
            </a:pPr>
            <a:r>
              <a:rPr lang="en-US" sz="20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Real-time availability and pricing information.</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342900" lvl="0" indent="-342900">
              <a:buSzPts val="1000"/>
              <a:buFont typeface="Symbol" panose="05050102010706020507" pitchFamily="18" charset="2"/>
              <a:buChar char=""/>
              <a:tabLst>
                <a:tab pos="457200" algn="l"/>
              </a:tabLst>
            </a:pPr>
            <a:r>
              <a:rPr lang="en-US" sz="200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Advantages:</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742950" lvl="1" indent="-285750">
              <a:buSzPts val="1000"/>
              <a:buFont typeface="Symbol" panose="05050102010706020507" pitchFamily="18" charset="2"/>
              <a:buChar char=""/>
              <a:tabLst>
                <a:tab pos="914400" algn="l"/>
              </a:tabLst>
            </a:pPr>
            <a:r>
              <a:rPr lang="en-US" sz="20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Wide selection of hotels, hostels, and vacation rentals.</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742950" lvl="1" indent="-285750">
              <a:buSzPts val="1000"/>
              <a:buFont typeface="Symbol" panose="05050102010706020507" pitchFamily="18" charset="2"/>
              <a:buChar char=""/>
              <a:tabLst>
                <a:tab pos="914400" algn="l"/>
              </a:tabLst>
            </a:pPr>
            <a:r>
              <a:rPr lang="en-US" sz="20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User reviews and ratings for informed decisions.</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742950" lvl="1" indent="-285750">
              <a:buSzPts val="1000"/>
              <a:buFont typeface="Symbol" panose="05050102010706020507" pitchFamily="18" charset="2"/>
              <a:buChar char=""/>
              <a:tabLst>
                <a:tab pos="914400" algn="l"/>
              </a:tabLst>
            </a:pPr>
            <a:r>
              <a:rPr lang="en-US" sz="20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Booking flexibility and free cancellation options.</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342900" lvl="0" indent="-342900">
              <a:buSzPts val="1000"/>
              <a:buFont typeface="Symbol" panose="05050102010706020507" pitchFamily="18" charset="2"/>
              <a:buChar char=""/>
              <a:tabLst>
                <a:tab pos="457200" algn="l"/>
              </a:tabLst>
            </a:pPr>
            <a:r>
              <a:rPr lang="en-US" sz="200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Disadvantages:</a:t>
            </a:r>
            <a:endParaRPr kumimoji="0" lang="en-IN" sz="2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Calibri"/>
            </a:endParaRPr>
          </a:p>
          <a:p>
            <a:pPr marL="742950" marR="0" lvl="1" indent="-285750" algn="just" defTabSz="914400" rtl="0" eaLnBrk="1" fontAlgn="auto" latinLnBrk="0" hangingPunct="1">
              <a:lnSpc>
                <a:spcPct val="90000"/>
              </a:lnSpc>
              <a:spcBef>
                <a:spcPts val="540"/>
              </a:spcBef>
              <a:spcAft>
                <a:spcPts val="0"/>
              </a:spcAft>
              <a:buClr>
                <a:srgbClr val="0070C0"/>
              </a:buClr>
              <a:buSzPts val="1000"/>
              <a:buFont typeface="Symbol" panose="05050102010706020507" pitchFamily="18" charset="2"/>
              <a:buChar char=""/>
              <a:tabLst>
                <a:tab pos="914400" algn="l"/>
              </a:tabLst>
              <a:defRPr/>
            </a:pPr>
            <a:r>
              <a:rPr kumimoji="0" lang="en-US" sz="2000" b="0" i="0" u="none" strike="noStrike" kern="0" cap="none" spc="0" normalizeH="0" baseline="0" noProof="0" dirty="0">
                <a:ln>
                  <a:noFill/>
                </a:ln>
                <a:solidFill>
                  <a:srgbClr val="374151"/>
                </a:solidFill>
                <a:effectLst/>
                <a:uLnTx/>
                <a:uFillTx/>
                <a:latin typeface="Calibri" panose="020F0502020204030204" pitchFamily="34" charset="0"/>
                <a:ea typeface="Times New Roman" panose="02020603050405020304" pitchFamily="18" charset="0"/>
                <a:cs typeface="Calibri" panose="020F0502020204030204" pitchFamily="34" charset="0"/>
                <a:sym typeface="Calibri"/>
              </a:rPr>
              <a:t>High commission fees for property owners.</a:t>
            </a:r>
            <a:endParaRPr kumimoji="0" lang="en-IN" sz="2000" b="0" i="0" u="none" strike="noStrike" kern="0" cap="none" spc="0" normalizeH="0" baseline="0" noProof="0" dirty="0">
              <a:ln>
                <a:noFill/>
              </a:ln>
              <a:solidFill>
                <a:srgbClr val="374151"/>
              </a:solidFill>
              <a:effectLst/>
              <a:uLnTx/>
              <a:uFillTx/>
              <a:latin typeface="Calibri" panose="020F0502020204030204" pitchFamily="34" charset="0"/>
              <a:ea typeface="Tahoma" panose="020B0604030504040204" pitchFamily="34" charset="0"/>
              <a:cs typeface="Calibri" panose="020F0502020204030204" pitchFamily="34" charset="0"/>
              <a:sym typeface="Calibri"/>
            </a:endParaRPr>
          </a:p>
          <a:p>
            <a:pPr marL="742950" marR="0" lvl="1" indent="-285750" algn="just" defTabSz="914400" rtl="0" eaLnBrk="1" fontAlgn="auto" latinLnBrk="0" hangingPunct="1">
              <a:lnSpc>
                <a:spcPct val="90000"/>
              </a:lnSpc>
              <a:spcBef>
                <a:spcPts val="540"/>
              </a:spcBef>
              <a:spcAft>
                <a:spcPts val="0"/>
              </a:spcAft>
              <a:buClr>
                <a:srgbClr val="0070C0"/>
              </a:buClr>
              <a:buSzPts val="1000"/>
              <a:buFont typeface="Symbol" panose="05050102010706020507" pitchFamily="18" charset="2"/>
              <a:buChar char=""/>
              <a:tabLst>
                <a:tab pos="914400" algn="l"/>
              </a:tabLst>
              <a:defRPr/>
            </a:pPr>
            <a:r>
              <a:rPr kumimoji="0" lang="en-US" sz="2000" b="0" i="0" u="none" strike="noStrike" kern="0" cap="none" spc="0" normalizeH="0" baseline="0" noProof="0" dirty="0">
                <a:ln>
                  <a:noFill/>
                </a:ln>
                <a:solidFill>
                  <a:srgbClr val="374151"/>
                </a:solidFill>
                <a:effectLst/>
                <a:uLnTx/>
                <a:uFillTx/>
                <a:latin typeface="Calibri" panose="020F0502020204030204" pitchFamily="34" charset="0"/>
                <a:ea typeface="Times New Roman" panose="02020603050405020304" pitchFamily="18" charset="0"/>
                <a:cs typeface="Calibri" panose="020F0502020204030204" pitchFamily="34" charset="0"/>
                <a:sym typeface="Calibri"/>
              </a:rPr>
              <a:t>Frequent changes in pricing due to demand.</a:t>
            </a:r>
            <a:endParaRPr kumimoji="0" lang="en-IN" sz="2000" b="0" i="0" u="none" strike="noStrike" kern="0" cap="none" spc="0" normalizeH="0" baseline="0" noProof="0" dirty="0">
              <a:ln>
                <a:noFill/>
              </a:ln>
              <a:solidFill>
                <a:srgbClr val="374151"/>
              </a:solidFill>
              <a:effectLst/>
              <a:uLnTx/>
              <a:uFillTx/>
              <a:latin typeface="Calibri" panose="020F0502020204030204" pitchFamily="34" charset="0"/>
              <a:ea typeface="Tahoma" panose="020B0604030504040204" pitchFamily="34" charset="0"/>
              <a:cs typeface="Calibri" panose="020F0502020204030204" pitchFamily="34" charset="0"/>
              <a:sym typeface="Calibri"/>
            </a:endParaRPr>
          </a:p>
          <a:p>
            <a:pPr marL="0" lvl="0" indent="0" algn="just" rtl="0">
              <a:lnSpc>
                <a:spcPct val="90000"/>
              </a:lnSpc>
              <a:spcBef>
                <a:spcPts val="0"/>
              </a:spcBef>
              <a:spcAft>
                <a:spcPts val="0"/>
              </a:spcAft>
              <a:buSzPts val="3200"/>
              <a:buNone/>
            </a:pPr>
            <a:endParaRPr lang="en-IN" sz="2000" dirty="0">
              <a:latin typeface="Calibri" panose="020F0502020204030204" pitchFamily="34" charset="0"/>
              <a:cs typeface="Calibri" panose="020F0502020204030204" pitchFamily="34" charset="0"/>
            </a:endParaRPr>
          </a:p>
        </p:txBody>
      </p:sp>
      <p:sp>
        <p:nvSpPr>
          <p:cNvPr id="169" name="Google Shape;169;p2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Survey of Existing Systems</a:t>
            </a:r>
            <a:endParaRPr/>
          </a:p>
        </p:txBody>
      </p:sp>
      <p:sp>
        <p:nvSpPr>
          <p:cNvPr id="167" name="Google Shape;167;p23"/>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p>
            <a:pPr marL="0" lvl="0" indent="0">
              <a:buSzPts val="3600"/>
              <a:buNone/>
            </a:pPr>
            <a:r>
              <a:rPr lang="en-US" sz="200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TripAdvisor</a:t>
            </a:r>
            <a:endParaRPr lang="en-IN" sz="2000" dirty="0">
              <a:effectLst/>
              <a:latin typeface="Calibri" panose="020F0502020204030204" pitchFamily="34" charset="0"/>
              <a:ea typeface="Tahoma" panose="020B0604030504040204" pitchFamily="34" charset="0"/>
              <a:cs typeface="Calibri" panose="020F0502020204030204" pitchFamily="34" charset="0"/>
            </a:endParaRPr>
          </a:p>
          <a:p>
            <a:pPr marL="342900" lvl="0" indent="-342900">
              <a:buSzPts val="1000"/>
              <a:buFont typeface="Symbol" panose="05050102010706020507" pitchFamily="18" charset="2"/>
              <a:buChar char=""/>
              <a:tabLst>
                <a:tab pos="457200" algn="l"/>
              </a:tabLst>
            </a:pPr>
            <a:r>
              <a:rPr lang="en-US" sz="200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Characteristics:</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742950" lvl="1" indent="-285750">
              <a:buSzPts val="1000"/>
              <a:buFont typeface="Symbol" panose="05050102010706020507" pitchFamily="18" charset="2"/>
              <a:buChar char=""/>
              <a:tabLst>
                <a:tab pos="914400" algn="l"/>
              </a:tabLst>
            </a:pPr>
            <a:r>
              <a:rPr lang="en-US" sz="20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User-generated reviews and ratings for hotels, restaurants, and attractions.</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742950" lvl="1" indent="-285750">
              <a:buSzPts val="1000"/>
              <a:buFont typeface="Symbol" panose="05050102010706020507" pitchFamily="18" charset="2"/>
              <a:buChar char=""/>
              <a:tabLst>
                <a:tab pos="914400" algn="l"/>
              </a:tabLst>
            </a:pPr>
            <a:r>
              <a:rPr lang="en-US" sz="20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Travel forums for advice and discussion.</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742950" lvl="1" indent="-285750">
              <a:buSzPts val="1000"/>
              <a:buFont typeface="Symbol" panose="05050102010706020507" pitchFamily="18" charset="2"/>
              <a:buChar char=""/>
              <a:tabLst>
                <a:tab pos="914400" algn="l"/>
              </a:tabLst>
            </a:pPr>
            <a:r>
              <a:rPr lang="en-US" sz="20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Booking options for accommodations and activities.</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342900" lvl="0" indent="-342900">
              <a:buSzPts val="1000"/>
              <a:buFont typeface="Symbol" panose="05050102010706020507" pitchFamily="18" charset="2"/>
              <a:buChar char=""/>
              <a:tabLst>
                <a:tab pos="457200" algn="l"/>
              </a:tabLst>
            </a:pPr>
            <a:r>
              <a:rPr lang="en-US" sz="200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Advantages:</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742950" lvl="1" indent="-285750">
              <a:buSzPts val="1000"/>
              <a:buFont typeface="Symbol" panose="05050102010706020507" pitchFamily="18" charset="2"/>
              <a:buChar char=""/>
              <a:tabLst>
                <a:tab pos="914400" algn="l"/>
              </a:tabLst>
            </a:pPr>
            <a:r>
              <a:rPr lang="en-US" sz="20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Vast amount of traveler-generated content.</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742950" lvl="1" indent="-285750">
              <a:buSzPts val="1000"/>
              <a:buFont typeface="Symbol" panose="05050102010706020507" pitchFamily="18" charset="2"/>
              <a:buChar char=""/>
              <a:tabLst>
                <a:tab pos="914400" algn="l"/>
              </a:tabLst>
            </a:pPr>
            <a:r>
              <a:rPr lang="en-US" sz="20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Insights from real experiences for informed choices.</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742950" lvl="1" indent="-285750">
              <a:buSzPts val="1000"/>
              <a:buFont typeface="Symbol" panose="05050102010706020507" pitchFamily="18" charset="2"/>
              <a:buChar char=""/>
              <a:tabLst>
                <a:tab pos="914400" algn="l"/>
              </a:tabLst>
            </a:pPr>
            <a:r>
              <a:rPr lang="en-US" sz="20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Integration of booking options for convenience.</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342900" lvl="0" indent="-342900">
              <a:buSzPts val="1000"/>
              <a:buFont typeface="Symbol" panose="05050102010706020507" pitchFamily="18" charset="2"/>
              <a:buChar char=""/>
              <a:tabLst>
                <a:tab pos="457200" algn="l"/>
              </a:tabLst>
            </a:pPr>
            <a:r>
              <a:rPr lang="en-US" sz="200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Disadvantages:</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742950" lvl="1" indent="-285750">
              <a:buSzPts val="1000"/>
              <a:buFont typeface="Symbol" panose="05050102010706020507" pitchFamily="18" charset="2"/>
              <a:buChar char=""/>
              <a:tabLst>
                <a:tab pos="914400" algn="l"/>
              </a:tabLst>
            </a:pPr>
            <a:r>
              <a:rPr lang="en-US" sz="20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Quality and authenticity of reviews may vary.</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742950" lvl="1" indent="-285750">
              <a:buSzPts val="1000"/>
              <a:buFont typeface="Symbol" panose="05050102010706020507" pitchFamily="18" charset="2"/>
              <a:buChar char=""/>
              <a:tabLst>
                <a:tab pos="914400" algn="l"/>
              </a:tabLst>
            </a:pPr>
            <a:r>
              <a:rPr lang="en-US" sz="20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Booking options might not always offer the best prices.</a:t>
            </a:r>
            <a:endParaRPr lang="en-IN" sz="2000" dirty="0">
              <a:effectLst/>
              <a:latin typeface="Calibri" panose="020F0502020204030204" pitchFamily="34" charset="0"/>
              <a:ea typeface="Tahoma" panose="020B0604030504040204" pitchFamily="34" charset="0"/>
              <a:cs typeface="Calibri" panose="020F0502020204030204" pitchFamily="34" charset="0"/>
            </a:endParaRPr>
          </a:p>
          <a:p>
            <a:pPr marL="0" lvl="0" indent="0" algn="just" rtl="0">
              <a:lnSpc>
                <a:spcPct val="90000"/>
              </a:lnSpc>
              <a:spcBef>
                <a:spcPts val="0"/>
              </a:spcBef>
              <a:spcAft>
                <a:spcPts val="0"/>
              </a:spcAft>
              <a:buSzPts val="3200"/>
              <a:buNone/>
            </a:pPr>
            <a:endParaRPr sz="2000" dirty="0">
              <a:latin typeface="Calibri" panose="020F0502020204030204" pitchFamily="34" charset="0"/>
              <a:cs typeface="Calibri" panose="020F0502020204030204" pitchFamily="34" charset="0"/>
            </a:endParaRPr>
          </a:p>
        </p:txBody>
      </p:sp>
      <p:sp>
        <p:nvSpPr>
          <p:cNvPr id="169" name="Google Shape;169;p2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6493603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Survey of Existing Systems</a:t>
            </a:r>
            <a:endParaRPr/>
          </a:p>
        </p:txBody>
      </p:sp>
      <p:sp>
        <p:nvSpPr>
          <p:cNvPr id="167" name="Google Shape;167;p23"/>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p>
            <a:pPr marL="0" lvl="0" indent="0">
              <a:buSzPts val="1000"/>
              <a:buNone/>
              <a:tabLst>
                <a:tab pos="457200" algn="l"/>
              </a:tabLst>
            </a:pPr>
            <a:r>
              <a:rPr lang="en-US" sz="200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Lonely Planet</a:t>
            </a:r>
          </a:p>
          <a:p>
            <a:pPr marL="342900" lvl="0" indent="-342900">
              <a:buSzPts val="1000"/>
              <a:buFont typeface="Symbol" panose="05050102010706020507" pitchFamily="18" charset="2"/>
              <a:buChar char=""/>
              <a:tabLst>
                <a:tab pos="457200" algn="l"/>
              </a:tabLst>
            </a:pPr>
            <a:r>
              <a:rPr lang="en-US" sz="200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Characteristics:</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742950" lvl="1" indent="-285750">
              <a:buSzPts val="1000"/>
              <a:buFont typeface="Symbol" panose="05050102010706020507" pitchFamily="18" charset="2"/>
              <a:buChar char=""/>
              <a:tabLst>
                <a:tab pos="914400" algn="l"/>
              </a:tabLst>
            </a:pPr>
            <a:r>
              <a:rPr lang="en-US" sz="20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Travel guides and resources for various destinations.</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742950" lvl="1" indent="-285750">
              <a:buSzPts val="1000"/>
              <a:buFont typeface="Symbol" panose="05050102010706020507" pitchFamily="18" charset="2"/>
              <a:buChar char=""/>
              <a:tabLst>
                <a:tab pos="914400" algn="l"/>
              </a:tabLst>
            </a:pPr>
            <a:r>
              <a:rPr lang="en-US" sz="20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Inspirational travel content, including articles and books.</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742950" lvl="1" indent="-285750">
              <a:buSzPts val="1000"/>
              <a:buFont typeface="Symbol" panose="05050102010706020507" pitchFamily="18" charset="2"/>
              <a:buChar char=""/>
              <a:tabLst>
                <a:tab pos="914400" algn="l"/>
              </a:tabLst>
            </a:pPr>
            <a:r>
              <a:rPr lang="en-US" sz="20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Online community and travel forum.</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342900" lvl="0" indent="-342900">
              <a:buSzPts val="1000"/>
              <a:buFont typeface="Symbol" panose="05050102010706020507" pitchFamily="18" charset="2"/>
              <a:buChar char=""/>
              <a:tabLst>
                <a:tab pos="457200" algn="l"/>
              </a:tabLst>
            </a:pPr>
            <a:r>
              <a:rPr lang="en-US" sz="200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Advantages:</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742950" lvl="1" indent="-285750">
              <a:buSzPts val="1000"/>
              <a:buFont typeface="Symbol" panose="05050102010706020507" pitchFamily="18" charset="2"/>
              <a:buChar char=""/>
              <a:tabLst>
                <a:tab pos="914400" algn="l"/>
              </a:tabLst>
            </a:pPr>
            <a:r>
              <a:rPr lang="en-US" sz="20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In-depth destination information and travel tips.</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742950" lvl="1" indent="-285750">
              <a:buSzPts val="1000"/>
              <a:buFont typeface="Symbol" panose="05050102010706020507" pitchFamily="18" charset="2"/>
              <a:buChar char=""/>
              <a:tabLst>
                <a:tab pos="914400" algn="l"/>
              </a:tabLst>
            </a:pPr>
            <a:r>
              <a:rPr lang="en-US" sz="20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Insightful cultural and historical context.</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742950" lvl="1" indent="-285750">
              <a:buSzPts val="1000"/>
              <a:buFont typeface="Symbol" panose="05050102010706020507" pitchFamily="18" charset="2"/>
              <a:buChar char=""/>
              <a:tabLst>
                <a:tab pos="914400" algn="l"/>
              </a:tabLst>
            </a:pPr>
            <a:r>
              <a:rPr lang="en-US" sz="20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A sense of community among like-minded travelers.</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342900" lvl="0" indent="-342900">
              <a:buSzPts val="1000"/>
              <a:buFont typeface="Symbol" panose="05050102010706020507" pitchFamily="18" charset="2"/>
              <a:buChar char=""/>
              <a:tabLst>
                <a:tab pos="457200" algn="l"/>
              </a:tabLst>
            </a:pPr>
            <a:r>
              <a:rPr lang="en-US" sz="200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Disadvantages:</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742950" lvl="1" indent="-285750">
              <a:buSzPts val="1000"/>
              <a:buFont typeface="Symbol" panose="05050102010706020507" pitchFamily="18" charset="2"/>
              <a:buChar char=""/>
              <a:tabLst>
                <a:tab pos="914400" algn="l"/>
              </a:tabLst>
            </a:pPr>
            <a:r>
              <a:rPr lang="en-US" sz="20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Booking options are limited.</a:t>
            </a:r>
            <a:endParaRPr lang="en-IN" sz="200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742950" lvl="1" indent="-285750">
              <a:buSzPts val="1000"/>
              <a:buFont typeface="Symbol" panose="05050102010706020507" pitchFamily="18" charset="2"/>
              <a:buChar char=""/>
              <a:tabLst>
                <a:tab pos="914400" algn="l"/>
              </a:tabLst>
            </a:pPr>
            <a:r>
              <a:rPr lang="en-US" sz="20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May not offer real-time pricing or availability</a:t>
            </a:r>
          </a:p>
        </p:txBody>
      </p:sp>
      <p:sp>
        <p:nvSpPr>
          <p:cNvPr id="169" name="Google Shape;169;p2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40162554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4"/>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Objectives</a:t>
            </a:r>
            <a:endParaRPr/>
          </a:p>
        </p:txBody>
      </p:sp>
      <p:sp>
        <p:nvSpPr>
          <p:cNvPr id="175" name="Google Shape;175;p24"/>
          <p:cNvSpPr txBox="1">
            <a:spLocks noGrp="1"/>
          </p:cNvSpPr>
          <p:nvPr>
            <p:ph type="body" idx="1"/>
          </p:nvPr>
        </p:nvSpPr>
        <p:spPr>
          <a:xfrm>
            <a:off x="172571" y="1418447"/>
            <a:ext cx="11874322" cy="5112846"/>
          </a:xfrm>
          <a:prstGeom prst="rect">
            <a:avLst/>
          </a:prstGeom>
          <a:noFill/>
          <a:ln>
            <a:noFill/>
          </a:ln>
        </p:spPr>
        <p:txBody>
          <a:bodyPr spcFirstLastPara="1" wrap="square" lIns="91425" tIns="45700" rIns="91425" bIns="45700" anchor="t" anchorCtr="0">
            <a:normAutofit/>
          </a:bodyPr>
          <a:lstStyle/>
          <a:p>
            <a:pPr marL="546100">
              <a:spcBef>
                <a:spcPts val="960"/>
              </a:spcBef>
              <a:buSzPts val="3200"/>
              <a:buFont typeface="Arial" panose="020B0604020202020204" pitchFamily="34" charset="0"/>
              <a:buChar char="•"/>
            </a:pPr>
            <a:r>
              <a:rPr lang="en-US" sz="2400" b="1" dirty="0">
                <a:latin typeface="Calibri" panose="020F0502020204030204" pitchFamily="34" charset="0"/>
                <a:cs typeface="Calibri" panose="020F0502020204030204" pitchFamily="34" charset="0"/>
              </a:rPr>
              <a:t>Customer Satisfaction: </a:t>
            </a:r>
            <a:r>
              <a:rPr lang="en-US" sz="2400" dirty="0">
                <a:latin typeface="Calibri" panose="020F0502020204030204" pitchFamily="34" charset="0"/>
                <a:cs typeface="Calibri" panose="020F0502020204030204" pitchFamily="34" charset="0"/>
              </a:rPr>
              <a:t>Prioritize delivering exceptional travel experiences that meet or exceed     customer expectations to build a positive reputation and foster loyalty.</a:t>
            </a:r>
          </a:p>
          <a:p>
            <a:pPr marL="546100">
              <a:spcBef>
                <a:spcPts val="960"/>
              </a:spcBef>
              <a:buSzPts val="3200"/>
              <a:buFont typeface="Arial" panose="020B0604020202020204" pitchFamily="34" charset="0"/>
              <a:buChar char="•"/>
            </a:pPr>
            <a:r>
              <a:rPr lang="en-US" sz="2400" b="1" dirty="0">
                <a:latin typeface="Calibri" panose="020F0502020204030204" pitchFamily="34" charset="0"/>
                <a:cs typeface="Calibri" panose="020F0502020204030204" pitchFamily="34" charset="0"/>
              </a:rPr>
              <a:t>Profitability:</a:t>
            </a:r>
            <a:r>
              <a:rPr lang="en-US" sz="2400" dirty="0">
                <a:latin typeface="Calibri" panose="020F0502020204030204" pitchFamily="34" charset="0"/>
                <a:cs typeface="Calibri" panose="020F0502020204030204" pitchFamily="34" charset="0"/>
              </a:rPr>
              <a:t> Aim to generate revenue through bookings and other income streams to ensure the project's sustainability and growth.</a:t>
            </a:r>
          </a:p>
          <a:p>
            <a:pPr marL="546100">
              <a:spcBef>
                <a:spcPts val="960"/>
              </a:spcBef>
              <a:buSzPts val="3200"/>
              <a:buFont typeface="Arial" panose="020B0604020202020204" pitchFamily="34" charset="0"/>
              <a:buChar char="•"/>
            </a:pPr>
            <a:r>
              <a:rPr lang="en-US" sz="2400" b="1" dirty="0">
                <a:latin typeface="Calibri" panose="020F0502020204030204" pitchFamily="34" charset="0"/>
                <a:cs typeface="Calibri" panose="020F0502020204030204" pitchFamily="34" charset="0"/>
              </a:rPr>
              <a:t>Ease of Booking: </a:t>
            </a:r>
            <a:r>
              <a:rPr lang="en-US" sz="2400" dirty="0">
                <a:latin typeface="Calibri" panose="020F0502020204030204" pitchFamily="34" charset="0"/>
                <a:cs typeface="Calibri" panose="020F0502020204030204" pitchFamily="34" charset="0"/>
              </a:rPr>
              <a:t>Offer a user-friendly platform that simplifies the booking process, making it easy for travelers to plan and book their trips.</a:t>
            </a:r>
          </a:p>
          <a:p>
            <a:pPr marL="546100">
              <a:spcBef>
                <a:spcPts val="960"/>
              </a:spcBef>
              <a:buSzPts val="3200"/>
              <a:buFont typeface="Arial" panose="020B0604020202020204" pitchFamily="34" charset="0"/>
              <a:buChar char="•"/>
            </a:pPr>
            <a:r>
              <a:rPr lang="en-US" sz="2400" b="1" dirty="0">
                <a:latin typeface="Calibri" panose="020F0502020204030204" pitchFamily="34" charset="0"/>
                <a:cs typeface="Calibri" panose="020F0502020204030204" pitchFamily="34" charset="0"/>
              </a:rPr>
              <a:t>Safety and Security:</a:t>
            </a:r>
            <a:r>
              <a:rPr lang="en-US" sz="2400" dirty="0">
                <a:latin typeface="Calibri" panose="020F0502020204030204" pitchFamily="34" charset="0"/>
                <a:cs typeface="Calibri" panose="020F0502020204030204" pitchFamily="34" charset="0"/>
              </a:rPr>
              <a:t> Ensure the safety and security of travelers by providing accurate information, adhering to safety regulations, and offering travel insurance options.</a:t>
            </a:r>
          </a:p>
          <a:p>
            <a:pPr marL="546100">
              <a:spcBef>
                <a:spcPts val="960"/>
              </a:spcBef>
              <a:buSzPts val="3200"/>
              <a:buFont typeface="Arial" panose="020B0604020202020204" pitchFamily="34" charset="0"/>
              <a:buChar char="•"/>
            </a:pPr>
            <a:r>
              <a:rPr lang="en-US" sz="2400" b="1" dirty="0">
                <a:latin typeface="Calibri" panose="020F0502020204030204" pitchFamily="34" charset="0"/>
                <a:cs typeface="Calibri" panose="020F0502020204030204" pitchFamily="34" charset="0"/>
              </a:rPr>
              <a:t>Continuous Improvement: </a:t>
            </a:r>
            <a:r>
              <a:rPr lang="en-US" sz="2400" dirty="0">
                <a:latin typeface="Calibri" panose="020F0502020204030204" pitchFamily="34" charset="0"/>
                <a:cs typeface="Calibri" panose="020F0502020204030204" pitchFamily="34" charset="0"/>
              </a:rPr>
              <a:t>Continuously assess and improve services based on customer feedback and market trends, adapting to changing customer preferences and emerging technologies. </a:t>
            </a:r>
          </a:p>
        </p:txBody>
      </p:sp>
      <p:sp>
        <p:nvSpPr>
          <p:cNvPr id="177" name="Google Shape;177;p24"/>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5"/>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Requirement Analysis</a:t>
            </a:r>
            <a:endParaRPr/>
          </a:p>
        </p:txBody>
      </p:sp>
      <p:sp>
        <p:nvSpPr>
          <p:cNvPr id="183" name="Google Shape;183;p25"/>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lnSpcReduction="10000"/>
          </a:bodyPr>
          <a:lstStyle/>
          <a:p>
            <a:pPr marL="285750" marR="324485" indent="-285750" algn="l">
              <a:lnSpc>
                <a:spcPct val="88000"/>
              </a:lnSpc>
              <a:spcBef>
                <a:spcPts val="1355"/>
              </a:spcBef>
              <a:tabLst>
                <a:tab pos="457200" algn="l"/>
                <a:tab pos="3877310" algn="l"/>
                <a:tab pos="5601970" algn="l"/>
                <a:tab pos="8533765" algn="l"/>
                <a:tab pos="11851005" algn="l"/>
                <a:tab pos="13575665" algn="l"/>
                <a:tab pos="15330170" algn="l"/>
              </a:tabLst>
            </a:pPr>
            <a:r>
              <a:rPr lang="en-US" sz="1800" b="1" spc="-60" dirty="0">
                <a:effectLst/>
                <a:latin typeface="Calibri" panose="020F0502020204030204" pitchFamily="34" charset="0"/>
                <a:ea typeface="Tahoma" panose="020B0604030504040204" pitchFamily="34" charset="0"/>
                <a:cs typeface="Calibri" panose="020F0502020204030204" pitchFamily="34" charset="0"/>
              </a:rPr>
              <a:t>User Requirements:</a:t>
            </a:r>
          </a:p>
          <a:p>
            <a:pPr marL="285750" marR="324485" indent="-285750" algn="l">
              <a:lnSpc>
                <a:spcPct val="88000"/>
              </a:lnSpc>
              <a:spcBef>
                <a:spcPts val="1355"/>
              </a:spcBef>
              <a:buFont typeface="Arial" panose="020B0604020202020204" pitchFamily="34" charset="0"/>
              <a:buChar char="•"/>
              <a:tabLst>
                <a:tab pos="457200" algn="l"/>
                <a:tab pos="3877310" algn="l"/>
                <a:tab pos="5601970" algn="l"/>
                <a:tab pos="8533765" algn="l"/>
                <a:tab pos="11851005" algn="l"/>
                <a:tab pos="13575665" algn="l"/>
                <a:tab pos="15330170" algn="l"/>
              </a:tabLst>
            </a:pPr>
            <a:r>
              <a:rPr lang="en-US" sz="1800" spc="-60" dirty="0">
                <a:effectLst/>
                <a:latin typeface="Calibri" panose="020F0502020204030204" pitchFamily="34" charset="0"/>
                <a:ea typeface="Tahoma" panose="020B0604030504040204" pitchFamily="34" charset="0"/>
                <a:cs typeface="Calibri" panose="020F0502020204030204" pitchFamily="34" charset="0"/>
              </a:rPr>
              <a:t>Define user profiles and preferences.</a:t>
            </a:r>
            <a:endParaRPr lang="en-IN" sz="1800" dirty="0">
              <a:effectLst/>
              <a:latin typeface="Calibri" panose="020F0502020204030204" pitchFamily="34" charset="0"/>
              <a:ea typeface="Tahoma" panose="020B0604030504040204" pitchFamily="34" charset="0"/>
              <a:cs typeface="Calibri" panose="020F0502020204030204" pitchFamily="34" charset="0"/>
            </a:endParaRPr>
          </a:p>
          <a:p>
            <a:pPr marL="285750" marR="324485" indent="-285750" algn="l">
              <a:lnSpc>
                <a:spcPct val="88000"/>
              </a:lnSpc>
              <a:spcBef>
                <a:spcPts val="1355"/>
              </a:spcBef>
              <a:buFont typeface="Arial" panose="020B0604020202020204" pitchFamily="34" charset="0"/>
              <a:buChar char="•"/>
              <a:tabLst>
                <a:tab pos="457200" algn="l"/>
                <a:tab pos="3877310" algn="l"/>
                <a:tab pos="5601970" algn="l"/>
                <a:tab pos="8533765" algn="l"/>
                <a:tab pos="11851005" algn="l"/>
                <a:tab pos="13575665" algn="l"/>
                <a:tab pos="15330170" algn="l"/>
              </a:tabLst>
            </a:pPr>
            <a:r>
              <a:rPr lang="en-US" sz="1800" spc="-60" dirty="0">
                <a:effectLst/>
                <a:latin typeface="Calibri" panose="020F0502020204030204" pitchFamily="34" charset="0"/>
                <a:ea typeface="Tahoma" panose="020B0604030504040204" pitchFamily="34" charset="0"/>
                <a:cs typeface="Calibri" panose="020F0502020204030204" pitchFamily="34" charset="0"/>
              </a:rPr>
              <a:t>Understand traveler goals and needs.</a:t>
            </a:r>
            <a:endParaRPr lang="en-IN" sz="1800" dirty="0">
              <a:effectLst/>
              <a:latin typeface="Calibri" panose="020F0502020204030204" pitchFamily="34" charset="0"/>
              <a:ea typeface="Tahoma" panose="020B0604030504040204" pitchFamily="34" charset="0"/>
              <a:cs typeface="Calibri" panose="020F0502020204030204" pitchFamily="34" charset="0"/>
            </a:endParaRPr>
          </a:p>
          <a:p>
            <a:pPr marL="285750" marR="324485" indent="-285750" algn="l">
              <a:lnSpc>
                <a:spcPct val="88000"/>
              </a:lnSpc>
              <a:spcBef>
                <a:spcPts val="1355"/>
              </a:spcBef>
              <a:buFont typeface="Arial" panose="020B0604020202020204" pitchFamily="34" charset="0"/>
              <a:buChar char="•"/>
              <a:tabLst>
                <a:tab pos="457200" algn="l"/>
                <a:tab pos="3877310" algn="l"/>
                <a:tab pos="5601970" algn="l"/>
                <a:tab pos="8533765" algn="l"/>
                <a:tab pos="11851005" algn="l"/>
                <a:tab pos="13575665" algn="l"/>
                <a:tab pos="15330170" algn="l"/>
              </a:tabLst>
            </a:pPr>
            <a:r>
              <a:rPr lang="en-US" sz="1800" spc="-60" dirty="0">
                <a:effectLst/>
                <a:latin typeface="Calibri" panose="020F0502020204030204" pitchFamily="34" charset="0"/>
                <a:ea typeface="Tahoma" panose="020B0604030504040204" pitchFamily="34" charset="0"/>
                <a:cs typeface="Calibri" panose="020F0502020204030204" pitchFamily="34" charset="0"/>
              </a:rPr>
              <a:t>Identify services required by travel agencies.</a:t>
            </a:r>
            <a:endParaRPr lang="en-IN" sz="1800" dirty="0">
              <a:effectLst/>
              <a:latin typeface="Calibri" panose="020F0502020204030204" pitchFamily="34" charset="0"/>
              <a:ea typeface="Tahoma" panose="020B0604030504040204" pitchFamily="34" charset="0"/>
              <a:cs typeface="Calibri" panose="020F0502020204030204" pitchFamily="34" charset="0"/>
            </a:endParaRPr>
          </a:p>
          <a:p>
            <a:pPr marL="285750" marR="324485" indent="-285750" algn="l">
              <a:lnSpc>
                <a:spcPct val="88000"/>
              </a:lnSpc>
              <a:spcBef>
                <a:spcPts val="1355"/>
              </a:spcBef>
              <a:buFont typeface="Arial" panose="020B0604020202020204" pitchFamily="34" charset="0"/>
              <a:buChar char="•"/>
              <a:tabLst>
                <a:tab pos="457200" algn="l"/>
                <a:tab pos="3877310" algn="l"/>
                <a:tab pos="5601970" algn="l"/>
                <a:tab pos="8533765" algn="l"/>
                <a:tab pos="11851005" algn="l"/>
                <a:tab pos="13575665" algn="l"/>
                <a:tab pos="15330170" algn="l"/>
              </a:tabLst>
            </a:pPr>
            <a:r>
              <a:rPr lang="en-US" sz="1800" spc="-60" dirty="0">
                <a:effectLst/>
                <a:latin typeface="Calibri" panose="020F0502020204030204" pitchFamily="34" charset="0"/>
                <a:ea typeface="Tahoma" panose="020B0604030504040204" pitchFamily="34" charset="0"/>
                <a:cs typeface="Calibri" panose="020F0502020204030204" pitchFamily="34" charset="0"/>
              </a:rPr>
              <a:t>Define service provider roles and responsibilities.</a:t>
            </a:r>
          </a:p>
          <a:p>
            <a:pPr marL="285750" marR="324485" indent="-285750" algn="l">
              <a:lnSpc>
                <a:spcPct val="88000"/>
              </a:lnSpc>
              <a:spcBef>
                <a:spcPts val="1355"/>
              </a:spcBef>
              <a:buFont typeface="Wingdings" panose="05000000000000000000" pitchFamily="2" charset="2"/>
              <a:buChar char="§"/>
              <a:tabLst>
                <a:tab pos="457200" algn="l"/>
                <a:tab pos="3877310" algn="l"/>
                <a:tab pos="5601970" algn="l"/>
                <a:tab pos="8533765" algn="l"/>
                <a:tab pos="11851005" algn="l"/>
                <a:tab pos="13575665" algn="l"/>
                <a:tab pos="15330170" algn="l"/>
              </a:tabLst>
            </a:pPr>
            <a:endParaRPr lang="en-IN" sz="1800" dirty="0">
              <a:effectLst/>
              <a:latin typeface="Calibri" panose="020F0502020204030204" pitchFamily="34" charset="0"/>
              <a:ea typeface="Tahoma" panose="020B0604030504040204" pitchFamily="34" charset="0"/>
              <a:cs typeface="Calibri" panose="020F0502020204030204" pitchFamily="34" charset="0"/>
            </a:endParaRPr>
          </a:p>
          <a:p>
            <a:pPr marL="285750" marR="324485" indent="-285750" algn="l">
              <a:lnSpc>
                <a:spcPct val="88000"/>
              </a:lnSpc>
              <a:spcBef>
                <a:spcPts val="1355"/>
              </a:spcBef>
              <a:buSzPts val="2800"/>
              <a:tabLst>
                <a:tab pos="628650" algn="l"/>
                <a:tab pos="3877310" algn="l"/>
                <a:tab pos="5601970" algn="l"/>
                <a:tab pos="8533765" algn="l"/>
                <a:tab pos="11851005" algn="l"/>
                <a:tab pos="13575665" algn="l"/>
                <a:tab pos="15330170" algn="l"/>
              </a:tabLst>
            </a:pPr>
            <a:r>
              <a:rPr lang="en-US" sz="1800" b="1" spc="-60" dirty="0">
                <a:effectLst/>
                <a:latin typeface="Calibri" panose="020F0502020204030204" pitchFamily="34" charset="0"/>
                <a:ea typeface="Tahoma" panose="020B0604030504040204" pitchFamily="34" charset="0"/>
                <a:cs typeface="Calibri" panose="020F0502020204030204" pitchFamily="34" charset="0"/>
              </a:rPr>
              <a:t>Functional Requirements</a:t>
            </a:r>
            <a:r>
              <a:rPr lang="en-US" sz="1800" spc="-60" dirty="0">
                <a:effectLst/>
                <a:latin typeface="Calibri" panose="020F0502020204030204" pitchFamily="34" charset="0"/>
                <a:ea typeface="Tahoma" panose="020B0604030504040204" pitchFamily="34" charset="0"/>
                <a:cs typeface="Calibri" panose="020F0502020204030204" pitchFamily="34" charset="0"/>
              </a:rPr>
              <a:t>: 5. Specify booking system processes (search, selection, reservation, payment).</a:t>
            </a:r>
          </a:p>
          <a:p>
            <a:pPr marL="285750" marR="324485" indent="-285750" algn="l">
              <a:lnSpc>
                <a:spcPct val="88000"/>
              </a:lnSpc>
              <a:spcBef>
                <a:spcPts val="1355"/>
              </a:spcBef>
              <a:buSzPts val="2800"/>
              <a:buFont typeface="Arial" panose="020B0604020202020204" pitchFamily="34" charset="0"/>
              <a:buChar char="•"/>
              <a:tabLst>
                <a:tab pos="628650" algn="l"/>
                <a:tab pos="3877310" algn="l"/>
                <a:tab pos="5601970" algn="l"/>
                <a:tab pos="8533765" algn="l"/>
                <a:tab pos="11851005" algn="l"/>
                <a:tab pos="13575665" algn="l"/>
                <a:tab pos="15330170" algn="l"/>
              </a:tabLst>
            </a:pPr>
            <a:r>
              <a:rPr lang="en-US" sz="1800" spc="-60" dirty="0">
                <a:effectLst/>
                <a:latin typeface="Calibri" panose="020F0502020204030204" pitchFamily="34" charset="0"/>
                <a:ea typeface="Tahoma" panose="020B0604030504040204" pitchFamily="34" charset="0"/>
                <a:cs typeface="Calibri" panose="020F0502020204030204" pitchFamily="34" charset="0"/>
              </a:rPr>
              <a:t>Define user account management (registration, login, profiles).</a:t>
            </a:r>
            <a:endParaRPr lang="en-IN" sz="1800" dirty="0">
              <a:effectLst/>
              <a:latin typeface="Calibri" panose="020F0502020204030204" pitchFamily="34" charset="0"/>
              <a:ea typeface="Tahoma" panose="020B0604030504040204" pitchFamily="34" charset="0"/>
              <a:cs typeface="Calibri" panose="020F0502020204030204" pitchFamily="34" charset="0"/>
            </a:endParaRPr>
          </a:p>
          <a:p>
            <a:pPr marL="285750" marR="324485" indent="-285750" algn="l">
              <a:lnSpc>
                <a:spcPct val="88000"/>
              </a:lnSpc>
              <a:spcBef>
                <a:spcPts val="1355"/>
              </a:spcBef>
              <a:buSzPts val="2800"/>
              <a:buFont typeface="Arial" panose="020B0604020202020204" pitchFamily="34" charset="0"/>
              <a:buChar char="•"/>
              <a:tabLst>
                <a:tab pos="628650" algn="l"/>
                <a:tab pos="3877310" algn="l"/>
                <a:tab pos="5601970" algn="l"/>
                <a:tab pos="8533765" algn="l"/>
                <a:tab pos="11851005" algn="l"/>
                <a:tab pos="13575665" algn="l"/>
                <a:tab pos="15330170" algn="l"/>
              </a:tabLst>
            </a:pPr>
            <a:r>
              <a:rPr lang="en-US" sz="1800" spc="-60" dirty="0">
                <a:effectLst/>
                <a:latin typeface="Calibri" panose="020F0502020204030204" pitchFamily="34" charset="0"/>
                <a:ea typeface="Tahoma" panose="020B0604030504040204" pitchFamily="34" charset="0"/>
                <a:cs typeface="Calibri" panose="020F0502020204030204" pitchFamily="34" charset="0"/>
              </a:rPr>
              <a:t>Outline content management for travel listings.</a:t>
            </a:r>
            <a:endParaRPr lang="en-IN" sz="1800" dirty="0">
              <a:effectLst/>
              <a:latin typeface="Calibri" panose="020F0502020204030204" pitchFamily="34" charset="0"/>
              <a:ea typeface="Tahoma" panose="020B0604030504040204" pitchFamily="34" charset="0"/>
              <a:cs typeface="Calibri" panose="020F0502020204030204" pitchFamily="34" charset="0"/>
            </a:endParaRPr>
          </a:p>
          <a:p>
            <a:pPr marL="285750" marR="324485" indent="-285750" algn="l">
              <a:lnSpc>
                <a:spcPct val="88000"/>
              </a:lnSpc>
              <a:spcBef>
                <a:spcPts val="1355"/>
              </a:spcBef>
              <a:buSzPts val="2800"/>
              <a:buFont typeface="Arial" panose="020B0604020202020204" pitchFamily="34" charset="0"/>
              <a:buChar char="•"/>
              <a:tabLst>
                <a:tab pos="628650" algn="l"/>
                <a:tab pos="3877310" algn="l"/>
                <a:tab pos="5601970" algn="l"/>
                <a:tab pos="8533765" algn="l"/>
                <a:tab pos="11851005" algn="l"/>
                <a:tab pos="13575665" algn="l"/>
                <a:tab pos="15330170" algn="l"/>
              </a:tabLst>
            </a:pPr>
            <a:r>
              <a:rPr lang="en-US" sz="1800" spc="-60" dirty="0">
                <a:effectLst/>
                <a:latin typeface="Calibri" panose="020F0502020204030204" pitchFamily="34" charset="0"/>
                <a:ea typeface="Tahoma" panose="020B0604030504040204" pitchFamily="34" charset="0"/>
                <a:cs typeface="Calibri" panose="020F0502020204030204" pitchFamily="34" charset="0"/>
              </a:rPr>
              <a:t>Specify payment and billing processes.</a:t>
            </a:r>
            <a:endParaRPr lang="en-IN" sz="1800" dirty="0">
              <a:effectLst/>
              <a:latin typeface="Calibri" panose="020F0502020204030204" pitchFamily="34" charset="0"/>
              <a:ea typeface="Tahoma" panose="020B0604030504040204" pitchFamily="34" charset="0"/>
              <a:cs typeface="Calibri" panose="020F0502020204030204" pitchFamily="34" charset="0"/>
            </a:endParaRPr>
          </a:p>
          <a:p>
            <a:pPr marL="285750" marR="324485" indent="-285750" algn="l">
              <a:lnSpc>
                <a:spcPct val="88000"/>
              </a:lnSpc>
              <a:spcBef>
                <a:spcPts val="1355"/>
              </a:spcBef>
              <a:buSzPts val="2800"/>
              <a:buFont typeface="Arial" panose="020B0604020202020204" pitchFamily="34" charset="0"/>
              <a:buChar char="•"/>
              <a:tabLst>
                <a:tab pos="628650" algn="l"/>
                <a:tab pos="3877310" algn="l"/>
                <a:tab pos="5601970" algn="l"/>
                <a:tab pos="8533765" algn="l"/>
                <a:tab pos="11851005" algn="l"/>
                <a:tab pos="13575665" algn="l"/>
                <a:tab pos="15330170" algn="l"/>
              </a:tabLst>
            </a:pPr>
            <a:r>
              <a:rPr lang="en-US" sz="1800" spc="-60" dirty="0">
                <a:effectLst/>
                <a:latin typeface="Calibri" panose="020F0502020204030204" pitchFamily="34" charset="0"/>
                <a:ea typeface="Tahoma" panose="020B0604030504040204" pitchFamily="34" charset="0"/>
                <a:cs typeface="Calibri" panose="020F0502020204030204" pitchFamily="34" charset="0"/>
              </a:rPr>
              <a:t>Define search and filtering options.</a:t>
            </a:r>
            <a:endParaRPr lang="en-IN" sz="1800" dirty="0">
              <a:effectLst/>
              <a:latin typeface="Calibri" panose="020F0502020204030204" pitchFamily="34" charset="0"/>
              <a:ea typeface="Tahoma" panose="020B0604030504040204" pitchFamily="34" charset="0"/>
              <a:cs typeface="Calibri" panose="020F0502020204030204" pitchFamily="34" charset="0"/>
            </a:endParaRPr>
          </a:p>
          <a:p>
            <a:pPr marL="285750" marR="324485" indent="-285750" algn="l">
              <a:lnSpc>
                <a:spcPct val="88000"/>
              </a:lnSpc>
              <a:spcBef>
                <a:spcPts val="1355"/>
              </a:spcBef>
              <a:buSzPts val="2800"/>
              <a:buFont typeface="Arial" panose="020B0604020202020204" pitchFamily="34" charset="0"/>
              <a:buChar char="•"/>
              <a:tabLst>
                <a:tab pos="628650" algn="l"/>
                <a:tab pos="3877310" algn="l"/>
                <a:tab pos="5601970" algn="l"/>
                <a:tab pos="8533765" algn="l"/>
                <a:tab pos="11851005" algn="l"/>
                <a:tab pos="13575665" algn="l"/>
                <a:tab pos="15330170" algn="l"/>
              </a:tabLst>
            </a:pPr>
            <a:r>
              <a:rPr lang="en-US" sz="1800" spc="-60" dirty="0">
                <a:effectLst/>
                <a:latin typeface="Calibri" panose="020F0502020204030204" pitchFamily="34" charset="0"/>
                <a:ea typeface="Tahoma" panose="020B0604030504040204" pitchFamily="34" charset="0"/>
                <a:cs typeface="Calibri" panose="020F0502020204030204" pitchFamily="34" charset="0"/>
              </a:rPr>
              <a:t>Include reviews and ratings system.</a:t>
            </a:r>
            <a:endParaRPr lang="en-IN" sz="1800" dirty="0">
              <a:effectLst/>
              <a:latin typeface="Calibri" panose="020F0502020204030204" pitchFamily="34" charset="0"/>
              <a:ea typeface="Tahoma" panose="020B0604030504040204" pitchFamily="34" charset="0"/>
              <a:cs typeface="Calibri" panose="020F0502020204030204" pitchFamily="34" charset="0"/>
            </a:endParaRPr>
          </a:p>
          <a:p>
            <a:pPr indent="-457200" algn="l">
              <a:spcBef>
                <a:spcPts val="0"/>
              </a:spcBef>
              <a:buSzPts val="3200"/>
            </a:pPr>
            <a:endParaRPr dirty="0">
              <a:latin typeface="Calibri" panose="020F0502020204030204" pitchFamily="34" charset="0"/>
              <a:cs typeface="Calibri" panose="020F0502020204030204" pitchFamily="34" charset="0"/>
            </a:endParaRPr>
          </a:p>
        </p:txBody>
      </p:sp>
      <p:sp>
        <p:nvSpPr>
          <p:cNvPr id="185" name="Google Shape;185;p25"/>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5"/>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Requirement Analysis</a:t>
            </a:r>
            <a:endParaRPr/>
          </a:p>
        </p:txBody>
      </p:sp>
      <p:sp>
        <p:nvSpPr>
          <p:cNvPr id="183" name="Google Shape;183;p25"/>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p>
            <a:pPr marL="285750" marR="324485" lvl="0" indent="-285750">
              <a:lnSpc>
                <a:spcPct val="88000"/>
              </a:lnSpc>
              <a:spcBef>
                <a:spcPts val="1355"/>
              </a:spcBef>
              <a:spcAft>
                <a:spcPts val="0"/>
              </a:spcAft>
              <a:buSzPts val="2800"/>
              <a:buFont typeface="Arial" panose="020B0604020202020204" pitchFamily="34" charset="0"/>
              <a:buChar char="•"/>
              <a:tabLst>
                <a:tab pos="628650" algn="l"/>
                <a:tab pos="3877310" algn="l"/>
                <a:tab pos="5601970" algn="l"/>
                <a:tab pos="8533765" algn="l"/>
                <a:tab pos="11851005" algn="l"/>
                <a:tab pos="13575665" algn="l"/>
                <a:tab pos="15330170" algn="l"/>
              </a:tabLst>
            </a:pPr>
            <a:r>
              <a:rPr lang="en-US" sz="1800" spc="-60" dirty="0">
                <a:effectLst/>
                <a:latin typeface="Calibri" panose="020F0502020204030204" pitchFamily="34" charset="0"/>
                <a:ea typeface="Tahoma" panose="020B0604030504040204" pitchFamily="34" charset="0"/>
                <a:cs typeface="Calibri" panose="020F0502020204030204" pitchFamily="34" charset="0"/>
              </a:rPr>
              <a:t>Specify notifications and alerts.</a:t>
            </a:r>
            <a:endParaRPr lang="en-IN" sz="1800" dirty="0">
              <a:effectLst/>
              <a:latin typeface="Calibri" panose="020F0502020204030204" pitchFamily="34" charset="0"/>
              <a:ea typeface="Tahoma" panose="020B0604030504040204" pitchFamily="34" charset="0"/>
              <a:cs typeface="Calibri" panose="020F0502020204030204" pitchFamily="34" charset="0"/>
            </a:endParaRPr>
          </a:p>
          <a:p>
            <a:pPr marL="285750" marR="324485" lvl="0" indent="-285750">
              <a:lnSpc>
                <a:spcPct val="88000"/>
              </a:lnSpc>
              <a:spcBef>
                <a:spcPts val="1355"/>
              </a:spcBef>
              <a:spcAft>
                <a:spcPts val="0"/>
              </a:spcAft>
              <a:buSzPts val="2800"/>
              <a:buFont typeface="Arial" panose="020B0604020202020204" pitchFamily="34" charset="0"/>
              <a:buChar char="•"/>
              <a:tabLst>
                <a:tab pos="628650" algn="l"/>
                <a:tab pos="3877310" algn="l"/>
                <a:tab pos="5601970" algn="l"/>
                <a:tab pos="8533765" algn="l"/>
                <a:tab pos="11851005" algn="l"/>
                <a:tab pos="13575665" algn="l"/>
                <a:tab pos="15330170" algn="l"/>
              </a:tabLst>
            </a:pPr>
            <a:r>
              <a:rPr lang="en-US" sz="1800" spc="-60" dirty="0">
                <a:effectLst/>
                <a:latin typeface="Calibri" panose="020F0502020204030204" pitchFamily="34" charset="0"/>
                <a:ea typeface="Tahoma" panose="020B0604030504040204" pitchFamily="34" charset="0"/>
                <a:cs typeface="Calibri" panose="020F0502020204030204" pitchFamily="34" charset="0"/>
              </a:rPr>
              <a:t>Define admin dashboard for platform management.</a:t>
            </a:r>
          </a:p>
          <a:p>
            <a:pPr marL="0" marR="324485" lvl="0" indent="0">
              <a:lnSpc>
                <a:spcPct val="88000"/>
              </a:lnSpc>
              <a:spcBef>
                <a:spcPts val="1355"/>
              </a:spcBef>
              <a:spcAft>
                <a:spcPts val="0"/>
              </a:spcAft>
              <a:buSzPts val="2800"/>
              <a:buNone/>
              <a:tabLst>
                <a:tab pos="628650" algn="l"/>
                <a:tab pos="3877310" algn="l"/>
                <a:tab pos="5601970" algn="l"/>
                <a:tab pos="8533765" algn="l"/>
                <a:tab pos="11851005" algn="l"/>
                <a:tab pos="13575665" algn="l"/>
                <a:tab pos="15330170" algn="l"/>
              </a:tabLst>
            </a:pPr>
            <a:endParaRPr lang="en-IN" sz="1800" dirty="0">
              <a:latin typeface="Calibri" panose="020F0502020204030204" pitchFamily="34" charset="0"/>
              <a:ea typeface="Tahoma" panose="020B0604030504040204" pitchFamily="34" charset="0"/>
              <a:cs typeface="Calibri" panose="020F0502020204030204" pitchFamily="34" charset="0"/>
            </a:endParaRPr>
          </a:p>
          <a:p>
            <a:pPr marL="285750" marR="324485" indent="-285750">
              <a:lnSpc>
                <a:spcPct val="88000"/>
              </a:lnSpc>
              <a:spcBef>
                <a:spcPts val="1355"/>
              </a:spcBef>
              <a:buSzPts val="2800"/>
              <a:buFont typeface="Wingdings" panose="05000000000000000000" pitchFamily="2" charset="2"/>
              <a:buChar char="v"/>
              <a:tabLst>
                <a:tab pos="628650" algn="l"/>
                <a:tab pos="3877310" algn="l"/>
                <a:tab pos="5601970" algn="l"/>
                <a:tab pos="8533765" algn="l"/>
                <a:tab pos="11851005" algn="l"/>
                <a:tab pos="13575665" algn="l"/>
                <a:tab pos="15330170" algn="l"/>
              </a:tabLst>
            </a:pPr>
            <a:r>
              <a:rPr lang="en-US" sz="1800" b="1" spc="-60" dirty="0">
                <a:effectLst/>
                <a:latin typeface="Calibri" panose="020F0502020204030204" pitchFamily="34" charset="0"/>
                <a:ea typeface="Tahoma" panose="020B0604030504040204" pitchFamily="34" charset="0"/>
                <a:cs typeface="Calibri" panose="020F0502020204030204" pitchFamily="34" charset="0"/>
              </a:rPr>
              <a:t>Non-Functional Requirements: </a:t>
            </a:r>
            <a:endParaRPr lang="en-IN" sz="1800" b="1" spc="-60" dirty="0">
              <a:effectLst/>
              <a:latin typeface="Calibri" panose="020F0502020204030204" pitchFamily="34" charset="0"/>
              <a:ea typeface="Tahoma" panose="020B0604030504040204" pitchFamily="34" charset="0"/>
              <a:cs typeface="Calibri" panose="020F0502020204030204" pitchFamily="34" charset="0"/>
            </a:endParaRPr>
          </a:p>
          <a:p>
            <a:pPr marL="285750" marR="324485" indent="-285750">
              <a:lnSpc>
                <a:spcPct val="88000"/>
              </a:lnSpc>
              <a:spcBef>
                <a:spcPts val="1355"/>
              </a:spcBef>
              <a:buSzPts val="2800"/>
              <a:buFont typeface="Arial" panose="020B0604020202020204" pitchFamily="34" charset="0"/>
              <a:buChar char="•"/>
              <a:tabLst>
                <a:tab pos="628650" algn="l"/>
                <a:tab pos="3877310" algn="l"/>
                <a:tab pos="5601970" algn="l"/>
                <a:tab pos="8533765" algn="l"/>
                <a:tab pos="11851005" algn="l"/>
                <a:tab pos="13575665" algn="l"/>
                <a:tab pos="15330170" algn="l"/>
              </a:tabLst>
            </a:pPr>
            <a:r>
              <a:rPr lang="en-US" sz="1800" spc="-60" dirty="0">
                <a:effectLst/>
                <a:latin typeface="Calibri" panose="020F0502020204030204" pitchFamily="34" charset="0"/>
                <a:ea typeface="Tahoma" panose="020B0604030504040204" pitchFamily="34" charset="0"/>
                <a:cs typeface="Calibri" panose="020F0502020204030204" pitchFamily="34" charset="0"/>
              </a:rPr>
              <a:t>Address performance and scalability requirements.</a:t>
            </a:r>
            <a:endParaRPr lang="en-IN" sz="1800" dirty="0">
              <a:latin typeface="Calibri" panose="020F0502020204030204" pitchFamily="34" charset="0"/>
              <a:ea typeface="Tahoma" panose="020B0604030504040204" pitchFamily="34" charset="0"/>
              <a:cs typeface="Calibri" panose="020F0502020204030204" pitchFamily="34" charset="0"/>
            </a:endParaRPr>
          </a:p>
          <a:p>
            <a:pPr marL="285750" marR="324485" indent="-285750">
              <a:lnSpc>
                <a:spcPct val="88000"/>
              </a:lnSpc>
              <a:spcBef>
                <a:spcPts val="1355"/>
              </a:spcBef>
              <a:buSzPts val="2800"/>
              <a:buFont typeface="Arial" panose="020B0604020202020204" pitchFamily="34" charset="0"/>
              <a:buChar char="•"/>
              <a:tabLst>
                <a:tab pos="628650" algn="l"/>
                <a:tab pos="3877310" algn="l"/>
                <a:tab pos="5601970" algn="l"/>
                <a:tab pos="8533765" algn="l"/>
                <a:tab pos="11851005" algn="l"/>
                <a:tab pos="13575665" algn="l"/>
                <a:tab pos="15330170" algn="l"/>
              </a:tabLst>
            </a:pPr>
            <a:r>
              <a:rPr lang="en-US" sz="1800" spc="-60" dirty="0">
                <a:effectLst/>
                <a:latin typeface="Calibri" panose="020F0502020204030204" pitchFamily="34" charset="0"/>
                <a:ea typeface="Tahoma" panose="020B0604030504040204" pitchFamily="34" charset="0"/>
                <a:cs typeface="Calibri" panose="020F0502020204030204" pitchFamily="34" charset="0"/>
              </a:rPr>
              <a:t>Ensure data security and privacy measures.</a:t>
            </a:r>
            <a:endParaRPr lang="en-IN" sz="1800" dirty="0">
              <a:effectLst/>
              <a:latin typeface="Calibri" panose="020F0502020204030204" pitchFamily="34" charset="0"/>
              <a:ea typeface="Tahoma" panose="020B0604030504040204" pitchFamily="34" charset="0"/>
              <a:cs typeface="Calibri" panose="020F0502020204030204" pitchFamily="34" charset="0"/>
            </a:endParaRPr>
          </a:p>
          <a:p>
            <a:pPr marL="285750" marR="324485" indent="-285750">
              <a:lnSpc>
                <a:spcPct val="88000"/>
              </a:lnSpc>
              <a:spcBef>
                <a:spcPts val="1355"/>
              </a:spcBef>
              <a:buFont typeface="Arial" panose="020B0604020202020204" pitchFamily="34" charset="0"/>
              <a:buChar char="•"/>
              <a:tabLst>
                <a:tab pos="457200" algn="l"/>
                <a:tab pos="3877310" algn="l"/>
                <a:tab pos="5601970" algn="l"/>
                <a:tab pos="8533765" algn="l"/>
                <a:tab pos="11851005" algn="l"/>
                <a:tab pos="13575665" algn="l"/>
                <a:tab pos="15330170" algn="l"/>
              </a:tabLst>
            </a:pPr>
            <a:r>
              <a:rPr lang="en-US" sz="1800" spc="-60" dirty="0">
                <a:effectLst/>
                <a:latin typeface="Calibri" panose="020F0502020204030204" pitchFamily="34" charset="0"/>
                <a:ea typeface="Tahoma" panose="020B0604030504040204" pitchFamily="34" charset="0"/>
                <a:cs typeface="Calibri" panose="020F0502020204030204" pitchFamily="34" charset="0"/>
              </a:rPr>
              <a:t>Plan for mobile responsiveness.</a:t>
            </a:r>
            <a:endParaRPr lang="en-IN" sz="1800" dirty="0">
              <a:effectLst/>
              <a:latin typeface="Calibri" panose="020F0502020204030204" pitchFamily="34" charset="0"/>
              <a:ea typeface="Tahoma" panose="020B0604030504040204" pitchFamily="34" charset="0"/>
              <a:cs typeface="Calibri" panose="020F0502020204030204" pitchFamily="34" charset="0"/>
            </a:endParaRPr>
          </a:p>
          <a:p>
            <a:pPr marL="285750" marR="324485" indent="-285750">
              <a:lnSpc>
                <a:spcPct val="88000"/>
              </a:lnSpc>
              <a:spcBef>
                <a:spcPts val="1355"/>
              </a:spcBef>
              <a:buFont typeface="Arial" panose="020B0604020202020204" pitchFamily="34" charset="0"/>
              <a:buChar char="•"/>
              <a:tabLst>
                <a:tab pos="457200" algn="l"/>
                <a:tab pos="3877310" algn="l"/>
                <a:tab pos="5601970" algn="l"/>
                <a:tab pos="8533765" algn="l"/>
                <a:tab pos="11851005" algn="l"/>
                <a:tab pos="13575665" algn="l"/>
                <a:tab pos="15330170" algn="l"/>
              </a:tabLst>
            </a:pPr>
            <a:r>
              <a:rPr lang="en-US" sz="1800" spc="-60" dirty="0">
                <a:effectLst/>
                <a:latin typeface="Calibri" panose="020F0502020204030204" pitchFamily="34" charset="0"/>
                <a:ea typeface="Tahoma" panose="020B0604030504040204" pitchFamily="34" charset="0"/>
                <a:cs typeface="Calibri" panose="020F0502020204030204" pitchFamily="34" charset="0"/>
              </a:rPr>
              <a:t>Define backup and recovery procedures.</a:t>
            </a:r>
            <a:endParaRPr lang="en-IN" sz="1800" dirty="0">
              <a:effectLst/>
              <a:latin typeface="Calibri" panose="020F0502020204030204" pitchFamily="34" charset="0"/>
              <a:ea typeface="Tahoma" panose="020B0604030504040204" pitchFamily="34" charset="0"/>
              <a:cs typeface="Calibri" panose="020F0502020204030204" pitchFamily="34" charset="0"/>
            </a:endParaRPr>
          </a:p>
          <a:p>
            <a:pPr marL="285750" marR="324485" indent="-285750">
              <a:lnSpc>
                <a:spcPct val="88000"/>
              </a:lnSpc>
              <a:spcBef>
                <a:spcPts val="1355"/>
              </a:spcBef>
              <a:buFont typeface="Arial" panose="020B0604020202020204" pitchFamily="34" charset="0"/>
              <a:buChar char="•"/>
              <a:tabLst>
                <a:tab pos="457200" algn="l"/>
                <a:tab pos="3877310" algn="l"/>
                <a:tab pos="5601970" algn="l"/>
                <a:tab pos="8533765" algn="l"/>
                <a:tab pos="11851005" algn="l"/>
                <a:tab pos="13575665" algn="l"/>
                <a:tab pos="15330170" algn="l"/>
              </a:tabLst>
            </a:pPr>
            <a:r>
              <a:rPr lang="en-US" sz="1800" spc="-60" dirty="0">
                <a:effectLst/>
                <a:latin typeface="Calibri" panose="020F0502020204030204" pitchFamily="34" charset="0"/>
                <a:ea typeface="Tahoma" panose="020B0604030504040204" pitchFamily="34" charset="0"/>
                <a:cs typeface="Calibri" panose="020F0502020204030204" pitchFamily="34" charset="0"/>
              </a:rPr>
              <a:t>Ensure compliance with industry regulations.</a:t>
            </a:r>
            <a:endParaRPr lang="en-IN" sz="1800" dirty="0">
              <a:effectLst/>
              <a:latin typeface="Calibri" panose="020F0502020204030204" pitchFamily="34" charset="0"/>
              <a:ea typeface="Tahoma" panose="020B0604030504040204" pitchFamily="34" charset="0"/>
              <a:cs typeface="Calibri" panose="020F0502020204030204" pitchFamily="34" charset="0"/>
            </a:endParaRPr>
          </a:p>
          <a:p>
            <a:pPr marL="285750" marR="324485" indent="-285750">
              <a:lnSpc>
                <a:spcPct val="88000"/>
              </a:lnSpc>
              <a:spcBef>
                <a:spcPts val="1355"/>
              </a:spcBef>
              <a:buFont typeface="Arial" panose="020B0604020202020204" pitchFamily="34" charset="0"/>
              <a:buChar char="•"/>
              <a:tabLst>
                <a:tab pos="457200" algn="l"/>
                <a:tab pos="3877310" algn="l"/>
                <a:tab pos="5601970" algn="l"/>
                <a:tab pos="8533765" algn="l"/>
                <a:tab pos="11851005" algn="l"/>
                <a:tab pos="13575665" algn="l"/>
                <a:tab pos="15330170" algn="l"/>
              </a:tabLst>
            </a:pPr>
            <a:r>
              <a:rPr lang="en-US" sz="1800" spc="-60" dirty="0">
                <a:effectLst/>
                <a:latin typeface="Calibri" panose="020F0502020204030204" pitchFamily="34" charset="0"/>
                <a:ea typeface="Tahoma" panose="020B0604030504040204" pitchFamily="34" charset="0"/>
                <a:cs typeface="Calibri" panose="020F0502020204030204" pitchFamily="34" charset="0"/>
              </a:rPr>
              <a:t>Address integration requirements with third-party services.</a:t>
            </a:r>
            <a:endParaRPr lang="en-IN" sz="1800" dirty="0">
              <a:effectLst/>
              <a:latin typeface="Calibri" panose="020F0502020204030204" pitchFamily="34" charset="0"/>
              <a:ea typeface="Tahoma" panose="020B0604030504040204" pitchFamily="34" charset="0"/>
              <a:cs typeface="Calibri" panose="020F0502020204030204" pitchFamily="34" charset="0"/>
            </a:endParaRPr>
          </a:p>
          <a:p>
            <a:pPr marL="0" lvl="0" indent="0" algn="just" rtl="0">
              <a:lnSpc>
                <a:spcPct val="90000"/>
              </a:lnSpc>
              <a:spcBef>
                <a:spcPts val="0"/>
              </a:spcBef>
              <a:spcAft>
                <a:spcPts val="0"/>
              </a:spcAft>
              <a:buSzPts val="3200"/>
              <a:buNone/>
            </a:pPr>
            <a:endParaRPr dirty="0">
              <a:latin typeface="Calibri" panose="020F0502020204030204" pitchFamily="34" charset="0"/>
              <a:cs typeface="Calibri" panose="020F0502020204030204" pitchFamily="34" charset="0"/>
            </a:endParaRPr>
          </a:p>
        </p:txBody>
      </p:sp>
      <p:sp>
        <p:nvSpPr>
          <p:cNvPr id="185" name="Google Shape;185;p25"/>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23490172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6"/>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Solution Proposed</a:t>
            </a:r>
            <a:endParaRPr/>
          </a:p>
        </p:txBody>
      </p:sp>
      <p:sp>
        <p:nvSpPr>
          <p:cNvPr id="192" name="Google Shape;192;p26"/>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193" name="Google Shape;193;p26"/>
          <p:cNvSpPr txBox="1">
            <a:spLocks noGrp="1"/>
          </p:cNvSpPr>
          <p:nvPr>
            <p:ph type="body" idx="1"/>
          </p:nvPr>
        </p:nvSpPr>
        <p:spPr>
          <a:xfrm>
            <a:off x="172572" y="1418447"/>
            <a:ext cx="11518686" cy="5112846"/>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960"/>
              </a:spcBef>
              <a:spcAft>
                <a:spcPts val="0"/>
              </a:spcAft>
              <a:buSzPts val="3200"/>
              <a:buNone/>
            </a:pPr>
            <a:r>
              <a:rPr lang="en-US" sz="1800" dirty="0">
                <a:solidFill>
                  <a:srgbClr val="374151"/>
                </a:solidFill>
                <a:effectLst/>
                <a:latin typeface="Segoe UI" panose="020B0502040204020203" pitchFamily="34" charset="0"/>
                <a:ea typeface="Tahoma" panose="020B0604030504040204" pitchFamily="34" charset="0"/>
              </a:rPr>
              <a:t>   </a:t>
            </a:r>
            <a:r>
              <a:rPr lang="en-US" sz="2800" dirty="0">
                <a:solidFill>
                  <a:srgbClr val="374151"/>
                </a:solidFill>
                <a:effectLst/>
                <a:latin typeface="Calibri" panose="020F0502020204030204" pitchFamily="34" charset="0"/>
                <a:ea typeface="Tahoma" panose="020B0604030504040204" pitchFamily="34" charset="0"/>
                <a:cs typeface="Calibri" panose="020F0502020204030204" pitchFamily="34" charset="0"/>
              </a:rPr>
              <a:t>To create a successful tour and travel website, focus on user-friendly design, destination information, booking capabilities, informative travel content, user reviews, mobile responsiveness, interactive maps, multilingual support, and secure payment options. Promote travel deals, integrate social media, offer customer support, provide travel insurance information, enable newsletter subscriptions, and implement search filters. Collaborate with local partners, utilize analytics, and include legal and safety information. Regularly update content and employ effective marketing strategies to attract and engage visitors in the competitive travel industry.</a:t>
            </a:r>
            <a:endParaRPr sz="2800" dirty="0">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7"/>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The Outcome Discussion</a:t>
            </a:r>
            <a:endParaRPr/>
          </a:p>
        </p:txBody>
      </p:sp>
      <p:sp>
        <p:nvSpPr>
          <p:cNvPr id="199" name="Google Shape;199;p27"/>
          <p:cNvSpPr txBox="1">
            <a:spLocks noGrp="1"/>
          </p:cNvSpPr>
          <p:nvPr>
            <p:ph type="body" idx="1"/>
          </p:nvPr>
        </p:nvSpPr>
        <p:spPr>
          <a:xfrm>
            <a:off x="363894" y="1418447"/>
            <a:ext cx="11243388" cy="5112846"/>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3200"/>
              <a:buNone/>
            </a:pPr>
            <a:r>
              <a:rPr lang="en-US" dirty="0">
                <a:solidFill>
                  <a:srgbClr val="374151"/>
                </a:solidFill>
                <a:effectLst/>
                <a:latin typeface="Calibri" panose="020F0502020204030204" pitchFamily="34" charset="0"/>
                <a:ea typeface="Tahoma" panose="020B0604030504040204" pitchFamily="34" charset="0"/>
                <a:cs typeface="Calibri" panose="020F0502020204030204" pitchFamily="34" charset="0"/>
              </a:rPr>
              <a:t>The project development for a tour and travel website aims to deliver a fully functional, user-friendly platform with comprehensive destination content, an efficient booking system, interactive features, robust security, mobile responsiveness, effective marketing, user feedback mechanisms, analytics integration, legal compliance, partnerships with local businesses, customer support, SEO optimization, conversion tracking, and a commitment to regular updates to ensure a competitive and engaging user experience.</a:t>
            </a:r>
            <a:r>
              <a:rPr lang="en-US" spc="5" dirty="0">
                <a:effectLst/>
                <a:latin typeface="Calibri" panose="020F0502020204030204" pitchFamily="34" charset="0"/>
                <a:ea typeface="Tahoma" panose="020B060403050404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01" name="Google Shape;201;p27"/>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Conclusion and Limitation</a:t>
            </a:r>
            <a:endParaRPr/>
          </a:p>
        </p:txBody>
      </p:sp>
      <p:sp>
        <p:nvSpPr>
          <p:cNvPr id="207" name="Google Shape;207;p28"/>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p>
            <a:pPr>
              <a:spcBef>
                <a:spcPts val="1500"/>
              </a:spcBef>
              <a:spcAft>
                <a:spcPts val="1500"/>
              </a:spcAft>
            </a:pPr>
            <a:r>
              <a:rPr lang="en-US" sz="1800" b="1" dirty="0">
                <a:solidFill>
                  <a:srgbClr val="374151"/>
                </a:solidFill>
                <a:effectLst/>
                <a:latin typeface="Segoe UI" panose="020B0502040204020203" pitchFamily="34" charset="0"/>
                <a:ea typeface="Times New Roman" panose="02020603050405020304" pitchFamily="18" charset="0"/>
              </a:rPr>
              <a:t>Conclusion:</a:t>
            </a:r>
            <a:endParaRPr lang="en-IN"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A tour and travel website can be a valuable resource for travelers.</a:t>
            </a:r>
            <a:endParaRPr lang="en-IN" sz="1800" dirty="0">
              <a:solidFill>
                <a:srgbClr val="374151"/>
              </a:solidFill>
              <a:effectLst/>
              <a:latin typeface="Tahoma" panose="020B0604030504040204" pitchFamily="34" charset="0"/>
              <a:ea typeface="Tahoma" panose="020B0604030504040204" pitchFamily="34" charset="0"/>
            </a:endParaRPr>
          </a:p>
          <a:p>
            <a:pPr marL="342900" lvl="0" indent="-342900">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It offers comprehensive destination information and a seamless booking experience.</a:t>
            </a:r>
            <a:endParaRPr lang="en-IN" sz="1800" dirty="0">
              <a:solidFill>
                <a:srgbClr val="374151"/>
              </a:solidFill>
              <a:effectLst/>
              <a:latin typeface="Tahoma" panose="020B0604030504040204" pitchFamily="34" charset="0"/>
              <a:ea typeface="Tahoma" panose="020B0604030504040204" pitchFamily="34" charset="0"/>
            </a:endParaRPr>
          </a:p>
          <a:p>
            <a:pPr marL="342900" lvl="0" indent="-342900">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Engagement opportunities with users enhance its value.</a:t>
            </a:r>
            <a:endParaRPr lang="en-IN" sz="1800" dirty="0">
              <a:solidFill>
                <a:srgbClr val="374151"/>
              </a:solidFill>
              <a:effectLst/>
              <a:latin typeface="Tahoma" panose="020B0604030504040204" pitchFamily="34" charset="0"/>
              <a:ea typeface="Tahoma" panose="020B0604030504040204" pitchFamily="34" charset="0"/>
            </a:endParaRPr>
          </a:p>
          <a:p>
            <a:pPr marL="342900" lvl="0" indent="-342900">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Effective planning is essential for success.</a:t>
            </a:r>
            <a:endParaRPr lang="en-IN" sz="1800" dirty="0">
              <a:solidFill>
                <a:srgbClr val="374151"/>
              </a:solidFill>
              <a:effectLst/>
              <a:latin typeface="Tahoma" panose="020B0604030504040204" pitchFamily="34" charset="0"/>
              <a:ea typeface="Tahoma" panose="020B0604030504040204" pitchFamily="34" charset="0"/>
            </a:endParaRPr>
          </a:p>
          <a:p>
            <a:pPr>
              <a:spcBef>
                <a:spcPts val="1500"/>
              </a:spcBef>
              <a:spcAft>
                <a:spcPts val="1500"/>
              </a:spcAft>
            </a:pPr>
            <a:r>
              <a:rPr lang="en-US" sz="1800" b="1" dirty="0">
                <a:solidFill>
                  <a:srgbClr val="374151"/>
                </a:solidFill>
                <a:effectLst/>
                <a:latin typeface="Segoe UI" panose="020B0502040204020203" pitchFamily="34" charset="0"/>
                <a:ea typeface="Times New Roman" panose="02020603050405020304" pitchFamily="18" charset="0"/>
              </a:rPr>
              <a:t>Limitations:</a:t>
            </a:r>
            <a:endParaRPr lang="en-IN" sz="1800" dirty="0">
              <a:effectLst/>
              <a:latin typeface="Tahoma" panose="020B0604030504040204" pitchFamily="34" charset="0"/>
              <a:ea typeface="Tahoma" panose="020B0604030504040204" pitchFamily="34" charset="0"/>
            </a:endParaRPr>
          </a:p>
          <a:p>
            <a:pPr marL="342900" lvl="0" indent="-342900">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Budget constraints can impact the project's scope.</a:t>
            </a:r>
            <a:endParaRPr lang="en-IN" sz="1800" dirty="0">
              <a:solidFill>
                <a:srgbClr val="374151"/>
              </a:solidFill>
              <a:effectLst/>
              <a:latin typeface="Tahoma" panose="020B0604030504040204" pitchFamily="34" charset="0"/>
              <a:ea typeface="Tahoma" panose="020B0604030504040204" pitchFamily="34" charset="0"/>
            </a:endParaRPr>
          </a:p>
          <a:p>
            <a:pPr marL="342900" lvl="0" indent="-342900">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Technical challenges may arise during development and require ongoing maintenance.</a:t>
            </a:r>
            <a:endParaRPr lang="en-IN" sz="1800" dirty="0">
              <a:solidFill>
                <a:srgbClr val="374151"/>
              </a:solidFill>
              <a:effectLst/>
              <a:latin typeface="Tahoma" panose="020B0604030504040204" pitchFamily="34" charset="0"/>
              <a:ea typeface="Tahoma" panose="020B0604030504040204" pitchFamily="34" charset="0"/>
            </a:endParaRPr>
          </a:p>
          <a:p>
            <a:pPr marL="342900" lvl="0" indent="-342900">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Adherence to evolving industry regulations is necessary.</a:t>
            </a:r>
            <a:endParaRPr lang="en-IN" sz="1800" dirty="0">
              <a:solidFill>
                <a:srgbClr val="374151"/>
              </a:solidFill>
              <a:effectLst/>
              <a:latin typeface="Tahoma" panose="020B0604030504040204" pitchFamily="34" charset="0"/>
              <a:ea typeface="Tahoma" panose="020B0604030504040204" pitchFamily="34" charset="0"/>
            </a:endParaRPr>
          </a:p>
          <a:p>
            <a:pPr marL="342900" lvl="0" indent="-342900">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Vigilance in data security is vital.</a:t>
            </a:r>
            <a:endParaRPr lang="en-IN" sz="1800" dirty="0">
              <a:solidFill>
                <a:srgbClr val="374151"/>
              </a:solidFill>
              <a:effectLst/>
              <a:latin typeface="Tahoma" panose="020B0604030504040204" pitchFamily="34" charset="0"/>
              <a:ea typeface="Tahoma" panose="020B0604030504040204" pitchFamily="34" charset="0"/>
            </a:endParaRPr>
          </a:p>
          <a:p>
            <a:pPr marL="342900" lvl="0" indent="-342900">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Intense competition requires effective marketing strategies for visibility.</a:t>
            </a:r>
            <a:endParaRPr lang="en-IN" sz="1800" dirty="0">
              <a:solidFill>
                <a:srgbClr val="374151"/>
              </a:solidFill>
              <a:effectLst/>
              <a:latin typeface="Tahoma" panose="020B0604030504040204" pitchFamily="34" charset="0"/>
              <a:ea typeface="Tahoma" panose="020B0604030504040204" pitchFamily="34" charset="0"/>
            </a:endParaRPr>
          </a:p>
          <a:p>
            <a:pPr marL="342900" lvl="0" indent="-342900">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Continuous adaptation and commitment to user satisfaction are crucial for success.</a:t>
            </a:r>
            <a:endParaRPr lang="en-IN" sz="1800" dirty="0">
              <a:solidFill>
                <a:srgbClr val="374151"/>
              </a:solidFill>
              <a:effectLst/>
              <a:latin typeface="Tahoma" panose="020B0604030504040204" pitchFamily="34" charset="0"/>
              <a:ea typeface="Tahoma" panose="020B0604030504040204" pitchFamily="34" charset="0"/>
            </a:endParaRPr>
          </a:p>
          <a:p>
            <a:pPr marL="0" lvl="0" indent="0" algn="just" rtl="0">
              <a:lnSpc>
                <a:spcPct val="90000"/>
              </a:lnSpc>
              <a:spcBef>
                <a:spcPts val="0"/>
              </a:spcBef>
              <a:spcAft>
                <a:spcPts val="0"/>
              </a:spcAft>
              <a:buSzPts val="3200"/>
              <a:buNone/>
            </a:pPr>
            <a:endParaRPr dirty="0"/>
          </a:p>
        </p:txBody>
      </p:sp>
      <p:sp>
        <p:nvSpPr>
          <p:cNvPr id="209" name="Google Shape;209;p28"/>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9"/>
          <p:cNvSpPr txBox="1">
            <a:spLocks noGrp="1"/>
          </p:cNvSpPr>
          <p:nvPr>
            <p:ph type="title"/>
          </p:nvPr>
        </p:nvSpPr>
        <p:spPr>
          <a:xfrm>
            <a:off x="172571" y="0"/>
            <a:ext cx="4319131" cy="1300766"/>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4400"/>
              <a:buFont typeface="Calibri"/>
              <a:buNone/>
            </a:pPr>
            <a:r>
              <a:rPr lang="en-US" dirty="0"/>
              <a:t>Acknowledgment</a:t>
            </a:r>
            <a:endParaRPr dirty="0"/>
          </a:p>
        </p:txBody>
      </p:sp>
      <p:sp>
        <p:nvSpPr>
          <p:cNvPr id="215" name="Google Shape;215;p29"/>
          <p:cNvSpPr txBox="1">
            <a:spLocks noGrp="1"/>
          </p:cNvSpPr>
          <p:nvPr>
            <p:ph type="body" idx="1"/>
          </p:nvPr>
        </p:nvSpPr>
        <p:spPr>
          <a:xfrm>
            <a:off x="172571" y="1418447"/>
            <a:ext cx="11686637" cy="5112846"/>
          </a:xfrm>
          <a:prstGeom prst="rect">
            <a:avLst/>
          </a:prstGeom>
          <a:noFill/>
          <a:ln>
            <a:noFill/>
          </a:ln>
        </p:spPr>
        <p:txBody>
          <a:bodyPr spcFirstLastPara="1" wrap="square" lIns="91425" tIns="45700" rIns="91425" bIns="45700" anchor="t" anchorCtr="0">
            <a:noAutofit/>
          </a:bodyPr>
          <a:lstStyle/>
          <a:p>
            <a:pPr marL="114300" indent="0">
              <a:buNone/>
              <a:tabLst>
                <a:tab pos="1143000" algn="l"/>
              </a:tabLst>
            </a:pPr>
            <a:r>
              <a:rPr lang="en-US" sz="2600" dirty="0">
                <a:effectLst/>
                <a:latin typeface="Calibri" panose="020F0502020204030204" pitchFamily="34" charset="0"/>
                <a:ea typeface="Tahoma" panose="020B0604030504040204" pitchFamily="34" charset="0"/>
                <a:cs typeface="Calibri" panose="020F0502020204030204" pitchFamily="34" charset="0"/>
              </a:rPr>
              <a:t>We are pleased to acknowledgment our sincere thanks to board of Management of Acropolis Institute of Technology and Research for their kind encouragement in doing this project and for completing it successfully. We could convey our thanks to Prof. Nivedita Tiwari (Minor project Head) and prof. Dr. Prashant Lakkadwala (HOD of IT department) for providing us with necessary support and details at the right time. We would like to express out sincere and deep sense of gratitude to our project Guide prof. Brajesh Chaturvedi for his valuable guidance, suggestions and constant encouragement paved way for the successful completion of my project work. We wish to express our thanks to all teaching and non-teaching staff members of the department o f Information technology who were helpful in many ways for the completion of this project. </a:t>
            </a:r>
            <a:endParaRPr lang="en-IN" sz="2600" dirty="0">
              <a:effectLst/>
              <a:latin typeface="Calibri" panose="020F0502020204030204" pitchFamily="34" charset="0"/>
              <a:ea typeface="Tahoma" panose="020B0604030504040204" pitchFamily="34" charset="0"/>
              <a:cs typeface="Calibri" panose="020F0502020204030204" pitchFamily="34" charset="0"/>
            </a:endParaRPr>
          </a:p>
          <a:p>
            <a:pPr marL="114300" indent="0">
              <a:buNone/>
            </a:pPr>
            <a:r>
              <a:rPr lang="en-US" sz="2600" dirty="0">
                <a:effectLst/>
                <a:latin typeface="Tahoma" panose="020B0604030504040204" pitchFamily="34" charset="0"/>
                <a:ea typeface="Tahoma" panose="020B0604030504040204" pitchFamily="34" charset="0"/>
              </a:rPr>
              <a:t> </a:t>
            </a:r>
            <a:endParaRPr lang="en-IN" sz="2600" dirty="0">
              <a:effectLst/>
              <a:latin typeface="Tahoma" panose="020B0604030504040204" pitchFamily="34" charset="0"/>
              <a:ea typeface="Tahoma" panose="020B0604030504040204" pitchFamily="34" charset="0"/>
            </a:endParaRPr>
          </a:p>
          <a:p>
            <a:pPr marL="228600" lvl="0" indent="-25400" algn="just" rtl="0">
              <a:lnSpc>
                <a:spcPct val="90000"/>
              </a:lnSpc>
              <a:spcBef>
                <a:spcPts val="0"/>
              </a:spcBef>
              <a:spcAft>
                <a:spcPts val="0"/>
              </a:spcAft>
              <a:buSzPts val="3200"/>
              <a:buNone/>
            </a:pPr>
            <a:endParaRPr sz="2600" dirty="0"/>
          </a:p>
        </p:txBody>
      </p:sp>
      <p:sp>
        <p:nvSpPr>
          <p:cNvPr id="217" name="Google Shape;217;p29"/>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ctrTitle"/>
          </p:nvPr>
        </p:nvSpPr>
        <p:spPr>
          <a:xfrm>
            <a:off x="838200" y="2405576"/>
            <a:ext cx="10515600" cy="1860146"/>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lt1"/>
              </a:buClr>
              <a:buSzPts val="7200"/>
              <a:buFont typeface="Calibri"/>
              <a:buNone/>
            </a:pPr>
            <a:r>
              <a:rPr lang="en-US" dirty="0"/>
              <a:t>Tour and Travel Booking             System</a:t>
            </a:r>
            <a:endParaRPr dirty="0"/>
          </a:p>
        </p:txBody>
      </p:sp>
      <p:sp>
        <p:nvSpPr>
          <p:cNvPr id="121" name="Google Shape;121;p17"/>
          <p:cNvSpPr txBox="1">
            <a:spLocks noGrp="1"/>
          </p:cNvSpPr>
          <p:nvPr>
            <p:ph type="subTitle" idx="1"/>
          </p:nvPr>
        </p:nvSpPr>
        <p:spPr>
          <a:xfrm>
            <a:off x="76704" y="5110609"/>
            <a:ext cx="12037454" cy="1137793"/>
          </a:xfrm>
          <a:prstGeom prst="rect">
            <a:avLst/>
          </a:prstGeom>
          <a:noFill/>
          <a:ln>
            <a:noFill/>
          </a:ln>
        </p:spPr>
        <p:txBody>
          <a:bodyPr spcFirstLastPara="1" wrap="square" lIns="91425" tIns="45700" rIns="91425" bIns="45700" anchor="t" anchorCtr="0">
            <a:normAutofit fontScale="55000" lnSpcReduction="20000"/>
          </a:bodyPr>
          <a:lstStyle/>
          <a:p>
            <a:pPr marL="0" lvl="0" indent="0" algn="r" rtl="0">
              <a:lnSpc>
                <a:spcPct val="150000"/>
              </a:lnSpc>
              <a:spcBef>
                <a:spcPts val="0"/>
              </a:spcBef>
              <a:spcAft>
                <a:spcPts val="0"/>
              </a:spcAft>
              <a:buSzPct val="100000"/>
              <a:buNone/>
            </a:pPr>
            <a:r>
              <a:rPr lang="en-US" dirty="0"/>
              <a:t>Submitted to: </a:t>
            </a:r>
            <a:endParaRPr dirty="0"/>
          </a:p>
          <a:p>
            <a:pPr marL="0" lvl="0" indent="0" algn="r" rtl="0">
              <a:lnSpc>
                <a:spcPct val="150000"/>
              </a:lnSpc>
              <a:spcBef>
                <a:spcPts val="600"/>
              </a:spcBef>
              <a:spcAft>
                <a:spcPts val="0"/>
              </a:spcAft>
              <a:buSzPct val="100000"/>
              <a:buNone/>
            </a:pPr>
            <a:r>
              <a:rPr lang="en-US" dirty="0"/>
              <a:t>Department of Information Technology</a:t>
            </a:r>
            <a:endParaRPr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dirty="0"/>
              <a:t>Block Diagram</a:t>
            </a:r>
            <a:endParaRPr dirty="0"/>
          </a:p>
        </p:txBody>
      </p:sp>
      <p:sp>
        <p:nvSpPr>
          <p:cNvPr id="169" name="Google Shape;169;p2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pic>
        <p:nvPicPr>
          <p:cNvPr id="3" name="Picture 2">
            <a:extLst>
              <a:ext uri="{FF2B5EF4-FFF2-40B4-BE49-F238E27FC236}">
                <a16:creationId xmlns:a16="http://schemas.microsoft.com/office/drawing/2014/main" id="{36F323C5-4265-75AF-2F69-3FF846648107}"/>
              </a:ext>
            </a:extLst>
          </p:cNvPr>
          <p:cNvPicPr>
            <a:picLocks noChangeAspect="1"/>
          </p:cNvPicPr>
          <p:nvPr/>
        </p:nvPicPr>
        <p:blipFill>
          <a:blip r:embed="rId3"/>
          <a:stretch>
            <a:fillRect/>
          </a:stretch>
        </p:blipFill>
        <p:spPr>
          <a:xfrm>
            <a:off x="2770979" y="1398844"/>
            <a:ext cx="6279502" cy="5300732"/>
          </a:xfrm>
          <a:prstGeom prst="rect">
            <a:avLst/>
          </a:prstGeom>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4"/>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dirty="0"/>
              <a:t>Use Case Diagram</a:t>
            </a:r>
            <a:endParaRPr dirty="0"/>
          </a:p>
        </p:txBody>
      </p:sp>
      <p:sp>
        <p:nvSpPr>
          <p:cNvPr id="177" name="Google Shape;177;p24"/>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pic>
        <p:nvPicPr>
          <p:cNvPr id="2" name="Content Placeholder 18">
            <a:extLst>
              <a:ext uri="{FF2B5EF4-FFF2-40B4-BE49-F238E27FC236}">
                <a16:creationId xmlns:a16="http://schemas.microsoft.com/office/drawing/2014/main" id="{1E42FA37-FDEC-E803-8D42-E924ABB31A70}"/>
              </a:ext>
            </a:extLst>
          </p:cNvPr>
          <p:cNvPicPr>
            <a:picLocks noChangeAspect="1"/>
          </p:cNvPicPr>
          <p:nvPr/>
        </p:nvPicPr>
        <p:blipFill>
          <a:blip r:embed="rId3"/>
          <a:srcRect/>
          <a:stretch/>
        </p:blipFill>
        <p:spPr>
          <a:xfrm>
            <a:off x="2892490" y="1349446"/>
            <a:ext cx="4613709" cy="5415248"/>
          </a:xfrm>
          <a:prstGeom prst="rect">
            <a:avLst/>
          </a:prstGeom>
          <a:noFill/>
          <a:ln>
            <a:noFill/>
          </a:ln>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5"/>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dirty="0"/>
              <a:t>Class Diagram</a:t>
            </a:r>
            <a:endParaRPr dirty="0"/>
          </a:p>
        </p:txBody>
      </p:sp>
      <p:sp>
        <p:nvSpPr>
          <p:cNvPr id="185" name="Google Shape;185;p25"/>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pic>
        <p:nvPicPr>
          <p:cNvPr id="4" name="Content Placeholder 4">
            <a:extLst>
              <a:ext uri="{FF2B5EF4-FFF2-40B4-BE49-F238E27FC236}">
                <a16:creationId xmlns:a16="http://schemas.microsoft.com/office/drawing/2014/main" id="{0BD80FCA-A4D3-0C65-7D24-ECEC754642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4709" y="1518081"/>
            <a:ext cx="8664533" cy="4882719"/>
          </a:xfrm>
          <a:prstGeom prst="rect">
            <a:avLst/>
          </a:prstGeom>
          <a:noFill/>
          <a:ln>
            <a:noFill/>
          </a:ln>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6"/>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dirty="0"/>
              <a:t>Activity Diagram</a:t>
            </a:r>
            <a:endParaRPr dirty="0"/>
          </a:p>
        </p:txBody>
      </p:sp>
      <p:sp>
        <p:nvSpPr>
          <p:cNvPr id="192" name="Google Shape;192;p26"/>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pic>
        <p:nvPicPr>
          <p:cNvPr id="2" name="Content Placeholder 6">
            <a:extLst>
              <a:ext uri="{FF2B5EF4-FFF2-40B4-BE49-F238E27FC236}">
                <a16:creationId xmlns:a16="http://schemas.microsoft.com/office/drawing/2014/main" id="{B3231AD0-111C-52C8-B2B3-75BE12C62E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9956" y="1378122"/>
            <a:ext cx="4832088" cy="5271369"/>
          </a:xfrm>
          <a:prstGeom prst="rect">
            <a:avLst/>
          </a:prstGeom>
          <a:noFill/>
          <a:ln>
            <a:noFill/>
          </a:ln>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7"/>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dirty="0"/>
              <a:t>E-R Diagram</a:t>
            </a:r>
            <a:endParaRPr dirty="0"/>
          </a:p>
        </p:txBody>
      </p:sp>
      <p:sp>
        <p:nvSpPr>
          <p:cNvPr id="201" name="Google Shape;201;p27"/>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pic>
        <p:nvPicPr>
          <p:cNvPr id="3" name="Picture 2">
            <a:extLst>
              <a:ext uri="{FF2B5EF4-FFF2-40B4-BE49-F238E27FC236}">
                <a16:creationId xmlns:a16="http://schemas.microsoft.com/office/drawing/2014/main" id="{FB8A4FB0-3A8F-7E2A-C928-8F01636275DA}"/>
              </a:ext>
            </a:extLst>
          </p:cNvPr>
          <p:cNvPicPr>
            <a:picLocks noChangeAspect="1"/>
          </p:cNvPicPr>
          <p:nvPr/>
        </p:nvPicPr>
        <p:blipFill>
          <a:blip r:embed="rId3"/>
          <a:stretch>
            <a:fillRect/>
          </a:stretch>
        </p:blipFill>
        <p:spPr>
          <a:xfrm>
            <a:off x="961051" y="1487736"/>
            <a:ext cx="9927773" cy="4882659"/>
          </a:xfrm>
          <a:prstGeom prst="rect">
            <a:avLst/>
          </a:prstGeom>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1"/>
          <p:cNvSpPr/>
          <p:nvPr/>
        </p:nvSpPr>
        <p:spPr>
          <a:xfrm>
            <a:off x="91888" y="1843951"/>
            <a:ext cx="12008224" cy="31700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0" b="1" i="0" u="none" strike="noStrike" cap="none">
                <a:solidFill>
                  <a:srgbClr val="6D9BC1"/>
                </a:solidFill>
                <a:latin typeface="Quattrocento Sans"/>
                <a:ea typeface="Quattrocento Sans"/>
                <a:cs typeface="Quattrocento Sans"/>
                <a:sym typeface="Quattrocento Sans"/>
              </a:rPr>
              <a:t>THANKS</a:t>
            </a:r>
            <a:endParaRPr sz="20000" b="1" i="0" u="none" strike="noStrike" cap="none">
              <a:solidFill>
                <a:srgbClr val="6D9BC1"/>
              </a:solidFill>
              <a:latin typeface="Quattrocento Sans"/>
              <a:ea typeface="Quattrocento Sans"/>
              <a:cs typeface="Quattrocento Sans"/>
              <a:sym typeface="Quattrocento Sans"/>
            </a:endParaRPr>
          </a:p>
        </p:txBody>
      </p:sp>
      <p:sp>
        <p:nvSpPr>
          <p:cNvPr id="231" name="Google Shape;231;p31"/>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838201" y="2402238"/>
            <a:ext cx="4802944" cy="218722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Font typeface="Droid Sans Mono"/>
              <a:buNone/>
            </a:pPr>
            <a:r>
              <a:rPr lang="en-US" sz="3200" dirty="0"/>
              <a:t>Supervised by:</a:t>
            </a:r>
            <a:br>
              <a:rPr lang="en-US" sz="3200" dirty="0"/>
            </a:br>
            <a:r>
              <a:rPr lang="en-US" sz="3200" dirty="0"/>
              <a:t>Prof. Brajesh Chaturvedi</a:t>
            </a:r>
            <a:endParaRPr sz="3200" dirty="0"/>
          </a:p>
        </p:txBody>
      </p:sp>
      <p:sp>
        <p:nvSpPr>
          <p:cNvPr id="127" name="Google Shape;127;p18"/>
          <p:cNvSpPr txBox="1">
            <a:spLocks noGrp="1"/>
          </p:cNvSpPr>
          <p:nvPr>
            <p:ph type="body" idx="1"/>
          </p:nvPr>
        </p:nvSpPr>
        <p:spPr>
          <a:xfrm>
            <a:off x="6323308" y="2025748"/>
            <a:ext cx="5269424" cy="2827606"/>
          </a:xfrm>
          <a:prstGeom prst="rect">
            <a:avLst/>
          </a:prstGeom>
          <a:noFill/>
          <a:ln>
            <a:noFill/>
          </a:ln>
        </p:spPr>
        <p:txBody>
          <a:bodyPr spcFirstLastPara="1" wrap="square" lIns="91425" tIns="45700" rIns="91425" bIns="45700" anchor="ctr" anchorCtr="0">
            <a:normAutofit fontScale="92500" lnSpcReduction="20000"/>
          </a:bodyPr>
          <a:lstStyle/>
          <a:p>
            <a:pPr marL="0" lvl="0" indent="0" algn="l" rtl="0">
              <a:lnSpc>
                <a:spcPct val="120000"/>
              </a:lnSpc>
              <a:spcBef>
                <a:spcPts val="0"/>
              </a:spcBef>
              <a:spcAft>
                <a:spcPts val="0"/>
              </a:spcAft>
              <a:buSzPct val="100000"/>
              <a:buNone/>
            </a:pPr>
            <a:r>
              <a:rPr lang="en-US" dirty="0"/>
              <a:t>Team Members</a:t>
            </a:r>
            <a:endParaRPr dirty="0"/>
          </a:p>
          <a:p>
            <a:pPr marL="0" lvl="0" indent="0" algn="l" rtl="0">
              <a:lnSpc>
                <a:spcPct val="120000"/>
              </a:lnSpc>
              <a:spcBef>
                <a:spcPts val="0"/>
              </a:spcBef>
              <a:spcAft>
                <a:spcPts val="0"/>
              </a:spcAft>
              <a:buSzPct val="100000"/>
              <a:buNone/>
            </a:pPr>
            <a:r>
              <a:rPr lang="en-US" dirty="0"/>
              <a:t>1.Anuj Mishra</a:t>
            </a:r>
            <a:endParaRPr dirty="0"/>
          </a:p>
          <a:p>
            <a:pPr marL="0" lvl="0" indent="0" algn="l" rtl="0">
              <a:lnSpc>
                <a:spcPct val="120000"/>
              </a:lnSpc>
              <a:spcBef>
                <a:spcPts val="0"/>
              </a:spcBef>
              <a:spcAft>
                <a:spcPts val="0"/>
              </a:spcAft>
              <a:buSzPct val="100000"/>
              <a:buNone/>
            </a:pPr>
            <a:r>
              <a:rPr lang="en-US" dirty="0"/>
              <a:t>2.Harsh </a:t>
            </a:r>
            <a:r>
              <a:rPr lang="en-US" dirty="0" err="1"/>
              <a:t>Machiya</a:t>
            </a:r>
            <a:endParaRPr dirty="0"/>
          </a:p>
          <a:p>
            <a:pPr marL="0" lvl="0" indent="0" algn="l" rtl="0">
              <a:lnSpc>
                <a:spcPct val="120000"/>
              </a:lnSpc>
              <a:spcBef>
                <a:spcPts val="0"/>
              </a:spcBef>
              <a:spcAft>
                <a:spcPts val="0"/>
              </a:spcAft>
              <a:buSzPct val="100000"/>
              <a:buNone/>
            </a:pPr>
            <a:r>
              <a:rPr lang="en-US" dirty="0"/>
              <a:t>3.Chirag Malviya</a:t>
            </a:r>
            <a:endParaRPr dirty="0"/>
          </a:p>
          <a:p>
            <a:pPr marL="0" lvl="0" indent="0" algn="l" rtl="0">
              <a:lnSpc>
                <a:spcPct val="120000"/>
              </a:lnSpc>
              <a:spcBef>
                <a:spcPts val="0"/>
              </a:spcBef>
              <a:spcAft>
                <a:spcPts val="0"/>
              </a:spcAft>
              <a:buSzPct val="100000"/>
              <a:buNone/>
            </a:pPr>
            <a:endParaRPr dirty="0"/>
          </a:p>
        </p:txBody>
      </p:sp>
      <p:sp>
        <p:nvSpPr>
          <p:cNvPr id="129" name="Google Shape;129;p18"/>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Project Presentation Outline</a:t>
            </a:r>
            <a:endParaRPr/>
          </a:p>
        </p:txBody>
      </p:sp>
      <p:sp>
        <p:nvSpPr>
          <p:cNvPr id="135" name="Google Shape;135;p19"/>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SzPts val="3200"/>
              <a:buChar char="❖"/>
            </a:pPr>
            <a:r>
              <a:rPr lang="en-US" dirty="0"/>
              <a:t>Abstract</a:t>
            </a:r>
            <a:endParaRPr dirty="0"/>
          </a:p>
          <a:p>
            <a:pPr marL="228600" lvl="0" indent="-228600" algn="just" rtl="0">
              <a:lnSpc>
                <a:spcPct val="90000"/>
              </a:lnSpc>
              <a:spcBef>
                <a:spcPts val="960"/>
              </a:spcBef>
              <a:spcAft>
                <a:spcPts val="0"/>
              </a:spcAft>
              <a:buSzPts val="3200"/>
              <a:buChar char="❖"/>
            </a:pPr>
            <a:r>
              <a:rPr lang="en-US" dirty="0"/>
              <a:t>Introduction</a:t>
            </a:r>
            <a:endParaRPr dirty="0"/>
          </a:p>
          <a:p>
            <a:pPr marL="228600" lvl="0" indent="-228600" algn="just" rtl="0">
              <a:lnSpc>
                <a:spcPct val="90000"/>
              </a:lnSpc>
              <a:spcBef>
                <a:spcPts val="960"/>
              </a:spcBef>
              <a:spcAft>
                <a:spcPts val="0"/>
              </a:spcAft>
              <a:buSzPts val="3200"/>
              <a:buChar char="❖"/>
            </a:pPr>
            <a:r>
              <a:rPr lang="en-US" dirty="0"/>
              <a:t>Problem Statement</a:t>
            </a:r>
            <a:endParaRPr dirty="0"/>
          </a:p>
          <a:p>
            <a:pPr marL="228600" lvl="0" indent="-228600" algn="just" rtl="0">
              <a:lnSpc>
                <a:spcPct val="90000"/>
              </a:lnSpc>
              <a:spcBef>
                <a:spcPts val="960"/>
              </a:spcBef>
              <a:spcAft>
                <a:spcPts val="0"/>
              </a:spcAft>
              <a:buSzPts val="3200"/>
              <a:buChar char="❖"/>
            </a:pPr>
            <a:r>
              <a:rPr lang="en-US" dirty="0"/>
              <a:t>Survey of Existing Systems</a:t>
            </a:r>
            <a:endParaRPr dirty="0"/>
          </a:p>
          <a:p>
            <a:pPr marL="228600" lvl="0" indent="-228600" algn="just" rtl="0">
              <a:lnSpc>
                <a:spcPct val="90000"/>
              </a:lnSpc>
              <a:spcBef>
                <a:spcPts val="960"/>
              </a:spcBef>
              <a:spcAft>
                <a:spcPts val="0"/>
              </a:spcAft>
              <a:buSzPts val="3200"/>
              <a:buChar char="❖"/>
            </a:pPr>
            <a:r>
              <a:rPr lang="en-US" dirty="0"/>
              <a:t>Project Objectives</a:t>
            </a:r>
            <a:endParaRPr dirty="0"/>
          </a:p>
          <a:p>
            <a:pPr marL="228600" lvl="0" indent="-228600" algn="just" rtl="0">
              <a:lnSpc>
                <a:spcPct val="90000"/>
              </a:lnSpc>
              <a:spcBef>
                <a:spcPts val="960"/>
              </a:spcBef>
              <a:spcAft>
                <a:spcPts val="0"/>
              </a:spcAft>
              <a:buSzPts val="3200"/>
              <a:buChar char="❖"/>
            </a:pPr>
            <a:r>
              <a:rPr lang="en-US" dirty="0"/>
              <a:t>Requirement Analysis</a:t>
            </a:r>
            <a:endParaRPr dirty="0"/>
          </a:p>
          <a:p>
            <a:pPr marL="228600" lvl="0" indent="-228600" algn="just" rtl="0">
              <a:lnSpc>
                <a:spcPct val="90000"/>
              </a:lnSpc>
              <a:spcBef>
                <a:spcPts val="960"/>
              </a:spcBef>
              <a:spcAft>
                <a:spcPts val="0"/>
              </a:spcAft>
              <a:buSzPts val="3200"/>
              <a:buChar char="❖"/>
            </a:pPr>
            <a:r>
              <a:rPr lang="en-US" dirty="0"/>
              <a:t>Solution Proposed</a:t>
            </a:r>
            <a:endParaRPr dirty="0"/>
          </a:p>
          <a:p>
            <a:pPr marL="228600" lvl="0" indent="-228600" algn="just" rtl="0">
              <a:lnSpc>
                <a:spcPct val="90000"/>
              </a:lnSpc>
              <a:spcBef>
                <a:spcPts val="960"/>
              </a:spcBef>
              <a:spcAft>
                <a:spcPts val="0"/>
              </a:spcAft>
              <a:buSzPts val="3200"/>
              <a:buChar char="❖"/>
            </a:pPr>
            <a:r>
              <a:rPr lang="en-US" dirty="0"/>
              <a:t>The Outcome  Discussion</a:t>
            </a:r>
            <a:endParaRPr dirty="0"/>
          </a:p>
          <a:p>
            <a:pPr marL="228600" lvl="0" indent="-228600" algn="just" rtl="0">
              <a:lnSpc>
                <a:spcPct val="90000"/>
              </a:lnSpc>
              <a:spcBef>
                <a:spcPts val="960"/>
              </a:spcBef>
              <a:spcAft>
                <a:spcPts val="0"/>
              </a:spcAft>
              <a:buSzPts val="3200"/>
              <a:buChar char="❖"/>
            </a:pPr>
            <a:r>
              <a:rPr lang="en-US" dirty="0"/>
              <a:t>Conclusions and Limitations</a:t>
            </a:r>
            <a:endParaRPr dirty="0"/>
          </a:p>
          <a:p>
            <a:pPr marL="228600" lvl="0" indent="-228600" algn="just" rtl="0">
              <a:lnSpc>
                <a:spcPct val="90000"/>
              </a:lnSpc>
              <a:spcBef>
                <a:spcPts val="960"/>
              </a:spcBef>
              <a:spcAft>
                <a:spcPts val="0"/>
              </a:spcAft>
              <a:buSzPts val="3200"/>
              <a:buNone/>
            </a:pPr>
            <a:endParaRPr dirty="0"/>
          </a:p>
        </p:txBody>
      </p:sp>
      <p:sp>
        <p:nvSpPr>
          <p:cNvPr id="137" name="Google Shape;137;p19"/>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dirty="0"/>
              <a:t>Abstract</a:t>
            </a:r>
            <a:endParaRPr dirty="0"/>
          </a:p>
        </p:txBody>
      </p:sp>
      <p:sp>
        <p:nvSpPr>
          <p:cNvPr id="143" name="Google Shape;143;p20"/>
          <p:cNvSpPr txBox="1">
            <a:spLocks noGrp="1"/>
          </p:cNvSpPr>
          <p:nvPr>
            <p:ph type="body" idx="1"/>
          </p:nvPr>
        </p:nvSpPr>
        <p:spPr>
          <a:xfrm>
            <a:off x="255409" y="1586730"/>
            <a:ext cx="11672596" cy="5112846"/>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3200"/>
              <a:buNone/>
            </a:pPr>
            <a:r>
              <a:rPr lang="en-US" sz="3000">
                <a:solidFill>
                  <a:srgbClr val="374151"/>
                </a:solidFill>
                <a:latin typeface="Calibri" panose="020F0502020204030204" pitchFamily="34" charset="0"/>
                <a:ea typeface="Tahoma" panose="020B0604030504040204" pitchFamily="34" charset="0"/>
                <a:cs typeface="Calibri" panose="020F0502020204030204" pitchFamily="34" charset="0"/>
              </a:rPr>
              <a:t>This is a</a:t>
            </a:r>
            <a:r>
              <a:rPr lang="en-US" sz="3000">
                <a:solidFill>
                  <a:srgbClr val="374151"/>
                </a:solidFill>
                <a:effectLst/>
                <a:latin typeface="Calibri" panose="020F0502020204030204" pitchFamily="34" charset="0"/>
                <a:ea typeface="Tahoma" panose="020B0604030504040204" pitchFamily="34" charset="0"/>
                <a:cs typeface="Calibri" panose="020F0502020204030204" pitchFamily="34" charset="0"/>
              </a:rPr>
              <a:t> </a:t>
            </a:r>
            <a:r>
              <a:rPr lang="en-US" sz="3000" dirty="0">
                <a:solidFill>
                  <a:srgbClr val="374151"/>
                </a:solidFill>
                <a:effectLst/>
                <a:latin typeface="Calibri" panose="020F0502020204030204" pitchFamily="34" charset="0"/>
                <a:ea typeface="Tahoma" panose="020B0604030504040204" pitchFamily="34" charset="0"/>
                <a:cs typeface="Calibri" panose="020F0502020204030204" pitchFamily="34" charset="0"/>
              </a:rPr>
              <a:t>tour and travel booking system project is a software Website designed to streamline the process of planning and booking trips and vacations. It enables travelers to search for destinations, compare prices, view itineraries, and make reservations for flights, accommodations, transportation, and activities all in one convenient platform. Additionally, it often includes features such as user profiles, payment processing, and real-time availability updates to ensure a seamless and hassle-free travel booking experience for both customers and travel providers.</a:t>
            </a:r>
            <a:endParaRPr sz="3000" dirty="0">
              <a:latin typeface="Calibri" panose="020F0502020204030204" pitchFamily="34" charset="0"/>
              <a:cs typeface="Calibri" panose="020F0502020204030204" pitchFamily="34" charset="0"/>
            </a:endParaRPr>
          </a:p>
        </p:txBody>
      </p:sp>
      <p:sp>
        <p:nvSpPr>
          <p:cNvPr id="145" name="Google Shape;145;p20"/>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dirty="0"/>
              <a:t>Introduction </a:t>
            </a:r>
            <a:endParaRPr dirty="0"/>
          </a:p>
        </p:txBody>
      </p:sp>
      <p:sp>
        <p:nvSpPr>
          <p:cNvPr id="151" name="Google Shape;151;p21"/>
          <p:cNvSpPr txBox="1">
            <a:spLocks noGrp="1"/>
          </p:cNvSpPr>
          <p:nvPr>
            <p:ph type="body" idx="1"/>
          </p:nvPr>
        </p:nvSpPr>
        <p:spPr>
          <a:xfrm>
            <a:off x="163132" y="1026560"/>
            <a:ext cx="11846859" cy="5458215"/>
          </a:xfrm>
          <a:prstGeom prst="rect">
            <a:avLst/>
          </a:prstGeom>
          <a:noFill/>
          <a:ln>
            <a:noFill/>
          </a:ln>
        </p:spPr>
        <p:txBody>
          <a:bodyPr spcFirstLastPara="1" wrap="square" lIns="91425" tIns="45700" rIns="91425" bIns="45700" anchor="t" anchorCtr="0">
            <a:normAutofit/>
          </a:bodyPr>
          <a:lstStyle/>
          <a:p>
            <a:pPr marL="875665" marR="6402070" indent="0">
              <a:lnSpc>
                <a:spcPct val="88000"/>
              </a:lnSpc>
              <a:spcBef>
                <a:spcPts val="1355"/>
              </a:spcBef>
              <a:spcAft>
                <a:spcPts val="0"/>
              </a:spcAft>
              <a:buNone/>
            </a:pPr>
            <a:endParaRPr lang="en-IN" sz="1800" dirty="0">
              <a:effectLst/>
              <a:latin typeface="Tahoma" panose="020B0604030504040204" pitchFamily="34" charset="0"/>
              <a:ea typeface="Tahoma" panose="020B0604030504040204" pitchFamily="34" charset="0"/>
            </a:endParaRPr>
          </a:p>
          <a:p>
            <a:pPr marL="342900">
              <a:tabLst>
                <a:tab pos="228600" algn="l"/>
              </a:tabLst>
            </a:pPr>
            <a:r>
              <a:rPr lang="en-US" sz="180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Information Overload:</a:t>
            </a:r>
            <a:r>
              <a:rPr lang="en-US" sz="18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 Travelers can be overwhelmed by the abundance of information available online. </a:t>
            </a:r>
            <a:r>
              <a:rPr lang="en-US" sz="1800" dirty="0">
                <a:solidFill>
                  <a:srgbClr val="374151"/>
                </a:solidFill>
                <a:latin typeface="Calibri" panose="020F0502020204030204" pitchFamily="34" charset="0"/>
                <a:ea typeface="Times New Roman" panose="02020603050405020304" pitchFamily="18" charset="0"/>
                <a:cs typeface="Calibri" panose="020F0502020204030204" pitchFamily="34" charset="0"/>
              </a:rPr>
              <a:t>O</a:t>
            </a:r>
            <a:r>
              <a:rPr lang="en-US" sz="18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ur website should provide curated, reliable, and up-to-date information on destinations, activities, and accommodations. User-generated reviews and ratings can help build trust.</a:t>
            </a: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p>
            <a:pPr marL="342900">
              <a:tabLst>
                <a:tab pos="228600" algn="l"/>
              </a:tabLst>
            </a:pPr>
            <a:r>
              <a:rPr lang="en-US" sz="180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Language Barriers:</a:t>
            </a:r>
            <a:r>
              <a:rPr lang="en-US" sz="18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 Language differences can be a significant hurdle. Incorporate translation features or offer multilingual content to help tourists navigate foreign destinations.</a:t>
            </a:r>
          </a:p>
          <a:p>
            <a:pPr marL="342900">
              <a:tabLst>
                <a:tab pos="228600" algn="l"/>
              </a:tabLst>
            </a:pPr>
            <a:r>
              <a:rPr lang="en-US" sz="180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Hidden Costs:</a:t>
            </a:r>
            <a:r>
              <a:rPr lang="en-US" sz="18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 Unexpected expenses can sour a trip. Clearly list all costs, including fees, taxes, and optional extras, during the booking process. Provide budgeting tools and cost breakdowns to help travelers plan their expenses.</a:t>
            </a: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p>
            <a:pPr marL="342900">
              <a:tabLst>
                <a:tab pos="228600" algn="l"/>
              </a:tabLst>
            </a:pPr>
            <a:r>
              <a:rPr lang="en-US" sz="180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Safety Concerns:</a:t>
            </a:r>
            <a:r>
              <a:rPr lang="en-US" sz="18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 Safety is a top priority for tourists. Include safety tips, local emergency contact information, and a platform for reporting incidents or seeking assistance. Real-time safety updates for specific destinations can also be valuable.</a:t>
            </a:r>
          </a:p>
          <a:p>
            <a:pPr marL="342900">
              <a:tabLst>
                <a:tab pos="228600" algn="l"/>
              </a:tabLst>
            </a:pPr>
            <a:r>
              <a:rPr lang="en-US" sz="180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Last-Minute Changes:</a:t>
            </a:r>
            <a:r>
              <a:rPr lang="en-US" sz="18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 Travel plans can change unexpectedly. Provide flexible booking and cancellation policies, as well as a mobile app for on-the-go adjustments to reservations and itineraries.</a:t>
            </a: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p>
            <a:pPr marL="342900">
              <a:tabLst>
                <a:tab pos="228600" algn="l"/>
              </a:tabLst>
            </a:pPr>
            <a:r>
              <a:rPr lang="en-US" sz="180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Cultural Sensitivity:</a:t>
            </a:r>
            <a:r>
              <a:rPr lang="en-US" sz="18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 Travelers may not be familiar with local customs and etiquette. Include cultural guides and tips for respectful behavior in different regions.</a:t>
            </a:r>
          </a:p>
          <a:p>
            <a:pPr marL="342900">
              <a:tabLst>
                <a:tab pos="228600" algn="l"/>
              </a:tabLst>
            </a:pPr>
            <a:r>
              <a:rPr lang="en-US" sz="180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Accessibility:</a:t>
            </a:r>
            <a:r>
              <a:rPr lang="en-US" sz="18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 Some tourists may have special needs or disabilities. Ensure that your website complies with accessibility standards and offers information on accessible accommodations, transportation, and attractions.</a:t>
            </a: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p>
            <a:pPr marL="342900">
              <a:tabLst>
                <a:tab pos="228600" algn="l"/>
              </a:tabLst>
            </a:pP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p>
            <a:pPr marL="342900">
              <a:tabLst>
                <a:tab pos="228600" algn="l"/>
              </a:tabLst>
            </a:pP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p>
            <a:pPr marL="342900">
              <a:tabLst>
                <a:tab pos="228600" algn="l"/>
              </a:tabLst>
            </a:pPr>
            <a:endParaRPr lang="en-IN" sz="1800" dirty="0">
              <a:effectLst/>
              <a:latin typeface="Times New Roman" panose="02020603050405020304" pitchFamily="18" charset="0"/>
              <a:ea typeface="Times New Roman" panose="02020603050405020304" pitchFamily="18" charset="0"/>
            </a:endParaRPr>
          </a:p>
        </p:txBody>
      </p:sp>
      <p:sp>
        <p:nvSpPr>
          <p:cNvPr id="153" name="Google Shape;153;p21"/>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dirty="0"/>
              <a:t>Introduction </a:t>
            </a:r>
            <a:endParaRPr dirty="0"/>
          </a:p>
        </p:txBody>
      </p:sp>
      <p:sp>
        <p:nvSpPr>
          <p:cNvPr id="151" name="Google Shape;151;p21"/>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p>
            <a:pPr marL="342900">
              <a:tabLst>
                <a:tab pos="228600" algn="l"/>
              </a:tabLst>
            </a:pPr>
            <a:r>
              <a:rPr lang="en-US" sz="180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Community and Social Interaction:</a:t>
            </a:r>
            <a:r>
              <a:rPr lang="en-US" sz="180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 Facilitate a sense of community among travelers. Incorporate social features like forums, travel blogs, and discussion boards where users can share their experiences, ask questions, and offer advice.</a:t>
            </a:r>
            <a:endParaRPr lang="en-IN" sz="1800" dirty="0">
              <a:solidFill>
                <a:srgbClr val="374151"/>
              </a:solidFill>
              <a:latin typeface="Calibri" panose="020F0502020204030204" pitchFamily="34" charset="0"/>
              <a:ea typeface="Times New Roman" panose="02020603050405020304" pitchFamily="18" charset="0"/>
              <a:cs typeface="Calibri" panose="020F0502020204030204" pitchFamily="34" charset="0"/>
            </a:endParaRPr>
          </a:p>
          <a:p>
            <a:pPr marL="342900">
              <a:tabLst>
                <a:tab pos="228600" algn="l"/>
              </a:tabLst>
            </a:pPr>
            <a:r>
              <a:rPr lang="en-US" sz="1800" b="1" dirty="0">
                <a:solidFill>
                  <a:schemeClr val="tx1">
                    <a:lumMod val="65000"/>
                    <a:lumOff val="35000"/>
                  </a:schemeClr>
                </a:solidFill>
              </a:rPr>
              <a:t>Emergency Support: </a:t>
            </a:r>
            <a:r>
              <a:rPr lang="en-US" sz="1800" dirty="0">
                <a:solidFill>
                  <a:schemeClr val="tx1">
                    <a:lumMod val="65000"/>
                    <a:lumOff val="35000"/>
                  </a:schemeClr>
                </a:solidFill>
              </a:rPr>
              <a:t>Offer a 24/7 customer support service for emergencies or unexpected issues while traveling. Include a dedicated section for travelers to access emergency contact information, both for your platform and for local authorities.</a:t>
            </a:r>
          </a:p>
          <a:p>
            <a:pPr marL="203200" indent="0">
              <a:spcBef>
                <a:spcPts val="960"/>
              </a:spcBef>
              <a:buSzPts val="3200"/>
              <a:buNone/>
            </a:pPr>
            <a:r>
              <a:rPr lang="en-US" sz="1800" dirty="0">
                <a:solidFill>
                  <a:schemeClr val="tx1">
                    <a:lumMod val="65000"/>
                    <a:lumOff val="35000"/>
                  </a:schemeClr>
                </a:solidFill>
              </a:rPr>
              <a:t>By addressing these common problems and providing solutions on your tour and travel website, you can create a user-friendly, trustworthy, and valuable resource that enhances the overall travel experience for tourists.</a:t>
            </a:r>
          </a:p>
          <a:p>
            <a:pPr marL="203200" indent="0">
              <a:spcBef>
                <a:spcPts val="960"/>
              </a:spcBef>
              <a:buSzPts val="3200"/>
              <a:buNone/>
            </a:pPr>
            <a:endParaRPr lang="en-US" sz="3200" dirty="0">
              <a:solidFill>
                <a:schemeClr val="tx1">
                  <a:lumMod val="65000"/>
                  <a:lumOff val="35000"/>
                </a:schemeClr>
              </a:solidFill>
            </a:endParaRPr>
          </a:p>
          <a:p>
            <a:pPr marL="203200" indent="0">
              <a:spcBef>
                <a:spcPts val="960"/>
              </a:spcBef>
              <a:buSzPts val="3200"/>
              <a:buNone/>
            </a:pPr>
            <a:endParaRPr lang="en-US" sz="3200" dirty="0"/>
          </a:p>
          <a:p>
            <a:pPr marL="203200" indent="0">
              <a:spcBef>
                <a:spcPts val="960"/>
              </a:spcBef>
              <a:buSzPts val="3200"/>
              <a:buNone/>
            </a:pPr>
            <a:endParaRPr dirty="0">
              <a:latin typeface="Calibri" panose="020F0502020204030204" pitchFamily="34" charset="0"/>
              <a:cs typeface="Calibri" panose="020F0502020204030204" pitchFamily="34" charset="0"/>
            </a:endParaRPr>
          </a:p>
        </p:txBody>
      </p:sp>
      <p:sp>
        <p:nvSpPr>
          <p:cNvPr id="153" name="Google Shape;153;p21"/>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41399049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F50F-387D-EC0E-67B5-774968C5382D}"/>
              </a:ext>
            </a:extLst>
          </p:cNvPr>
          <p:cNvSpPr>
            <a:spLocks noGrp="1"/>
          </p:cNvSpPr>
          <p:nvPr>
            <p:ph type="title"/>
          </p:nvPr>
        </p:nvSpPr>
        <p:spPr/>
        <p:txBody>
          <a:bodyPr/>
          <a:lstStyle/>
          <a:p>
            <a:r>
              <a:rPr lang="en-US" dirty="0"/>
              <a:t>Technologies Are Used</a:t>
            </a:r>
          </a:p>
        </p:txBody>
      </p:sp>
      <p:sp>
        <p:nvSpPr>
          <p:cNvPr id="3" name="Slide Number Placeholder 2">
            <a:extLst>
              <a:ext uri="{FF2B5EF4-FFF2-40B4-BE49-F238E27FC236}">
                <a16:creationId xmlns:a16="http://schemas.microsoft.com/office/drawing/2014/main" id="{D1DF742A-63F6-0AAD-BAAE-F616860DA0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4" name="Text Placeholder 3">
            <a:extLst>
              <a:ext uri="{FF2B5EF4-FFF2-40B4-BE49-F238E27FC236}">
                <a16:creationId xmlns:a16="http://schemas.microsoft.com/office/drawing/2014/main" id="{8362F0A3-BCF4-2C87-D207-9AFEC31AD0F3}"/>
              </a:ext>
            </a:extLst>
          </p:cNvPr>
          <p:cNvSpPr>
            <a:spLocks noGrp="1"/>
          </p:cNvSpPr>
          <p:nvPr>
            <p:ph type="body" idx="1"/>
          </p:nvPr>
        </p:nvSpPr>
        <p:spPr/>
        <p:txBody>
          <a:bodyPr/>
          <a:lstStyle/>
          <a:p>
            <a:pPr marL="114300" indent="0">
              <a:buNone/>
            </a:pPr>
            <a:endParaRPr lang="en-US" dirty="0"/>
          </a:p>
        </p:txBody>
      </p:sp>
      <p:pic>
        <p:nvPicPr>
          <p:cNvPr id="6" name="Picture 5" descr="A logo with a snake&#10;&#10;Description automatically generated with medium confidence">
            <a:extLst>
              <a:ext uri="{FF2B5EF4-FFF2-40B4-BE49-F238E27FC236}">
                <a16:creationId xmlns:a16="http://schemas.microsoft.com/office/drawing/2014/main" id="{ADB63DC9-E6E3-AEC5-B9B3-AAE7D68C3618}"/>
              </a:ext>
            </a:extLst>
          </p:cNvPr>
          <p:cNvPicPr>
            <a:picLocks noChangeAspect="1"/>
          </p:cNvPicPr>
          <p:nvPr/>
        </p:nvPicPr>
        <p:blipFill>
          <a:blip r:embed="rId2"/>
          <a:stretch>
            <a:fillRect/>
          </a:stretch>
        </p:blipFill>
        <p:spPr>
          <a:xfrm>
            <a:off x="1315317" y="3206371"/>
            <a:ext cx="3732301" cy="3732301"/>
          </a:xfrm>
          <a:prstGeom prst="rect">
            <a:avLst/>
          </a:prstGeom>
        </p:spPr>
      </p:pic>
      <p:pic>
        <p:nvPicPr>
          <p:cNvPr id="8" name="Picture 7" descr="A blue and white logo&#10;&#10;Description automatically generated">
            <a:extLst>
              <a:ext uri="{FF2B5EF4-FFF2-40B4-BE49-F238E27FC236}">
                <a16:creationId xmlns:a16="http://schemas.microsoft.com/office/drawing/2014/main" id="{7622414B-3135-D349-3B26-6609F98502D3}"/>
              </a:ext>
            </a:extLst>
          </p:cNvPr>
          <p:cNvPicPr>
            <a:picLocks noChangeAspect="1"/>
          </p:cNvPicPr>
          <p:nvPr/>
        </p:nvPicPr>
        <p:blipFill>
          <a:blip r:embed="rId3"/>
          <a:stretch>
            <a:fillRect/>
          </a:stretch>
        </p:blipFill>
        <p:spPr>
          <a:xfrm>
            <a:off x="2306455" y="1594387"/>
            <a:ext cx="1528092" cy="1939437"/>
          </a:xfrm>
          <a:prstGeom prst="rect">
            <a:avLst/>
          </a:prstGeom>
        </p:spPr>
      </p:pic>
      <p:pic>
        <p:nvPicPr>
          <p:cNvPr id="10" name="Picture 9" descr="A yellow and white logo&#10;&#10;Description automatically generated">
            <a:extLst>
              <a:ext uri="{FF2B5EF4-FFF2-40B4-BE49-F238E27FC236}">
                <a16:creationId xmlns:a16="http://schemas.microsoft.com/office/drawing/2014/main" id="{C28CFA72-D620-4C69-B978-A38E6B1560CA}"/>
              </a:ext>
            </a:extLst>
          </p:cNvPr>
          <p:cNvPicPr>
            <a:picLocks noChangeAspect="1"/>
          </p:cNvPicPr>
          <p:nvPr/>
        </p:nvPicPr>
        <p:blipFill>
          <a:blip r:embed="rId4"/>
          <a:stretch>
            <a:fillRect/>
          </a:stretch>
        </p:blipFill>
        <p:spPr>
          <a:xfrm>
            <a:off x="4973367" y="1656068"/>
            <a:ext cx="1797872" cy="1939437"/>
          </a:xfrm>
          <a:prstGeom prst="rect">
            <a:avLst/>
          </a:prstGeom>
        </p:spPr>
      </p:pic>
      <p:pic>
        <p:nvPicPr>
          <p:cNvPr id="12" name="Picture 11">
            <a:extLst>
              <a:ext uri="{FF2B5EF4-FFF2-40B4-BE49-F238E27FC236}">
                <a16:creationId xmlns:a16="http://schemas.microsoft.com/office/drawing/2014/main" id="{4255A54E-9FE2-DCA5-9992-3C40F41E4C64}"/>
              </a:ext>
            </a:extLst>
          </p:cNvPr>
          <p:cNvPicPr>
            <a:picLocks noChangeAspect="1"/>
          </p:cNvPicPr>
          <p:nvPr/>
        </p:nvPicPr>
        <p:blipFill>
          <a:blip r:embed="rId5"/>
          <a:stretch>
            <a:fillRect/>
          </a:stretch>
        </p:blipFill>
        <p:spPr>
          <a:xfrm>
            <a:off x="6016592" y="4409277"/>
            <a:ext cx="1743075" cy="1162050"/>
          </a:xfrm>
          <a:prstGeom prst="rect">
            <a:avLst/>
          </a:prstGeom>
        </p:spPr>
      </p:pic>
      <p:pic>
        <p:nvPicPr>
          <p:cNvPr id="14" name="Picture 13">
            <a:extLst>
              <a:ext uri="{FF2B5EF4-FFF2-40B4-BE49-F238E27FC236}">
                <a16:creationId xmlns:a16="http://schemas.microsoft.com/office/drawing/2014/main" id="{DE17053D-27E5-CE81-1D1F-9340E9A9AD21}"/>
              </a:ext>
            </a:extLst>
          </p:cNvPr>
          <p:cNvPicPr>
            <a:picLocks noChangeAspect="1"/>
          </p:cNvPicPr>
          <p:nvPr/>
        </p:nvPicPr>
        <p:blipFill>
          <a:blip r:embed="rId6"/>
          <a:stretch>
            <a:fillRect/>
          </a:stretch>
        </p:blipFill>
        <p:spPr>
          <a:xfrm>
            <a:off x="367019" y="1578827"/>
            <a:ext cx="1939436" cy="1939436"/>
          </a:xfrm>
          <a:prstGeom prst="rect">
            <a:avLst/>
          </a:prstGeom>
        </p:spPr>
      </p:pic>
      <p:pic>
        <p:nvPicPr>
          <p:cNvPr id="16" name="Picture 15" descr="A blue hexagon with a white wheel&#10;&#10;Description automatically generated">
            <a:extLst>
              <a:ext uri="{FF2B5EF4-FFF2-40B4-BE49-F238E27FC236}">
                <a16:creationId xmlns:a16="http://schemas.microsoft.com/office/drawing/2014/main" id="{F64A26BF-81E9-94C5-1F33-4B2C17FF3430}"/>
              </a:ext>
            </a:extLst>
          </p:cNvPr>
          <p:cNvPicPr>
            <a:picLocks noChangeAspect="1"/>
          </p:cNvPicPr>
          <p:nvPr/>
        </p:nvPicPr>
        <p:blipFill>
          <a:blip r:embed="rId7"/>
          <a:stretch>
            <a:fillRect/>
          </a:stretch>
        </p:blipFill>
        <p:spPr>
          <a:xfrm>
            <a:off x="8299331" y="1578827"/>
            <a:ext cx="1926336" cy="1898817"/>
          </a:xfrm>
          <a:prstGeom prst="rect">
            <a:avLst/>
          </a:prstGeom>
        </p:spPr>
      </p:pic>
    </p:spTree>
    <p:extLst>
      <p:ext uri="{BB962C8B-B14F-4D97-AF65-F5344CB8AC3E}">
        <p14:creationId xmlns:p14="http://schemas.microsoft.com/office/powerpoint/2010/main" val="312808185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2"/>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The Problem Statement</a:t>
            </a:r>
            <a:endParaRPr/>
          </a:p>
        </p:txBody>
      </p:sp>
      <p:sp>
        <p:nvSpPr>
          <p:cNvPr id="159" name="Google Shape;159;p22"/>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Autofit/>
          </a:bodyPr>
          <a:lstStyle/>
          <a:p>
            <a:pPr marL="0" indent="0">
              <a:spcBef>
                <a:spcPts val="0"/>
              </a:spcBef>
              <a:buSzPts val="3200"/>
              <a:buNone/>
            </a:pPr>
            <a:r>
              <a:rPr lang="en-US" sz="2400" b="1" dirty="0"/>
              <a:t>Inefficient Booking Process: </a:t>
            </a:r>
            <a:r>
              <a:rPr lang="en-US" sz="2400" dirty="0"/>
              <a:t>Travelers struggle with a complex and time-consuming booking process for flights, accommodations, and activities, leading to frustration and a poor user experience.</a:t>
            </a:r>
          </a:p>
          <a:p>
            <a:pPr marL="0" indent="0">
              <a:spcBef>
                <a:spcPts val="0"/>
              </a:spcBef>
              <a:buSzPts val="3200"/>
              <a:buNone/>
            </a:pPr>
            <a:r>
              <a:rPr lang="en-US" sz="2400" b="1" dirty="0"/>
              <a:t>Lack of Comprehensive Travel Information: </a:t>
            </a:r>
            <a:r>
              <a:rPr lang="en-US" sz="2400" dirty="0"/>
              <a:t>Travelers find it challenging to access up-to-date and comprehensive information about destinations, including attractions, accommodations, and local events.</a:t>
            </a:r>
          </a:p>
          <a:p>
            <a:pPr marL="0" indent="0">
              <a:spcBef>
                <a:spcPts val="0"/>
              </a:spcBef>
              <a:buSzPts val="3200"/>
              <a:buNone/>
            </a:pPr>
            <a:r>
              <a:rPr lang="en-US" sz="2400" b="1" dirty="0"/>
              <a:t>Limited Access to Local Experiences:</a:t>
            </a:r>
            <a:r>
              <a:rPr lang="en-US" sz="2400" dirty="0"/>
              <a:t> Tourists miss out on authentic local experiences due to a lack of access to local guides, tours, and cultural activities.</a:t>
            </a:r>
          </a:p>
          <a:p>
            <a:pPr marL="0" indent="0">
              <a:spcBef>
                <a:spcPts val="0"/>
              </a:spcBef>
              <a:buSzPts val="3200"/>
              <a:buNone/>
            </a:pPr>
            <a:r>
              <a:rPr lang="en-US" sz="2400" b="1" dirty="0"/>
              <a:t>Safety and Security Concerns: </a:t>
            </a:r>
            <a:r>
              <a:rPr lang="en-US" sz="2400" dirty="0"/>
              <a:t>Travelers express concerns about safety and security while traveling, including travel advisories, emergency support, and risk mitigation.</a:t>
            </a:r>
          </a:p>
          <a:p>
            <a:pPr marL="0" indent="0">
              <a:spcBef>
                <a:spcPts val="0"/>
              </a:spcBef>
              <a:buSzPts val="3200"/>
              <a:buNone/>
            </a:pPr>
            <a:r>
              <a:rPr lang="en-US" sz="2400" b="1" dirty="0"/>
              <a:t>Hidden Fees and Unexpected Costs: </a:t>
            </a:r>
            <a:r>
              <a:rPr lang="en-US" sz="2400" dirty="0"/>
              <a:t>Travelers encounter hidden fees and unexpected costs when booking, leading to budget overruns and dissatisfaction.</a:t>
            </a:r>
          </a:p>
          <a:p>
            <a:pPr marL="0" indent="0">
              <a:spcBef>
                <a:spcPts val="0"/>
              </a:spcBef>
              <a:buSzPts val="3200"/>
              <a:buNone/>
            </a:pPr>
            <a:r>
              <a:rPr lang="en-US" sz="2400" dirty="0"/>
              <a:t> </a:t>
            </a:r>
          </a:p>
          <a:p>
            <a:pPr marL="0" indent="0">
              <a:spcBef>
                <a:spcPts val="0"/>
              </a:spcBef>
              <a:buSzPts val="3200"/>
              <a:buNone/>
            </a:pPr>
            <a:endParaRPr sz="2400" dirty="0"/>
          </a:p>
        </p:txBody>
      </p:sp>
      <p:sp>
        <p:nvSpPr>
          <p:cNvPr id="161" name="Google Shape;161;p22"/>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WelcomeDoc">
  <a:themeElements>
    <a:clrScheme name="Marque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1594</Words>
  <Application>Microsoft Office PowerPoint</Application>
  <PresentationFormat>Widescreen</PresentationFormat>
  <Paragraphs>161</Paragraphs>
  <Slides>25</Slides>
  <Notes>24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25</vt:i4>
      </vt:variant>
    </vt:vector>
  </HeadingPairs>
  <TitlesOfParts>
    <vt:vector size="38" baseType="lpstr">
      <vt:lpstr>Times New Roman</vt:lpstr>
      <vt:lpstr>Segoe UI</vt:lpstr>
      <vt:lpstr>Quattrocento Sans</vt:lpstr>
      <vt:lpstr>Calibri</vt:lpstr>
      <vt:lpstr>Droid Sans Mono</vt:lpstr>
      <vt:lpstr>Courier New</vt:lpstr>
      <vt:lpstr>Noto Sans Symbols</vt:lpstr>
      <vt:lpstr>Arial</vt:lpstr>
      <vt:lpstr>Arial Black</vt:lpstr>
      <vt:lpstr>Wingdings</vt:lpstr>
      <vt:lpstr>Tahoma</vt:lpstr>
      <vt:lpstr>Symbol</vt:lpstr>
      <vt:lpstr>WelcomeDoc</vt:lpstr>
      <vt:lpstr>PowerPoint Presentation</vt:lpstr>
      <vt:lpstr>Tour and Travel Booking             System</vt:lpstr>
      <vt:lpstr>Supervised by: Prof. Brajesh Chaturvedi</vt:lpstr>
      <vt:lpstr>Project Presentation Outline</vt:lpstr>
      <vt:lpstr>Abstract</vt:lpstr>
      <vt:lpstr>Introduction </vt:lpstr>
      <vt:lpstr>Introduction </vt:lpstr>
      <vt:lpstr>Technologies Are Used</vt:lpstr>
      <vt:lpstr>The Problem Statement</vt:lpstr>
      <vt:lpstr>Survey of Existing Systems</vt:lpstr>
      <vt:lpstr>Survey of Existing Systems</vt:lpstr>
      <vt:lpstr>Survey of Existing Systems</vt:lpstr>
      <vt:lpstr>Objectives</vt:lpstr>
      <vt:lpstr>Requirement Analysis</vt:lpstr>
      <vt:lpstr>Requirement Analysis</vt:lpstr>
      <vt:lpstr>Solution Proposed</vt:lpstr>
      <vt:lpstr>The Outcome Discussion</vt:lpstr>
      <vt:lpstr>Conclusion and Limitation</vt:lpstr>
      <vt:lpstr>Acknowledgment</vt:lpstr>
      <vt:lpstr>Block Diagram</vt:lpstr>
      <vt:lpstr>Use Case Diagram</vt:lpstr>
      <vt:lpstr>Class Diagram</vt:lpstr>
      <vt:lpstr>Activity Diagram</vt:lpstr>
      <vt:lpstr>E-R Diagram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Anuj Mishra</dc:creator>
  <cp:lastModifiedBy>Harsh Machiya</cp:lastModifiedBy>
  <cp:revision>6</cp:revision>
  <dcterms:modified xsi:type="dcterms:W3CDTF">2023-11-08T07:56:06Z</dcterms:modified>
</cp:coreProperties>
</file>