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56" r:id="rId2"/>
    <p:sldId id="257" r:id="rId3"/>
    <p:sldId id="258" r:id="rId4"/>
    <p:sldId id="259" r:id="rId5"/>
    <p:sldId id="281" r:id="rId6"/>
    <p:sldId id="286" r:id="rId7"/>
    <p:sldId id="287" r:id="rId8"/>
    <p:sldId id="288" r:id="rId9"/>
    <p:sldId id="265" r:id="rId10"/>
    <p:sldId id="268" r:id="rId11"/>
    <p:sldId id="269" r:id="rId12"/>
    <p:sldId id="271" r:id="rId13"/>
    <p:sldId id="272" r:id="rId14"/>
    <p:sldId id="273" r:id="rId15"/>
    <p:sldId id="274" r:id="rId16"/>
    <p:sldId id="275" r:id="rId17"/>
    <p:sldId id="276" r:id="rId18"/>
    <p:sldId id="277" r:id="rId19"/>
    <p:sldId id="289" r:id="rId20"/>
    <p:sldId id="278" r:id="rId21"/>
    <p:sldId id="283" r:id="rId22"/>
    <p:sldId id="284" r:id="rId23"/>
    <p:sldId id="285" r:id="rId24"/>
    <p:sldId id="279" r:id="rId25"/>
    <p:sldId id="280" r:id="rId26"/>
  </p:sldIdLst>
  <p:sldSz cx="12192000" cy="6858000"/>
  <p:notesSz cx="6858000" cy="9144000"/>
  <p:embeddedFontLst>
    <p:embeddedFont>
      <p:font typeface="Century Gothic" panose="020B0502020202020204" pitchFamily="34" charset="0"/>
      <p:regular r:id="rId28"/>
      <p:bold r:id="rId29"/>
      <p:italic r:id="rId30"/>
      <p:boldItalic r:id="rId31"/>
    </p:embeddedFont>
    <p:embeddedFont>
      <p:font typeface="Libre Franklin" panose="020B0604020202020204" charset="0"/>
      <p:regular r:id="rId32"/>
      <p:bold r:id="rId33"/>
      <p:italic r:id="rId34"/>
      <p:boldItalic r:id="rId35"/>
    </p:embeddedFont>
    <p:embeddedFont>
      <p:font typeface="Wingdings 2" panose="05020102010507070707" pitchFamily="18" charset="2"/>
      <p:regular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zg+4zKFTo4KV6mbRRLwVVOaF5n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C41A3-17FA-4C0F-858F-2B98CD190D89}">
  <a:tblStyle styleId="{40FC41A3-17FA-4C0F-858F-2B98CD190D89}" styleName="Table_0">
    <a:wholeTbl>
      <a:tcTxStyle b="off" i="off">
        <a:font>
          <a:latin typeface="Arial"/>
          <a:ea typeface="Arial"/>
          <a:cs typeface="Arial"/>
        </a:font>
        <a:schemeClr val="lt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49" autoAdjust="0"/>
    <p:restoredTop sz="94660"/>
  </p:normalViewPr>
  <p:slideViewPr>
    <p:cSldViewPr snapToGrid="0">
      <p:cViewPr varScale="1">
        <p:scale>
          <a:sx n="82" d="100"/>
          <a:sy n="82" d="100"/>
        </p:scale>
        <p:origin x="125"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ja Jadhav" userId="b2e982afdc18560a" providerId="LiveId" clId="{8AC0EDA0-6F09-4163-B5C5-95BDF97DF341}"/>
    <pc:docChg chg="custSel addSld delSld modSld sldOrd">
      <pc:chgData name="Anuja Jadhav" userId="b2e982afdc18560a" providerId="LiveId" clId="{8AC0EDA0-6F09-4163-B5C5-95BDF97DF341}" dt="2021-05-18T13:09:05.821" v="663" actId="20577"/>
      <pc:docMkLst>
        <pc:docMk/>
      </pc:docMkLst>
      <pc:sldChg chg="addSp modSp mod modNotes">
        <pc:chgData name="Anuja Jadhav" userId="b2e982afdc18560a" providerId="LiveId" clId="{8AC0EDA0-6F09-4163-B5C5-95BDF97DF341}" dt="2021-05-18T12:45:00.355" v="605" actId="1076"/>
        <pc:sldMkLst>
          <pc:docMk/>
          <pc:sldMk cId="0" sldId="256"/>
        </pc:sldMkLst>
        <pc:spChg chg="add mod">
          <ac:chgData name="Anuja Jadhav" userId="b2e982afdc18560a" providerId="LiveId" clId="{8AC0EDA0-6F09-4163-B5C5-95BDF97DF341}" dt="2021-05-18T12:45:00.355" v="605" actId="1076"/>
          <ac:spMkLst>
            <pc:docMk/>
            <pc:sldMk cId="0" sldId="256"/>
            <ac:spMk id="2" creationId="{12020221-5AD7-468F-B024-CAB45CAE3E15}"/>
          </ac:spMkLst>
        </pc:spChg>
        <pc:spChg chg="mod">
          <ac:chgData name="Anuja Jadhav" userId="b2e982afdc18560a" providerId="LiveId" clId="{8AC0EDA0-6F09-4163-B5C5-95BDF97DF341}" dt="2021-05-18T11:09:11.353" v="36" actId="20577"/>
          <ac:spMkLst>
            <pc:docMk/>
            <pc:sldMk cId="0" sldId="256"/>
            <ac:spMk id="90" creationId="{00000000-0000-0000-0000-000000000000}"/>
          </ac:spMkLst>
        </pc:spChg>
        <pc:picChg chg="mod">
          <ac:chgData name="Anuja Jadhav" userId="b2e982afdc18560a" providerId="LiveId" clId="{8AC0EDA0-6F09-4163-B5C5-95BDF97DF341}" dt="2021-05-18T11:08:11.687" v="5" actId="14100"/>
          <ac:picMkLst>
            <pc:docMk/>
            <pc:sldMk cId="0" sldId="256"/>
            <ac:picMk id="91" creationId="{00000000-0000-0000-0000-000000000000}"/>
          </ac:picMkLst>
        </pc:picChg>
      </pc:sldChg>
      <pc:sldChg chg="modSp mod modNotes">
        <pc:chgData name="Anuja Jadhav" userId="b2e982afdc18560a" providerId="LiveId" clId="{8AC0EDA0-6F09-4163-B5C5-95BDF97DF341}" dt="2021-05-18T12:11:56.993" v="548" actId="1076"/>
        <pc:sldMkLst>
          <pc:docMk/>
          <pc:sldMk cId="0" sldId="257"/>
        </pc:sldMkLst>
        <pc:spChg chg="mod">
          <ac:chgData name="Anuja Jadhav" userId="b2e982afdc18560a" providerId="LiveId" clId="{8AC0EDA0-6F09-4163-B5C5-95BDF97DF341}" dt="2021-05-18T11:11:45.042" v="39" actId="1076"/>
          <ac:spMkLst>
            <pc:docMk/>
            <pc:sldMk cId="0" sldId="257"/>
            <ac:spMk id="97" creationId="{00000000-0000-0000-0000-000000000000}"/>
          </ac:spMkLst>
        </pc:spChg>
        <pc:spChg chg="mod">
          <ac:chgData name="Anuja Jadhav" userId="b2e982afdc18560a" providerId="LiveId" clId="{8AC0EDA0-6F09-4163-B5C5-95BDF97DF341}" dt="2021-05-18T12:11:56.993" v="548" actId="1076"/>
          <ac:spMkLst>
            <pc:docMk/>
            <pc:sldMk cId="0" sldId="257"/>
            <ac:spMk id="98" creationId="{00000000-0000-0000-0000-000000000000}"/>
          </ac:spMkLst>
        </pc:spChg>
      </pc:sldChg>
      <pc:sldChg chg="modSp mod modNotes">
        <pc:chgData name="Anuja Jadhav" userId="b2e982afdc18560a" providerId="LiveId" clId="{8AC0EDA0-6F09-4163-B5C5-95BDF97DF341}" dt="2021-05-18T11:12:23.165" v="44" actId="1076"/>
        <pc:sldMkLst>
          <pc:docMk/>
          <pc:sldMk cId="0" sldId="258"/>
        </pc:sldMkLst>
        <pc:spChg chg="mod">
          <ac:chgData name="Anuja Jadhav" userId="b2e982afdc18560a" providerId="LiveId" clId="{8AC0EDA0-6F09-4163-B5C5-95BDF97DF341}" dt="2021-05-18T11:12:23.165" v="44" actId="1076"/>
          <ac:spMkLst>
            <pc:docMk/>
            <pc:sldMk cId="0" sldId="258"/>
            <ac:spMk id="103" creationId="{00000000-0000-0000-0000-000000000000}"/>
          </ac:spMkLst>
        </pc:spChg>
        <pc:spChg chg="mod">
          <ac:chgData name="Anuja Jadhav" userId="b2e982afdc18560a" providerId="LiveId" clId="{8AC0EDA0-6F09-4163-B5C5-95BDF97DF341}" dt="2021-05-18T11:12:16.069" v="43" actId="14100"/>
          <ac:spMkLst>
            <pc:docMk/>
            <pc:sldMk cId="0" sldId="258"/>
            <ac:spMk id="104" creationId="{00000000-0000-0000-0000-000000000000}"/>
          </ac:spMkLst>
        </pc:spChg>
      </pc:sldChg>
      <pc:sldChg chg="modSp mod modNotes">
        <pc:chgData name="Anuja Jadhav" userId="b2e982afdc18560a" providerId="LiveId" clId="{8AC0EDA0-6F09-4163-B5C5-95BDF97DF341}" dt="2021-05-18T11:39:00.666" v="194" actId="5793"/>
        <pc:sldMkLst>
          <pc:docMk/>
          <pc:sldMk cId="0" sldId="259"/>
        </pc:sldMkLst>
        <pc:spChg chg="mod">
          <ac:chgData name="Anuja Jadhav" userId="b2e982afdc18560a" providerId="LiveId" clId="{8AC0EDA0-6F09-4163-B5C5-95BDF97DF341}" dt="2021-05-18T11:13:49.581" v="53" actId="1076"/>
          <ac:spMkLst>
            <pc:docMk/>
            <pc:sldMk cId="0" sldId="259"/>
            <ac:spMk id="109" creationId="{00000000-0000-0000-0000-000000000000}"/>
          </ac:spMkLst>
        </pc:spChg>
        <pc:spChg chg="mod">
          <ac:chgData name="Anuja Jadhav" userId="b2e982afdc18560a" providerId="LiveId" clId="{8AC0EDA0-6F09-4163-B5C5-95BDF97DF341}" dt="2021-05-18T11:39:00.666" v="194" actId="5793"/>
          <ac:spMkLst>
            <pc:docMk/>
            <pc:sldMk cId="0" sldId="259"/>
            <ac:spMk id="110" creationId="{00000000-0000-0000-0000-000000000000}"/>
          </ac:spMkLst>
        </pc:spChg>
      </pc:sldChg>
      <pc:sldChg chg="modSp del mod modNotes">
        <pc:chgData name="Anuja Jadhav" userId="b2e982afdc18560a" providerId="LiveId" clId="{8AC0EDA0-6F09-4163-B5C5-95BDF97DF341}" dt="2021-05-18T11:19:43.019" v="100" actId="2696"/>
        <pc:sldMkLst>
          <pc:docMk/>
          <pc:sldMk cId="0" sldId="260"/>
        </pc:sldMkLst>
        <pc:spChg chg="mod">
          <ac:chgData name="Anuja Jadhav" userId="b2e982afdc18560a" providerId="LiveId" clId="{8AC0EDA0-6F09-4163-B5C5-95BDF97DF341}" dt="2021-05-18T11:15:27.367" v="58" actId="1076"/>
          <ac:spMkLst>
            <pc:docMk/>
            <pc:sldMk cId="0" sldId="260"/>
            <ac:spMk id="116" creationId="{00000000-0000-0000-0000-000000000000}"/>
          </ac:spMkLst>
        </pc:spChg>
      </pc:sldChg>
      <pc:sldChg chg="del modNotes">
        <pc:chgData name="Anuja Jadhav" userId="b2e982afdc18560a" providerId="LiveId" clId="{8AC0EDA0-6F09-4163-B5C5-95BDF97DF341}" dt="2021-05-18T11:19:49.483" v="101" actId="2696"/>
        <pc:sldMkLst>
          <pc:docMk/>
          <pc:sldMk cId="0" sldId="261"/>
        </pc:sldMkLst>
      </pc:sldChg>
      <pc:sldChg chg="del ord modNotes">
        <pc:chgData name="Anuja Jadhav" userId="b2e982afdc18560a" providerId="LiveId" clId="{8AC0EDA0-6F09-4163-B5C5-95BDF97DF341}" dt="2021-05-18T11:19:29.924" v="99" actId="2696"/>
        <pc:sldMkLst>
          <pc:docMk/>
          <pc:sldMk cId="0" sldId="262"/>
        </pc:sldMkLst>
      </pc:sldChg>
      <pc:sldChg chg="del modNotes">
        <pc:chgData name="Anuja Jadhav" userId="b2e982afdc18560a" providerId="LiveId" clId="{8AC0EDA0-6F09-4163-B5C5-95BDF97DF341}" dt="2021-05-18T11:19:55.092" v="102" actId="2696"/>
        <pc:sldMkLst>
          <pc:docMk/>
          <pc:sldMk cId="0" sldId="263"/>
        </pc:sldMkLst>
      </pc:sldChg>
      <pc:sldChg chg="modSp del mod ord modNotes">
        <pc:chgData name="Anuja Jadhav" userId="b2e982afdc18560a" providerId="LiveId" clId="{8AC0EDA0-6F09-4163-B5C5-95BDF97DF341}" dt="2021-05-18T11:19:16.317" v="98" actId="2696"/>
        <pc:sldMkLst>
          <pc:docMk/>
          <pc:sldMk cId="0" sldId="264"/>
        </pc:sldMkLst>
        <pc:graphicFrameChg chg="mod">
          <ac:chgData name="Anuja Jadhav" userId="b2e982afdc18560a" providerId="LiveId" clId="{8AC0EDA0-6F09-4163-B5C5-95BDF97DF341}" dt="2021-05-18T11:15:46.504" v="59" actId="1076"/>
          <ac:graphicFrameMkLst>
            <pc:docMk/>
            <pc:sldMk cId="0" sldId="264"/>
            <ac:graphicFrameMk id="136" creationId="{00000000-0000-0000-0000-000000000000}"/>
          </ac:graphicFrameMkLst>
        </pc:graphicFrameChg>
      </pc:sldChg>
      <pc:sldChg chg="addSp delSp modSp mod modNotes">
        <pc:chgData name="Anuja Jadhav" userId="b2e982afdc18560a" providerId="LiveId" clId="{8AC0EDA0-6F09-4163-B5C5-95BDF97DF341}" dt="2021-05-18T11:47:20.703" v="269" actId="255"/>
        <pc:sldMkLst>
          <pc:docMk/>
          <pc:sldMk cId="0" sldId="265"/>
        </pc:sldMkLst>
        <pc:spChg chg="add del mod">
          <ac:chgData name="Anuja Jadhav" userId="b2e982afdc18560a" providerId="LiveId" clId="{8AC0EDA0-6F09-4163-B5C5-95BDF97DF341}" dt="2021-05-18T11:47:01.361" v="268"/>
          <ac:spMkLst>
            <pc:docMk/>
            <pc:sldMk cId="0" sldId="265"/>
            <ac:spMk id="2" creationId="{56D62DE3-E24D-4A4A-B96F-82C83EC3FDAB}"/>
          </ac:spMkLst>
        </pc:spChg>
        <pc:spChg chg="add mod">
          <ac:chgData name="Anuja Jadhav" userId="b2e982afdc18560a" providerId="LiveId" clId="{8AC0EDA0-6F09-4163-B5C5-95BDF97DF341}" dt="2021-05-18T11:47:20.703" v="269" actId="255"/>
          <ac:spMkLst>
            <pc:docMk/>
            <pc:sldMk cId="0" sldId="265"/>
            <ac:spMk id="3" creationId="{621516AB-C501-4073-81F2-FB4024F6FFB1}"/>
          </ac:spMkLst>
        </pc:spChg>
        <pc:picChg chg="mod">
          <ac:chgData name="Anuja Jadhav" userId="b2e982afdc18560a" providerId="LiveId" clId="{8AC0EDA0-6F09-4163-B5C5-95BDF97DF341}" dt="2021-05-18T11:46:29.630" v="240" actId="1076"/>
          <ac:picMkLst>
            <pc:docMk/>
            <pc:sldMk cId="0" sldId="265"/>
            <ac:picMk id="141" creationId="{00000000-0000-0000-0000-000000000000}"/>
          </ac:picMkLst>
        </pc:picChg>
      </pc:sldChg>
      <pc:sldChg chg="del modNotes">
        <pc:chgData name="Anuja Jadhav" userId="b2e982afdc18560a" providerId="LiveId" clId="{8AC0EDA0-6F09-4163-B5C5-95BDF97DF341}" dt="2021-05-18T11:20:06.400" v="103" actId="2696"/>
        <pc:sldMkLst>
          <pc:docMk/>
          <pc:sldMk cId="0" sldId="266"/>
        </pc:sldMkLst>
      </pc:sldChg>
      <pc:sldChg chg="del modNotes">
        <pc:chgData name="Anuja Jadhav" userId="b2e982afdc18560a" providerId="LiveId" clId="{8AC0EDA0-6F09-4163-B5C5-95BDF97DF341}" dt="2021-05-18T11:20:09.439" v="104" actId="2696"/>
        <pc:sldMkLst>
          <pc:docMk/>
          <pc:sldMk cId="0" sldId="267"/>
        </pc:sldMkLst>
      </pc:sldChg>
      <pc:sldChg chg="modSp mod modNotes">
        <pc:chgData name="Anuja Jadhav" userId="b2e982afdc18560a" providerId="LiveId" clId="{8AC0EDA0-6F09-4163-B5C5-95BDF97DF341}" dt="2021-05-18T11:29:46.443" v="172" actId="207"/>
        <pc:sldMkLst>
          <pc:docMk/>
          <pc:sldMk cId="0" sldId="268"/>
        </pc:sldMkLst>
        <pc:spChg chg="mod">
          <ac:chgData name="Anuja Jadhav" userId="b2e982afdc18560a" providerId="LiveId" clId="{8AC0EDA0-6F09-4163-B5C5-95BDF97DF341}" dt="2021-05-18T11:20:28.049" v="106" actId="255"/>
          <ac:spMkLst>
            <pc:docMk/>
            <pc:sldMk cId="0" sldId="268"/>
            <ac:spMk id="157" creationId="{00000000-0000-0000-0000-000000000000}"/>
          </ac:spMkLst>
        </pc:spChg>
        <pc:spChg chg="mod">
          <ac:chgData name="Anuja Jadhav" userId="b2e982afdc18560a" providerId="LiveId" clId="{8AC0EDA0-6F09-4163-B5C5-95BDF97DF341}" dt="2021-05-18T11:29:46.443" v="172" actId="207"/>
          <ac:spMkLst>
            <pc:docMk/>
            <pc:sldMk cId="0" sldId="268"/>
            <ac:spMk id="158" creationId="{00000000-0000-0000-0000-000000000000}"/>
          </ac:spMkLst>
        </pc:spChg>
      </pc:sldChg>
      <pc:sldChg chg="modSp mod modNotes">
        <pc:chgData name="Anuja Jadhav" userId="b2e982afdc18560a" providerId="LiveId" clId="{8AC0EDA0-6F09-4163-B5C5-95BDF97DF341}" dt="2021-05-18T11:22:42.980" v="120" actId="1076"/>
        <pc:sldMkLst>
          <pc:docMk/>
          <pc:sldMk cId="0" sldId="269"/>
        </pc:sldMkLst>
        <pc:picChg chg="mod">
          <ac:chgData name="Anuja Jadhav" userId="b2e982afdc18560a" providerId="LiveId" clId="{8AC0EDA0-6F09-4163-B5C5-95BDF97DF341}" dt="2021-05-18T11:22:42.980" v="120" actId="1076"/>
          <ac:picMkLst>
            <pc:docMk/>
            <pc:sldMk cId="0" sldId="269"/>
            <ac:picMk id="164" creationId="{00000000-0000-0000-0000-000000000000}"/>
          </ac:picMkLst>
        </pc:picChg>
      </pc:sldChg>
      <pc:sldChg chg="del modNotes">
        <pc:chgData name="Anuja Jadhav" userId="b2e982afdc18560a" providerId="LiveId" clId="{8AC0EDA0-6F09-4163-B5C5-95BDF97DF341}" dt="2021-05-18T11:22:59.653" v="121" actId="2696"/>
        <pc:sldMkLst>
          <pc:docMk/>
          <pc:sldMk cId="0" sldId="270"/>
        </pc:sldMkLst>
      </pc:sldChg>
      <pc:sldChg chg="modSp mod modNotes">
        <pc:chgData name="Anuja Jadhav" userId="b2e982afdc18560a" providerId="LiveId" clId="{8AC0EDA0-6F09-4163-B5C5-95BDF97DF341}" dt="2021-05-18T11:35:46.388" v="192" actId="20577"/>
        <pc:sldMkLst>
          <pc:docMk/>
          <pc:sldMk cId="0" sldId="271"/>
        </pc:sldMkLst>
        <pc:spChg chg="mod">
          <ac:chgData name="Anuja Jadhav" userId="b2e982afdc18560a" providerId="LiveId" clId="{8AC0EDA0-6F09-4163-B5C5-95BDF97DF341}" dt="2021-05-18T11:23:11.007" v="122" actId="1076"/>
          <ac:spMkLst>
            <pc:docMk/>
            <pc:sldMk cId="0" sldId="271"/>
            <ac:spMk id="175" creationId="{00000000-0000-0000-0000-000000000000}"/>
          </ac:spMkLst>
        </pc:spChg>
        <pc:spChg chg="mod">
          <ac:chgData name="Anuja Jadhav" userId="b2e982afdc18560a" providerId="LiveId" clId="{8AC0EDA0-6F09-4163-B5C5-95BDF97DF341}" dt="2021-05-18T11:35:46.388" v="192" actId="20577"/>
          <ac:spMkLst>
            <pc:docMk/>
            <pc:sldMk cId="0" sldId="271"/>
            <ac:spMk id="176" creationId="{00000000-0000-0000-0000-000000000000}"/>
          </ac:spMkLst>
        </pc:spChg>
      </pc:sldChg>
      <pc:sldChg chg="modSp mod modNotes">
        <pc:chgData name="Anuja Jadhav" userId="b2e982afdc18560a" providerId="LiveId" clId="{8AC0EDA0-6F09-4163-B5C5-95BDF97DF341}" dt="2021-05-18T11:23:51.365" v="127" actId="255"/>
        <pc:sldMkLst>
          <pc:docMk/>
          <pc:sldMk cId="0" sldId="272"/>
        </pc:sldMkLst>
        <pc:spChg chg="mod">
          <ac:chgData name="Anuja Jadhav" userId="b2e982afdc18560a" providerId="LiveId" clId="{8AC0EDA0-6F09-4163-B5C5-95BDF97DF341}" dt="2021-05-18T11:23:29.680" v="125" actId="1076"/>
          <ac:spMkLst>
            <pc:docMk/>
            <pc:sldMk cId="0" sldId="272"/>
            <ac:spMk id="181" creationId="{00000000-0000-0000-0000-000000000000}"/>
          </ac:spMkLst>
        </pc:spChg>
        <pc:spChg chg="mod">
          <ac:chgData name="Anuja Jadhav" userId="b2e982afdc18560a" providerId="LiveId" clId="{8AC0EDA0-6F09-4163-B5C5-95BDF97DF341}" dt="2021-05-18T11:23:51.365" v="127" actId="255"/>
          <ac:spMkLst>
            <pc:docMk/>
            <pc:sldMk cId="0" sldId="272"/>
            <ac:spMk id="182" creationId="{00000000-0000-0000-0000-000000000000}"/>
          </ac:spMkLst>
        </pc:spChg>
      </pc:sldChg>
      <pc:sldChg chg="modSp mod modNotes">
        <pc:chgData name="Anuja Jadhav" userId="b2e982afdc18560a" providerId="LiveId" clId="{8AC0EDA0-6F09-4163-B5C5-95BDF97DF341}" dt="2021-05-18T11:24:10.602" v="130" actId="1076"/>
        <pc:sldMkLst>
          <pc:docMk/>
          <pc:sldMk cId="0" sldId="273"/>
        </pc:sldMkLst>
        <pc:spChg chg="mod">
          <ac:chgData name="Anuja Jadhav" userId="b2e982afdc18560a" providerId="LiveId" clId="{8AC0EDA0-6F09-4163-B5C5-95BDF97DF341}" dt="2021-05-18T11:24:06.876" v="129" actId="1076"/>
          <ac:spMkLst>
            <pc:docMk/>
            <pc:sldMk cId="0" sldId="273"/>
            <ac:spMk id="187" creationId="{00000000-0000-0000-0000-000000000000}"/>
          </ac:spMkLst>
        </pc:spChg>
        <pc:spChg chg="mod">
          <ac:chgData name="Anuja Jadhav" userId="b2e982afdc18560a" providerId="LiveId" clId="{8AC0EDA0-6F09-4163-B5C5-95BDF97DF341}" dt="2021-05-18T11:24:10.602" v="130" actId="1076"/>
          <ac:spMkLst>
            <pc:docMk/>
            <pc:sldMk cId="0" sldId="273"/>
            <ac:spMk id="188" creationId="{00000000-0000-0000-0000-000000000000}"/>
          </ac:spMkLst>
        </pc:spChg>
      </pc:sldChg>
      <pc:sldChg chg="modNotes">
        <pc:chgData name="Anuja Jadhav" userId="b2e982afdc18560a" providerId="LiveId" clId="{8AC0EDA0-6F09-4163-B5C5-95BDF97DF341}" dt="2021-05-18T11:07:32.283" v="0"/>
        <pc:sldMkLst>
          <pc:docMk/>
          <pc:sldMk cId="0" sldId="274"/>
        </pc:sldMkLst>
      </pc:sldChg>
      <pc:sldChg chg="modNotes">
        <pc:chgData name="Anuja Jadhav" userId="b2e982afdc18560a" providerId="LiveId" clId="{8AC0EDA0-6F09-4163-B5C5-95BDF97DF341}" dt="2021-05-18T11:07:32.283" v="0"/>
        <pc:sldMkLst>
          <pc:docMk/>
          <pc:sldMk cId="0" sldId="275"/>
        </pc:sldMkLst>
      </pc:sldChg>
      <pc:sldChg chg="modNotes">
        <pc:chgData name="Anuja Jadhav" userId="b2e982afdc18560a" providerId="LiveId" clId="{8AC0EDA0-6F09-4163-B5C5-95BDF97DF341}" dt="2021-05-18T11:07:32.283" v="0"/>
        <pc:sldMkLst>
          <pc:docMk/>
          <pc:sldMk cId="0" sldId="276"/>
        </pc:sldMkLst>
      </pc:sldChg>
      <pc:sldChg chg="modSp mod modNotes">
        <pc:chgData name="Anuja Jadhav" userId="b2e982afdc18560a" providerId="LiveId" clId="{8AC0EDA0-6F09-4163-B5C5-95BDF97DF341}" dt="2021-05-18T11:59:20.776" v="480" actId="1076"/>
        <pc:sldMkLst>
          <pc:docMk/>
          <pc:sldMk cId="0" sldId="277"/>
        </pc:sldMkLst>
        <pc:spChg chg="mod">
          <ac:chgData name="Anuja Jadhav" userId="b2e982afdc18560a" providerId="LiveId" clId="{8AC0EDA0-6F09-4163-B5C5-95BDF97DF341}" dt="2021-05-18T11:57:43.182" v="466" actId="1076"/>
          <ac:spMkLst>
            <pc:docMk/>
            <pc:sldMk cId="0" sldId="277"/>
            <ac:spMk id="209" creationId="{00000000-0000-0000-0000-000000000000}"/>
          </ac:spMkLst>
        </pc:spChg>
        <pc:spChg chg="mod">
          <ac:chgData name="Anuja Jadhav" userId="b2e982afdc18560a" providerId="LiveId" clId="{8AC0EDA0-6F09-4163-B5C5-95BDF97DF341}" dt="2021-05-18T11:59:20.776" v="480" actId="1076"/>
          <ac:spMkLst>
            <pc:docMk/>
            <pc:sldMk cId="0" sldId="277"/>
            <ac:spMk id="210" creationId="{00000000-0000-0000-0000-000000000000}"/>
          </ac:spMkLst>
        </pc:spChg>
      </pc:sldChg>
      <pc:sldChg chg="modSp mod modNotes">
        <pc:chgData name="Anuja Jadhav" userId="b2e982afdc18560a" providerId="LiveId" clId="{8AC0EDA0-6F09-4163-B5C5-95BDF97DF341}" dt="2021-05-18T11:28:35.409" v="167" actId="313"/>
        <pc:sldMkLst>
          <pc:docMk/>
          <pc:sldMk cId="0" sldId="278"/>
        </pc:sldMkLst>
        <pc:spChg chg="mod">
          <ac:chgData name="Anuja Jadhav" userId="b2e982afdc18560a" providerId="LiveId" clId="{8AC0EDA0-6F09-4163-B5C5-95BDF97DF341}" dt="2021-05-18T11:28:35.409" v="167" actId="313"/>
          <ac:spMkLst>
            <pc:docMk/>
            <pc:sldMk cId="0" sldId="278"/>
            <ac:spMk id="215" creationId="{00000000-0000-0000-0000-000000000000}"/>
          </ac:spMkLst>
        </pc:spChg>
        <pc:spChg chg="mod">
          <ac:chgData name="Anuja Jadhav" userId="b2e982afdc18560a" providerId="LiveId" clId="{8AC0EDA0-6F09-4163-B5C5-95BDF97DF341}" dt="2021-05-18T11:25:59.768" v="148" actId="5793"/>
          <ac:spMkLst>
            <pc:docMk/>
            <pc:sldMk cId="0" sldId="278"/>
            <ac:spMk id="216" creationId="{00000000-0000-0000-0000-000000000000}"/>
          </ac:spMkLst>
        </pc:spChg>
      </pc:sldChg>
      <pc:sldChg chg="modSp mod modNotes">
        <pc:chgData name="Anuja Jadhav" userId="b2e982afdc18560a" providerId="LiveId" clId="{8AC0EDA0-6F09-4163-B5C5-95BDF97DF341}" dt="2021-05-18T11:28:14.874" v="166" actId="5793"/>
        <pc:sldMkLst>
          <pc:docMk/>
          <pc:sldMk cId="0" sldId="279"/>
        </pc:sldMkLst>
        <pc:spChg chg="mod">
          <ac:chgData name="Anuja Jadhav" userId="b2e982afdc18560a" providerId="LiveId" clId="{8AC0EDA0-6F09-4163-B5C5-95BDF97DF341}" dt="2021-05-18T11:26:24.090" v="150" actId="1076"/>
          <ac:spMkLst>
            <pc:docMk/>
            <pc:sldMk cId="0" sldId="279"/>
            <ac:spMk id="221" creationId="{00000000-0000-0000-0000-000000000000}"/>
          </ac:spMkLst>
        </pc:spChg>
        <pc:spChg chg="mod">
          <ac:chgData name="Anuja Jadhav" userId="b2e982afdc18560a" providerId="LiveId" clId="{8AC0EDA0-6F09-4163-B5C5-95BDF97DF341}" dt="2021-05-18T11:28:14.874" v="166" actId="5793"/>
          <ac:spMkLst>
            <pc:docMk/>
            <pc:sldMk cId="0" sldId="279"/>
            <ac:spMk id="222" creationId="{00000000-0000-0000-0000-000000000000}"/>
          </ac:spMkLst>
        </pc:spChg>
      </pc:sldChg>
      <pc:sldChg chg="modSp mod modNotes">
        <pc:chgData name="Anuja Jadhav" userId="b2e982afdc18560a" providerId="LiveId" clId="{8AC0EDA0-6F09-4163-B5C5-95BDF97DF341}" dt="2021-05-18T12:16:02.116" v="557" actId="20577"/>
        <pc:sldMkLst>
          <pc:docMk/>
          <pc:sldMk cId="0" sldId="280"/>
        </pc:sldMkLst>
        <pc:spChg chg="mod">
          <ac:chgData name="Anuja Jadhav" userId="b2e982afdc18560a" providerId="LiveId" clId="{8AC0EDA0-6F09-4163-B5C5-95BDF97DF341}" dt="2021-05-18T11:07:32.846" v="3" actId="27636"/>
          <ac:spMkLst>
            <pc:docMk/>
            <pc:sldMk cId="0" sldId="280"/>
            <ac:spMk id="227" creationId="{00000000-0000-0000-0000-000000000000}"/>
          </ac:spMkLst>
        </pc:spChg>
        <pc:spChg chg="mod">
          <ac:chgData name="Anuja Jadhav" userId="b2e982afdc18560a" providerId="LiveId" clId="{8AC0EDA0-6F09-4163-B5C5-95BDF97DF341}" dt="2021-05-18T12:16:02.116" v="557" actId="20577"/>
          <ac:spMkLst>
            <pc:docMk/>
            <pc:sldMk cId="0" sldId="280"/>
            <ac:spMk id="228" creationId="{00000000-0000-0000-0000-000000000000}"/>
          </ac:spMkLst>
        </pc:spChg>
      </pc:sldChg>
      <pc:sldChg chg="addSp modSp new mod">
        <pc:chgData name="Anuja Jadhav" userId="b2e982afdc18560a" providerId="LiveId" clId="{8AC0EDA0-6F09-4163-B5C5-95BDF97DF341}" dt="2021-05-18T11:18:54.457" v="97" actId="14734"/>
        <pc:sldMkLst>
          <pc:docMk/>
          <pc:sldMk cId="3996249075" sldId="281"/>
        </pc:sldMkLst>
        <pc:spChg chg="mod">
          <ac:chgData name="Anuja Jadhav" userId="b2e982afdc18560a" providerId="LiveId" clId="{8AC0EDA0-6F09-4163-B5C5-95BDF97DF341}" dt="2021-05-18T11:16:52.596" v="65" actId="1076"/>
          <ac:spMkLst>
            <pc:docMk/>
            <pc:sldMk cId="3996249075" sldId="281"/>
            <ac:spMk id="2" creationId="{EC716EA4-EF3E-49F7-999A-C7DD8DDAABCA}"/>
          </ac:spMkLst>
        </pc:spChg>
        <pc:graphicFrameChg chg="add mod modGraphic">
          <ac:chgData name="Anuja Jadhav" userId="b2e982afdc18560a" providerId="LiveId" clId="{8AC0EDA0-6F09-4163-B5C5-95BDF97DF341}" dt="2021-05-18T11:18:07.146" v="72" actId="14100"/>
          <ac:graphicFrameMkLst>
            <pc:docMk/>
            <pc:sldMk cId="3996249075" sldId="281"/>
            <ac:graphicFrameMk id="3" creationId="{E9B014B1-61DE-487F-A733-24253E112D5A}"/>
          </ac:graphicFrameMkLst>
        </pc:graphicFrameChg>
        <pc:graphicFrameChg chg="add mod modGraphic">
          <ac:chgData name="Anuja Jadhav" userId="b2e982afdc18560a" providerId="LiveId" clId="{8AC0EDA0-6F09-4163-B5C5-95BDF97DF341}" dt="2021-05-18T11:18:54.457" v="97" actId="14734"/>
          <ac:graphicFrameMkLst>
            <pc:docMk/>
            <pc:sldMk cId="3996249075" sldId="281"/>
            <ac:graphicFrameMk id="4" creationId="{7B79896B-F5FA-4E7E-BC43-FC890B60FC5F}"/>
          </ac:graphicFrameMkLst>
        </pc:graphicFrameChg>
      </pc:sldChg>
      <pc:sldChg chg="addSp modSp new del mod">
        <pc:chgData name="Anuja Jadhav" userId="b2e982afdc18560a" providerId="LiveId" clId="{8AC0EDA0-6F09-4163-B5C5-95BDF97DF341}" dt="2021-05-18T11:49:54.799" v="283" actId="2696"/>
        <pc:sldMkLst>
          <pc:docMk/>
          <pc:sldMk cId="2534791553" sldId="282"/>
        </pc:sldMkLst>
        <pc:spChg chg="mod">
          <ac:chgData name="Anuja Jadhav" userId="b2e982afdc18560a" providerId="LiveId" clId="{8AC0EDA0-6F09-4163-B5C5-95BDF97DF341}" dt="2021-05-18T11:48:18.963" v="274" actId="1076"/>
          <ac:spMkLst>
            <pc:docMk/>
            <pc:sldMk cId="2534791553" sldId="282"/>
            <ac:spMk id="2" creationId="{F0DF2FEA-6BF5-488A-B1E9-5837BF0B8726}"/>
          </ac:spMkLst>
        </pc:spChg>
        <pc:picChg chg="add mod">
          <ac:chgData name="Anuja Jadhav" userId="b2e982afdc18560a" providerId="LiveId" clId="{8AC0EDA0-6F09-4163-B5C5-95BDF97DF341}" dt="2021-05-18T11:48:34.894" v="275" actId="1076"/>
          <ac:picMkLst>
            <pc:docMk/>
            <pc:sldMk cId="2534791553" sldId="282"/>
            <ac:picMk id="4" creationId="{341D3A3A-A1F7-4B9F-A209-C7DBDBA723FC}"/>
          </ac:picMkLst>
        </pc:picChg>
      </pc:sldChg>
      <pc:sldChg chg="addSp modSp new mod">
        <pc:chgData name="Anuja Jadhav" userId="b2e982afdc18560a" providerId="LiveId" clId="{8AC0EDA0-6F09-4163-B5C5-95BDF97DF341}" dt="2021-05-18T11:56:04.588" v="464" actId="1076"/>
        <pc:sldMkLst>
          <pc:docMk/>
          <pc:sldMk cId="2137377654" sldId="283"/>
        </pc:sldMkLst>
        <pc:spChg chg="add mod">
          <ac:chgData name="Anuja Jadhav" userId="b2e982afdc18560a" providerId="LiveId" clId="{8AC0EDA0-6F09-4163-B5C5-95BDF97DF341}" dt="2021-05-18T11:49:48.959" v="282" actId="1076"/>
          <ac:spMkLst>
            <pc:docMk/>
            <pc:sldMk cId="2137377654" sldId="283"/>
            <ac:spMk id="3" creationId="{E6BAEAFA-48B5-4D32-9EA8-3321086EE11A}"/>
          </ac:spMkLst>
        </pc:spChg>
        <pc:spChg chg="add mod">
          <ac:chgData name="Anuja Jadhav" userId="b2e982afdc18560a" providerId="LiveId" clId="{8AC0EDA0-6F09-4163-B5C5-95BDF97DF341}" dt="2021-05-18T11:56:04.588" v="464" actId="1076"/>
          <ac:spMkLst>
            <pc:docMk/>
            <pc:sldMk cId="2137377654" sldId="283"/>
            <ac:spMk id="6" creationId="{DDD3A775-B106-43D9-906A-ABC3167EB969}"/>
          </ac:spMkLst>
        </pc:spChg>
        <pc:picChg chg="add mod">
          <ac:chgData name="Anuja Jadhav" userId="b2e982afdc18560a" providerId="LiveId" clId="{8AC0EDA0-6F09-4163-B5C5-95BDF97DF341}" dt="2021-05-18T11:55:57.467" v="463" actId="14100"/>
          <ac:picMkLst>
            <pc:docMk/>
            <pc:sldMk cId="2137377654" sldId="283"/>
            <ac:picMk id="5" creationId="{E85C9E5D-667E-45A5-AFCA-03939C773807}"/>
          </ac:picMkLst>
        </pc:picChg>
      </pc:sldChg>
      <pc:sldChg chg="addSp delSp modSp new mod">
        <pc:chgData name="Anuja Jadhav" userId="b2e982afdc18560a" providerId="LiveId" clId="{8AC0EDA0-6F09-4163-B5C5-95BDF97DF341}" dt="2021-05-18T11:53:59.833" v="441" actId="1076"/>
        <pc:sldMkLst>
          <pc:docMk/>
          <pc:sldMk cId="2717425121" sldId="284"/>
        </pc:sldMkLst>
        <pc:spChg chg="add del mod">
          <ac:chgData name="Anuja Jadhav" userId="b2e982afdc18560a" providerId="LiveId" clId="{8AC0EDA0-6F09-4163-B5C5-95BDF97DF341}" dt="2021-05-18T11:52:25.871" v="348"/>
          <ac:spMkLst>
            <pc:docMk/>
            <pc:sldMk cId="2717425121" sldId="284"/>
            <ac:spMk id="4" creationId="{24CFB606-89CD-4108-BFE7-219902F25DE8}"/>
          </ac:spMkLst>
        </pc:spChg>
        <pc:spChg chg="add del mod">
          <ac:chgData name="Anuja Jadhav" userId="b2e982afdc18560a" providerId="LiveId" clId="{8AC0EDA0-6F09-4163-B5C5-95BDF97DF341}" dt="2021-05-18T11:52:25.872" v="350"/>
          <ac:spMkLst>
            <pc:docMk/>
            <pc:sldMk cId="2717425121" sldId="284"/>
            <ac:spMk id="5" creationId="{36AFCB2A-F7D7-4533-AFAF-62B0CCB1C2E2}"/>
          </ac:spMkLst>
        </pc:spChg>
        <pc:spChg chg="add mod">
          <ac:chgData name="Anuja Jadhav" userId="b2e982afdc18560a" providerId="LiveId" clId="{8AC0EDA0-6F09-4163-B5C5-95BDF97DF341}" dt="2021-05-18T11:53:59.833" v="441" actId="1076"/>
          <ac:spMkLst>
            <pc:docMk/>
            <pc:sldMk cId="2717425121" sldId="284"/>
            <ac:spMk id="6" creationId="{0D647DEC-B6F4-4870-A39E-12E55BF43FD2}"/>
          </ac:spMkLst>
        </pc:spChg>
        <pc:picChg chg="add mod">
          <ac:chgData name="Anuja Jadhav" userId="b2e982afdc18560a" providerId="LiveId" clId="{8AC0EDA0-6F09-4163-B5C5-95BDF97DF341}" dt="2021-05-18T11:51:57.795" v="342" actId="1076"/>
          <ac:picMkLst>
            <pc:docMk/>
            <pc:sldMk cId="2717425121" sldId="284"/>
            <ac:picMk id="3" creationId="{E307028E-1CDF-4103-91F7-ACB067B091E3}"/>
          </ac:picMkLst>
        </pc:picChg>
      </pc:sldChg>
      <pc:sldChg chg="addSp modSp new mod">
        <pc:chgData name="Anuja Jadhav" userId="b2e982afdc18560a" providerId="LiveId" clId="{8AC0EDA0-6F09-4163-B5C5-95BDF97DF341}" dt="2021-05-18T11:55:39.645" v="462" actId="1076"/>
        <pc:sldMkLst>
          <pc:docMk/>
          <pc:sldMk cId="2635027535" sldId="285"/>
        </pc:sldMkLst>
        <pc:spChg chg="add mod">
          <ac:chgData name="Anuja Jadhav" userId="b2e982afdc18560a" providerId="LiveId" clId="{8AC0EDA0-6F09-4163-B5C5-95BDF97DF341}" dt="2021-05-18T11:55:39.645" v="462" actId="1076"/>
          <ac:spMkLst>
            <pc:docMk/>
            <pc:sldMk cId="2635027535" sldId="285"/>
            <ac:spMk id="4" creationId="{FE4A27C3-D530-4A01-A2E2-F1EB5AA2EFEB}"/>
          </ac:spMkLst>
        </pc:spChg>
        <pc:picChg chg="add mod">
          <ac:chgData name="Anuja Jadhav" userId="b2e982afdc18560a" providerId="LiveId" clId="{8AC0EDA0-6F09-4163-B5C5-95BDF97DF341}" dt="2021-05-18T11:54:58.920" v="446" actId="1076"/>
          <ac:picMkLst>
            <pc:docMk/>
            <pc:sldMk cId="2635027535" sldId="285"/>
            <ac:picMk id="3" creationId="{F7EA8A41-1C2D-4F08-9CB1-C44C6158CBE1}"/>
          </ac:picMkLst>
        </pc:picChg>
      </pc:sldChg>
      <pc:sldChg chg="addSp modSp new mod">
        <pc:chgData name="Anuja Jadhav" userId="b2e982afdc18560a" providerId="LiveId" clId="{8AC0EDA0-6F09-4163-B5C5-95BDF97DF341}" dt="2021-05-18T12:03:39.856" v="494" actId="14100"/>
        <pc:sldMkLst>
          <pc:docMk/>
          <pc:sldMk cId="2494313614" sldId="286"/>
        </pc:sldMkLst>
        <pc:graphicFrameChg chg="add mod modGraphic">
          <ac:chgData name="Anuja Jadhav" userId="b2e982afdc18560a" providerId="LiveId" clId="{8AC0EDA0-6F09-4163-B5C5-95BDF97DF341}" dt="2021-05-18T12:03:39.856" v="494" actId="14100"/>
          <ac:graphicFrameMkLst>
            <pc:docMk/>
            <pc:sldMk cId="2494313614" sldId="286"/>
            <ac:graphicFrameMk id="2" creationId="{4EE58447-4D0F-47F5-A04E-A89590B64A9E}"/>
          </ac:graphicFrameMkLst>
        </pc:graphicFrameChg>
      </pc:sldChg>
      <pc:sldChg chg="addSp modSp new mod">
        <pc:chgData name="Anuja Jadhav" userId="b2e982afdc18560a" providerId="LiveId" clId="{8AC0EDA0-6F09-4163-B5C5-95BDF97DF341}" dt="2021-05-18T12:06:27.760" v="511" actId="20577"/>
        <pc:sldMkLst>
          <pc:docMk/>
          <pc:sldMk cId="1554616493" sldId="287"/>
        </pc:sldMkLst>
        <pc:graphicFrameChg chg="add mod modGraphic">
          <ac:chgData name="Anuja Jadhav" userId="b2e982afdc18560a" providerId="LiveId" clId="{8AC0EDA0-6F09-4163-B5C5-95BDF97DF341}" dt="2021-05-18T12:06:27.760" v="511" actId="20577"/>
          <ac:graphicFrameMkLst>
            <pc:docMk/>
            <pc:sldMk cId="1554616493" sldId="287"/>
            <ac:graphicFrameMk id="2" creationId="{735543CD-1EF2-4DDD-B419-74FA502189CC}"/>
          </ac:graphicFrameMkLst>
        </pc:graphicFrameChg>
      </pc:sldChg>
      <pc:sldChg chg="addSp modSp new mod">
        <pc:chgData name="Anuja Jadhav" userId="b2e982afdc18560a" providerId="LiveId" clId="{8AC0EDA0-6F09-4163-B5C5-95BDF97DF341}" dt="2021-05-18T12:09:44.713" v="529" actId="20577"/>
        <pc:sldMkLst>
          <pc:docMk/>
          <pc:sldMk cId="3179322733" sldId="288"/>
        </pc:sldMkLst>
        <pc:graphicFrameChg chg="add mod modGraphic">
          <ac:chgData name="Anuja Jadhav" userId="b2e982afdc18560a" providerId="LiveId" clId="{8AC0EDA0-6F09-4163-B5C5-95BDF97DF341}" dt="2021-05-18T12:09:44.713" v="529" actId="20577"/>
          <ac:graphicFrameMkLst>
            <pc:docMk/>
            <pc:sldMk cId="3179322733" sldId="288"/>
            <ac:graphicFrameMk id="2" creationId="{4AE95E8E-40AB-470C-95D3-548AC7ECF863}"/>
          </ac:graphicFrameMkLst>
        </pc:graphicFrameChg>
      </pc:sldChg>
      <pc:sldChg chg="addSp modSp new mod">
        <pc:chgData name="Anuja Jadhav" userId="b2e982afdc18560a" providerId="LiveId" clId="{8AC0EDA0-6F09-4163-B5C5-95BDF97DF341}" dt="2021-05-18T13:09:05.821" v="663" actId="20577"/>
        <pc:sldMkLst>
          <pc:docMk/>
          <pc:sldMk cId="1735801223" sldId="289"/>
        </pc:sldMkLst>
        <pc:spChg chg="add mod">
          <ac:chgData name="Anuja Jadhav" userId="b2e982afdc18560a" providerId="LiveId" clId="{8AC0EDA0-6F09-4163-B5C5-95BDF97DF341}" dt="2021-05-18T13:09:05.821" v="663" actId="20577"/>
          <ac:spMkLst>
            <pc:docMk/>
            <pc:sldMk cId="1735801223" sldId="289"/>
            <ac:spMk id="2" creationId="{7186BEF9-A2FB-4251-B199-3C97BDD6AF8E}"/>
          </ac:spMkLst>
        </pc:spChg>
        <pc:spChg chg="add mod">
          <ac:chgData name="Anuja Jadhav" userId="b2e982afdc18560a" providerId="LiveId" clId="{8AC0EDA0-6F09-4163-B5C5-95BDF97DF341}" dt="2021-05-18T13:00:05.123" v="644" actId="255"/>
          <ac:spMkLst>
            <pc:docMk/>
            <pc:sldMk cId="1735801223" sldId="289"/>
            <ac:spMk id="5" creationId="{E07A7C61-6B63-440F-984E-8F3876687D63}"/>
          </ac:spMkLst>
        </pc:spChg>
        <pc:picChg chg="add mod">
          <ac:chgData name="Anuja Jadhav" userId="b2e982afdc18560a" providerId="LiveId" clId="{8AC0EDA0-6F09-4163-B5C5-95BDF97DF341}" dt="2021-05-18T12:59:04.552" v="623" actId="1076"/>
          <ac:picMkLst>
            <pc:docMk/>
            <pc:sldMk cId="1735801223" sldId="289"/>
            <ac:picMk id="4" creationId="{441988A2-D129-4411-BE8B-C5AD40BD788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a6fe09c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a6fe09c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477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357582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471377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310088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42110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844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722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5039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526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68537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1518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51634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2155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137127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3252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title"/>
          </p:nvPr>
        </p:nvSpPr>
        <p:spPr>
          <a:xfrm>
            <a:off x="1542928" y="3858643"/>
            <a:ext cx="9289913" cy="731304"/>
          </a:xfrm>
          <a:prstGeom prst="rect">
            <a:avLst/>
          </a:prstGeom>
          <a:noFill/>
          <a:ln>
            <a:noFill/>
          </a:ln>
        </p:spPr>
        <p:txBody>
          <a:bodyPr spcFirstLastPara="1" wrap="square" lIns="45700" tIns="45700" rIns="45700" bIns="45700" anchor="ctr" anchorCtr="0">
            <a:normAutofit fontScale="90000"/>
          </a:bodyPr>
          <a:lstStyle/>
          <a:p>
            <a:pPr marL="0" lvl="0" indent="0" algn="ctr" rtl="0">
              <a:spcBef>
                <a:spcPts val="0"/>
              </a:spcBef>
              <a:spcAft>
                <a:spcPts val="0"/>
              </a:spcAft>
              <a:buClr>
                <a:schemeClr val="lt1"/>
              </a:buClr>
              <a:buSzPct val="230000"/>
              <a:buFont typeface="Libre Franklin"/>
              <a:buNone/>
            </a:pPr>
            <a:br>
              <a:rPr lang="en-US" dirty="0"/>
            </a:br>
            <a:r>
              <a:rPr lang="en-US" sz="5300" b="1" dirty="0"/>
              <a:t>Object Detection and Localization</a:t>
            </a:r>
            <a:br>
              <a:rPr lang="en-US" sz="5300" b="1" dirty="0"/>
            </a:br>
            <a:br>
              <a:rPr lang="en-US" sz="5300" b="1" dirty="0"/>
            </a:br>
            <a:r>
              <a:rPr lang="en-US" sz="5300" b="1" dirty="0"/>
              <a:t>                              </a:t>
            </a:r>
            <a:r>
              <a:rPr lang="en-US" sz="2000" dirty="0"/>
              <a:t>Group members:</a:t>
            </a:r>
            <a:br>
              <a:rPr lang="en-US" sz="2000" dirty="0"/>
            </a:br>
            <a:br>
              <a:rPr lang="en-US" sz="2000" dirty="0"/>
            </a:br>
            <a:r>
              <a:rPr lang="en-US" sz="2000" b="1" dirty="0"/>
              <a:t>                                                                                  Deep </a:t>
            </a:r>
            <a:r>
              <a:rPr lang="en-US" sz="2000" b="1" dirty="0" err="1"/>
              <a:t>Dama</a:t>
            </a:r>
            <a:r>
              <a:rPr lang="en-US" sz="2000" b="1" dirty="0"/>
              <a:t> (07)</a:t>
            </a:r>
            <a:br>
              <a:rPr lang="en-US" sz="2000" b="1" dirty="0"/>
            </a:br>
            <a:r>
              <a:rPr lang="en-US" sz="2000" b="1" dirty="0"/>
              <a:t>                                                                       </a:t>
            </a:r>
            <a:r>
              <a:rPr lang="en-US" sz="2000" b="1" dirty="0" err="1"/>
              <a:t>Durwankur</a:t>
            </a:r>
            <a:r>
              <a:rPr lang="en-US" sz="2000" b="1" dirty="0"/>
              <a:t> </a:t>
            </a:r>
            <a:r>
              <a:rPr lang="en-US" sz="2000" b="1" dirty="0" err="1"/>
              <a:t>Gursale</a:t>
            </a:r>
            <a:r>
              <a:rPr lang="en-US" sz="2000" b="1" dirty="0"/>
              <a:t> (17)</a:t>
            </a:r>
            <a:br>
              <a:rPr lang="en-US" sz="2000" b="1" dirty="0"/>
            </a:br>
            <a:r>
              <a:rPr lang="en-US" sz="2000" b="1" dirty="0"/>
              <a:t>                                                                                Anuja Jadhav (22)</a:t>
            </a:r>
            <a:endParaRPr sz="2000" b="1" dirty="0"/>
          </a:p>
        </p:txBody>
      </p:sp>
      <p:pic>
        <p:nvPicPr>
          <p:cNvPr id="91" name="Google Shape;91;p1"/>
          <p:cNvPicPr preferRelativeResize="0"/>
          <p:nvPr/>
        </p:nvPicPr>
        <p:blipFill rotWithShape="1">
          <a:blip r:embed="rId3">
            <a:alphaModFix/>
          </a:blip>
          <a:srcRect/>
          <a:stretch/>
        </p:blipFill>
        <p:spPr>
          <a:xfrm>
            <a:off x="323858" y="221132"/>
            <a:ext cx="1402305" cy="1477039"/>
          </a:xfrm>
          <a:prstGeom prst="rect">
            <a:avLst/>
          </a:prstGeom>
          <a:noFill/>
          <a:ln>
            <a:noFill/>
          </a:ln>
        </p:spPr>
      </p:pic>
      <p:sp>
        <p:nvSpPr>
          <p:cNvPr id="92" name="Google Shape;92;p1"/>
          <p:cNvSpPr txBox="1"/>
          <p:nvPr/>
        </p:nvSpPr>
        <p:spPr>
          <a:xfrm>
            <a:off x="1970720" y="582646"/>
            <a:ext cx="10125075"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Arial"/>
                <a:ea typeface="Arial"/>
                <a:cs typeface="Arial"/>
                <a:sym typeface="Arial"/>
              </a:rPr>
              <a:t>KONKAN GYANPEETH COLLEGE OF ENGINEERING, KARJAT</a:t>
            </a:r>
            <a:br>
              <a:rPr lang="en-US" sz="2800">
                <a:solidFill>
                  <a:schemeClr val="lt1"/>
                </a:solidFill>
                <a:latin typeface="Arial"/>
                <a:ea typeface="Arial"/>
                <a:cs typeface="Arial"/>
                <a:sym typeface="Arial"/>
              </a:rPr>
            </a:br>
            <a:r>
              <a:rPr lang="en-US" sz="2800">
                <a:solidFill>
                  <a:schemeClr val="lt1"/>
                </a:solidFill>
                <a:latin typeface="Arial"/>
                <a:ea typeface="Arial"/>
                <a:cs typeface="Arial"/>
                <a:sym typeface="Arial"/>
              </a:rPr>
              <a:t>     </a:t>
            </a:r>
            <a:r>
              <a:rPr lang="en-US" sz="2000">
                <a:solidFill>
                  <a:schemeClr val="lt1"/>
                </a:solidFill>
                <a:latin typeface="Arial"/>
                <a:ea typeface="Arial"/>
                <a:cs typeface="Arial"/>
                <a:sym typeface="Arial"/>
              </a:rPr>
              <a:t>Affiliated to University of Mumbai, Approved by AICTE, New Delhi</a:t>
            </a:r>
            <a:r>
              <a:rPr lang="en-US" sz="2400">
                <a:solidFill>
                  <a:schemeClr val="lt1"/>
                </a:solidFill>
                <a:latin typeface="Arial"/>
                <a:ea typeface="Arial"/>
                <a:cs typeface="Arial"/>
                <a:sym typeface="Arial"/>
              </a:rPr>
              <a:t>.</a:t>
            </a:r>
            <a:endParaRPr/>
          </a:p>
        </p:txBody>
      </p:sp>
      <p:sp>
        <p:nvSpPr>
          <p:cNvPr id="2" name="TextBox 1">
            <a:extLst>
              <a:ext uri="{FF2B5EF4-FFF2-40B4-BE49-F238E27FC236}">
                <a16:creationId xmlns:a16="http://schemas.microsoft.com/office/drawing/2014/main" id="{12020221-5AD7-468F-B024-CAB45CAE3E15}"/>
              </a:ext>
            </a:extLst>
          </p:cNvPr>
          <p:cNvSpPr txBox="1"/>
          <p:nvPr/>
        </p:nvSpPr>
        <p:spPr>
          <a:xfrm>
            <a:off x="1231641" y="5096460"/>
            <a:ext cx="3349690" cy="923330"/>
          </a:xfrm>
          <a:prstGeom prst="rect">
            <a:avLst/>
          </a:prstGeom>
          <a:noFill/>
        </p:spPr>
        <p:txBody>
          <a:bodyPr wrap="square" rtlCol="0">
            <a:spAutoFit/>
          </a:bodyPr>
          <a:lstStyle/>
          <a:p>
            <a:r>
              <a:rPr lang="en-US" b="1" dirty="0"/>
              <a:t>Guide:</a:t>
            </a:r>
          </a:p>
          <a:p>
            <a:endParaRPr lang="en-US" b="1" dirty="0"/>
          </a:p>
          <a:p>
            <a:r>
              <a:rPr lang="en-US" b="1" dirty="0"/>
              <a:t>Professor A. D. </a:t>
            </a:r>
            <a:r>
              <a:rPr lang="en-US" b="1" dirty="0" err="1"/>
              <a:t>Palsodkar</a:t>
            </a:r>
            <a:r>
              <a:rPr lang="en-US" b="1" dirty="0"/>
              <a:t> </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prstGeom prst="rect">
            <a:avLst/>
          </a:prstGeom>
          <a:noFill/>
          <a:ln>
            <a:noFill/>
          </a:ln>
        </p:spPr>
        <p:txBody>
          <a:bodyPr spcFirstLastPara="1" wrap="square" lIns="45700" tIns="45700" rIns="45700" bIns="45700" anchor="ctr" anchorCtr="0">
            <a:normAutofit/>
          </a:bodyPr>
          <a:lstStyle/>
          <a:p>
            <a:pPr marL="0" lvl="0" indent="0" algn="l" rtl="0">
              <a:spcBef>
                <a:spcPts val="0"/>
              </a:spcBef>
              <a:spcAft>
                <a:spcPts val="0"/>
              </a:spcAft>
              <a:buClr>
                <a:schemeClr val="lt1"/>
              </a:buClr>
              <a:buSzPts val="2400"/>
              <a:buFont typeface="Arial"/>
              <a:buNone/>
            </a:pPr>
            <a:r>
              <a:rPr lang="en-US" sz="3200" dirty="0">
                <a:ea typeface="Arial"/>
                <a:cs typeface="Arial"/>
                <a:sym typeface="Arial"/>
              </a:rPr>
              <a:t>Regression based algorithms</a:t>
            </a:r>
            <a:endParaRPr sz="3200" dirty="0"/>
          </a:p>
        </p:txBody>
      </p:sp>
      <p:sp>
        <p:nvSpPr>
          <p:cNvPr id="158" name="Google Shape;158;p13"/>
          <p:cNvSpPr txBox="1">
            <a:spLocks noGrp="1"/>
          </p:cNvSpPr>
          <p:nvPr>
            <p:ph idx="1"/>
          </p:nvPr>
        </p:nvSpPr>
        <p:spPr>
          <a:xfrm>
            <a:off x="998376" y="2593910"/>
            <a:ext cx="9982718" cy="3537689"/>
          </a:xfrm>
          <a:prstGeom prst="rect">
            <a:avLst/>
          </a:prstGeom>
          <a:noFill/>
          <a:ln>
            <a:noFill/>
          </a:ln>
        </p:spPr>
        <p:txBody>
          <a:bodyPr spcFirstLastPara="1" wrap="square" lIns="91425" tIns="45700" rIns="91425" bIns="45700" anchor="t" anchorCtr="0">
            <a:normAutofit/>
          </a:bodyPr>
          <a:lstStyle/>
          <a:p>
            <a:pPr marL="420624" lvl="0" indent="-384047" algn="l" rtl="0">
              <a:spcBef>
                <a:spcPts val="0"/>
              </a:spcBef>
              <a:spcAft>
                <a:spcPts val="0"/>
              </a:spcAft>
              <a:buSzPts val="2240"/>
              <a:buChar char="⦿"/>
            </a:pPr>
            <a:r>
              <a:rPr lang="en-US" sz="2000" i="0" dirty="0">
                <a:solidFill>
                  <a:schemeClr val="tx1">
                    <a:lumMod val="95000"/>
                  </a:schemeClr>
                </a:solidFill>
                <a:ea typeface="Arial"/>
                <a:cs typeface="Arial"/>
                <a:sym typeface="Arial"/>
              </a:rPr>
              <a:t>Algorithms based on regression – they predict classes and bounding boxes for the whole image </a:t>
            </a:r>
            <a:r>
              <a:rPr lang="en-US" sz="2000" i="0" dirty="0">
                <a:solidFill>
                  <a:schemeClr val="tx1">
                    <a:lumMod val="95000"/>
                  </a:schemeClr>
                </a:solidFill>
                <a:ea typeface="Maven Pro"/>
                <a:cs typeface="Maven Pro"/>
                <a:sym typeface="Maven Pro"/>
              </a:rPr>
              <a:t>in one run of the algorithm</a:t>
            </a:r>
            <a:r>
              <a:rPr lang="en-US" sz="2000" i="0" dirty="0">
                <a:solidFill>
                  <a:schemeClr val="tx1">
                    <a:lumMod val="95000"/>
                  </a:schemeClr>
                </a:solidFill>
                <a:ea typeface="Arial"/>
                <a:cs typeface="Arial"/>
                <a:sym typeface="Arial"/>
              </a:rPr>
              <a:t>. The two best known examples from this group are the </a:t>
            </a:r>
            <a:r>
              <a:rPr lang="en-US" sz="2000" i="0" dirty="0">
                <a:solidFill>
                  <a:schemeClr val="tx1">
                    <a:lumMod val="95000"/>
                  </a:schemeClr>
                </a:solidFill>
                <a:ea typeface="Maven Pro"/>
                <a:cs typeface="Maven Pro"/>
                <a:sym typeface="Maven Pro"/>
              </a:rPr>
              <a:t>YOLO (You Only Look Once)</a:t>
            </a:r>
            <a:r>
              <a:rPr lang="en-US" sz="2000" i="0" dirty="0">
                <a:solidFill>
                  <a:schemeClr val="tx1">
                    <a:lumMod val="95000"/>
                  </a:schemeClr>
                </a:solidFill>
                <a:ea typeface="Arial"/>
                <a:cs typeface="Arial"/>
                <a:sym typeface="Arial"/>
              </a:rPr>
              <a:t> family algorithms and SSD (Single Shot </a:t>
            </a:r>
            <a:r>
              <a:rPr lang="en-US" sz="2000" i="0" dirty="0" err="1">
                <a:solidFill>
                  <a:schemeClr val="tx1">
                    <a:lumMod val="95000"/>
                  </a:schemeClr>
                </a:solidFill>
                <a:ea typeface="Arial"/>
                <a:cs typeface="Arial"/>
                <a:sym typeface="Arial"/>
              </a:rPr>
              <a:t>Multibox</a:t>
            </a:r>
            <a:r>
              <a:rPr lang="en-US" sz="2000" i="0" dirty="0">
                <a:solidFill>
                  <a:schemeClr val="tx1">
                    <a:lumMod val="95000"/>
                  </a:schemeClr>
                </a:solidFill>
                <a:ea typeface="Arial"/>
                <a:cs typeface="Arial"/>
                <a:sym typeface="Arial"/>
              </a:rPr>
              <a:t> Detector). </a:t>
            </a:r>
          </a:p>
          <a:p>
            <a:pPr marL="36577" lvl="0" indent="0" algn="l" rtl="0">
              <a:spcBef>
                <a:spcPts val="0"/>
              </a:spcBef>
              <a:spcAft>
                <a:spcPts val="0"/>
              </a:spcAft>
              <a:buSzPts val="2240"/>
              <a:buNone/>
            </a:pPr>
            <a:endParaRPr sz="2000" dirty="0">
              <a:solidFill>
                <a:schemeClr val="tx1">
                  <a:lumMod val="95000"/>
                </a:schemeClr>
              </a:solidFill>
            </a:endParaRPr>
          </a:p>
          <a:p>
            <a:pPr marL="420624" lvl="0" indent="-384047" algn="l" rtl="0">
              <a:spcBef>
                <a:spcPts val="560"/>
              </a:spcBef>
              <a:spcAft>
                <a:spcPts val="0"/>
              </a:spcAft>
              <a:buSzPts val="2240"/>
              <a:buChar char="⦿"/>
            </a:pPr>
            <a:r>
              <a:rPr lang="en-US" sz="2000" i="0" dirty="0">
                <a:solidFill>
                  <a:schemeClr val="tx1">
                    <a:lumMod val="95000"/>
                  </a:schemeClr>
                </a:solidFill>
                <a:ea typeface="Arial"/>
                <a:cs typeface="Arial"/>
                <a:sym typeface="Arial"/>
              </a:rPr>
              <a:t>They are commonly used for  real-time object detection as, in general, they trade a bit of accuracy for large improvements in speed.</a:t>
            </a:r>
            <a:endParaRPr sz="2000" dirty="0">
              <a:solidFill>
                <a:schemeClr val="tx1">
                  <a:lumMod val="9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idx="1"/>
          </p:nvPr>
        </p:nvSpPr>
        <p:spPr>
          <a:xfrm>
            <a:off x="1334491" y="3655145"/>
            <a:ext cx="9523018" cy="2794843"/>
          </a:xfrm>
          <a:prstGeom prst="rect">
            <a:avLst/>
          </a:prstGeom>
          <a:noFill/>
          <a:ln>
            <a:noFill/>
          </a:ln>
        </p:spPr>
        <p:txBody>
          <a:bodyPr spcFirstLastPara="1" wrap="square" lIns="91425" tIns="45700" rIns="91425" bIns="45700" anchor="t" anchorCtr="0">
            <a:normAutofit/>
          </a:bodyPr>
          <a:lstStyle/>
          <a:p>
            <a:pPr marL="420624" lvl="0" indent="-384047" algn="l" rtl="0">
              <a:spcBef>
                <a:spcPts val="0"/>
              </a:spcBef>
              <a:spcAft>
                <a:spcPts val="0"/>
              </a:spcAft>
              <a:buSzPts val="1440"/>
              <a:buChar char="⦿"/>
            </a:pPr>
            <a:r>
              <a:rPr lang="en-US" sz="1800"/>
              <a:t>To understand the YOLO algorithm, it is necessary to establish what is actually being predicted. Ultimately, we aim to predict a class of an object and the bounding box specifying object location. Each bounding box can be described using four descriptors:</a:t>
            </a:r>
            <a:endParaRPr/>
          </a:p>
          <a:p>
            <a:pPr marL="420624" lvl="0" indent="-384047" algn="l" rtl="0">
              <a:spcBef>
                <a:spcPts val="360"/>
              </a:spcBef>
              <a:spcAft>
                <a:spcPts val="0"/>
              </a:spcAft>
              <a:buSzPts val="1440"/>
              <a:buFont typeface="Libre Franklin"/>
              <a:buAutoNum type="arabicPeriod"/>
            </a:pPr>
            <a:r>
              <a:rPr lang="en-US" sz="1800"/>
              <a:t>center of a bounding box (</a:t>
            </a:r>
            <a:r>
              <a:rPr lang="en-US" sz="1800" b="1"/>
              <a:t>bx by</a:t>
            </a:r>
            <a:r>
              <a:rPr lang="en-US" sz="1800"/>
              <a:t>)</a:t>
            </a:r>
            <a:endParaRPr/>
          </a:p>
          <a:p>
            <a:pPr marL="420624" lvl="0" indent="-384047" algn="l" rtl="0">
              <a:spcBef>
                <a:spcPts val="360"/>
              </a:spcBef>
              <a:spcAft>
                <a:spcPts val="0"/>
              </a:spcAft>
              <a:buSzPts val="1440"/>
              <a:buFont typeface="Libre Franklin"/>
              <a:buAutoNum type="arabicPeriod"/>
            </a:pPr>
            <a:r>
              <a:rPr lang="en-US" sz="1800"/>
              <a:t>width (</a:t>
            </a:r>
            <a:r>
              <a:rPr lang="en-US" sz="1800" b="1"/>
              <a:t>bw</a:t>
            </a:r>
            <a:r>
              <a:rPr lang="en-US" sz="1800"/>
              <a:t>)</a:t>
            </a:r>
            <a:endParaRPr/>
          </a:p>
          <a:p>
            <a:pPr marL="420624" lvl="0" indent="-384047" algn="l" rtl="0">
              <a:spcBef>
                <a:spcPts val="360"/>
              </a:spcBef>
              <a:spcAft>
                <a:spcPts val="0"/>
              </a:spcAft>
              <a:buSzPts val="1440"/>
              <a:buFont typeface="Libre Franklin"/>
              <a:buAutoNum type="arabicPeriod"/>
            </a:pPr>
            <a:r>
              <a:rPr lang="en-US" sz="1800"/>
              <a:t>height (</a:t>
            </a:r>
            <a:r>
              <a:rPr lang="en-US" sz="1800" b="1"/>
              <a:t>bh</a:t>
            </a:r>
            <a:r>
              <a:rPr lang="en-US" sz="1800"/>
              <a:t>)</a:t>
            </a:r>
            <a:endParaRPr/>
          </a:p>
          <a:p>
            <a:pPr marL="420624" lvl="0" indent="-384047" algn="l" rtl="0">
              <a:spcBef>
                <a:spcPts val="360"/>
              </a:spcBef>
              <a:spcAft>
                <a:spcPts val="0"/>
              </a:spcAft>
              <a:buSzPts val="1440"/>
              <a:buFont typeface="Libre Franklin"/>
              <a:buAutoNum type="arabicPeriod"/>
            </a:pPr>
            <a:r>
              <a:rPr lang="en-US" sz="1800"/>
              <a:t>value </a:t>
            </a:r>
            <a:r>
              <a:rPr lang="en-US" sz="1800" b="1"/>
              <a:t>c </a:t>
            </a:r>
            <a:r>
              <a:rPr lang="en-US" sz="1800"/>
              <a:t>is corresponding to a class of an object (such as: car, traffic lights, etc.).</a:t>
            </a:r>
            <a:endParaRPr/>
          </a:p>
          <a:p>
            <a:pPr marL="420624" lvl="0" indent="-231647" algn="l" rtl="0">
              <a:spcBef>
                <a:spcPts val="600"/>
              </a:spcBef>
              <a:spcAft>
                <a:spcPts val="0"/>
              </a:spcAft>
              <a:buSzPts val="2400"/>
              <a:buNone/>
            </a:pPr>
            <a:endParaRPr/>
          </a:p>
        </p:txBody>
      </p:sp>
      <p:pic>
        <p:nvPicPr>
          <p:cNvPr id="164" name="Google Shape;164;p14" descr="https://appsilon.com/wp-content/uploads/2018/08/bbox-1.png"/>
          <p:cNvPicPr preferRelativeResize="0"/>
          <p:nvPr/>
        </p:nvPicPr>
        <p:blipFill rotWithShape="1">
          <a:blip r:embed="rId3">
            <a:alphaModFix/>
          </a:blip>
          <a:srcRect/>
          <a:stretch/>
        </p:blipFill>
        <p:spPr>
          <a:xfrm>
            <a:off x="1875454" y="362724"/>
            <a:ext cx="8112934" cy="3066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637592" y="619871"/>
            <a:ext cx="9956800" cy="639762"/>
          </a:xfrm>
          <a:prstGeom prst="rect">
            <a:avLst/>
          </a:prstGeom>
          <a:noFill/>
          <a:ln>
            <a:noFill/>
          </a:ln>
        </p:spPr>
        <p:txBody>
          <a:bodyPr spcFirstLastPara="1" wrap="square" lIns="45700" tIns="45700" rIns="45700" bIns="45700" anchor="ctr" anchorCtr="0">
            <a:normAutofit fontScale="90000"/>
          </a:bodyPr>
          <a:lstStyle/>
          <a:p>
            <a:pPr marL="0" lvl="0" indent="0" algn="l" rtl="0">
              <a:spcBef>
                <a:spcPts val="0"/>
              </a:spcBef>
              <a:spcAft>
                <a:spcPts val="0"/>
              </a:spcAft>
              <a:buClr>
                <a:schemeClr val="lt1"/>
              </a:buClr>
              <a:buSzPct val="100000"/>
              <a:buFont typeface="Libre Franklin"/>
              <a:buNone/>
            </a:pPr>
            <a:r>
              <a:rPr lang="en-US" dirty="0"/>
              <a:t>Objectives:</a:t>
            </a:r>
            <a:endParaRPr dirty="0"/>
          </a:p>
        </p:txBody>
      </p:sp>
      <p:sp>
        <p:nvSpPr>
          <p:cNvPr id="176" name="Google Shape;176;p16"/>
          <p:cNvSpPr txBox="1">
            <a:spLocks noGrp="1"/>
          </p:cNvSpPr>
          <p:nvPr>
            <p:ph idx="1"/>
          </p:nvPr>
        </p:nvSpPr>
        <p:spPr>
          <a:xfrm>
            <a:off x="705475" y="2692497"/>
            <a:ext cx="10482470" cy="3722914"/>
          </a:xfrm>
          <a:prstGeom prst="rect">
            <a:avLst/>
          </a:prstGeom>
          <a:noFill/>
          <a:ln>
            <a:noFill/>
          </a:ln>
        </p:spPr>
        <p:txBody>
          <a:bodyPr spcFirstLastPara="1" wrap="square" lIns="91425" tIns="45700" rIns="91425" bIns="45700" anchor="t" anchorCtr="0">
            <a:normAutofit/>
          </a:bodyPr>
          <a:lstStyle/>
          <a:p>
            <a:pPr marL="420624" lvl="0" indent="-384047" algn="l" rtl="0">
              <a:spcBef>
                <a:spcPts val="0"/>
              </a:spcBef>
              <a:spcAft>
                <a:spcPts val="0"/>
              </a:spcAft>
              <a:buSzPts val="2240"/>
              <a:buChar char="⦿"/>
            </a:pPr>
            <a:r>
              <a:rPr lang="en-US" sz="2000" dirty="0"/>
              <a:t>To detect all instances of objects from a known class, such as people, cars or faces in an image.</a:t>
            </a:r>
            <a:endParaRPr sz="2000" dirty="0"/>
          </a:p>
          <a:p>
            <a:pPr marL="420624" lvl="0" indent="-384047" algn="l" rtl="0">
              <a:spcBef>
                <a:spcPts val="560"/>
              </a:spcBef>
              <a:spcAft>
                <a:spcPts val="0"/>
              </a:spcAft>
              <a:buSzPts val="2240"/>
              <a:buChar char="⦿"/>
            </a:pPr>
            <a:r>
              <a:rPr lang="en-US" sz="2000" dirty="0"/>
              <a:t>Object detection systems construct a model for an object class from a set of training examples.</a:t>
            </a:r>
          </a:p>
          <a:p>
            <a:pPr marL="420624" lvl="0" indent="-384047" algn="l" rtl="0">
              <a:spcBef>
                <a:spcPts val="560"/>
              </a:spcBef>
              <a:spcAft>
                <a:spcPts val="0"/>
              </a:spcAft>
              <a:buSzPts val="2240"/>
              <a:buChar char="⦿"/>
            </a:pPr>
            <a:r>
              <a:rPr lang="en-US" sz="2000" dirty="0"/>
              <a:t>Identifying the type of object in an image and also exact location of the object inside image.</a:t>
            </a:r>
          </a:p>
          <a:p>
            <a:pPr marL="420624" lvl="0" indent="-384047" algn="l" rtl="0">
              <a:spcBef>
                <a:spcPts val="560"/>
              </a:spcBef>
              <a:spcAft>
                <a:spcPts val="0"/>
              </a:spcAft>
              <a:buSzPts val="2240"/>
              <a:buChar char="⦿"/>
            </a:pPr>
            <a:r>
              <a:rPr lang="en-US" sz="2000" dirty="0"/>
              <a:t>To analyze scenes in an image.</a:t>
            </a: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7"/>
          <p:cNvSpPr txBox="1">
            <a:spLocks noGrp="1"/>
          </p:cNvSpPr>
          <p:nvPr>
            <p:ph type="title"/>
          </p:nvPr>
        </p:nvSpPr>
        <p:spPr>
          <a:xfrm>
            <a:off x="609600" y="427036"/>
            <a:ext cx="9956800" cy="745779"/>
          </a:xfrm>
          <a:prstGeom prst="rect">
            <a:avLst/>
          </a:prstGeom>
          <a:noFill/>
          <a:ln>
            <a:noFill/>
          </a:ln>
        </p:spPr>
        <p:txBody>
          <a:bodyPr spcFirstLastPara="1" wrap="square" lIns="45700" tIns="45700" rIns="45700" bIns="45700" anchor="ctr" anchorCtr="0">
            <a:normAutofit/>
          </a:bodyPr>
          <a:lstStyle/>
          <a:p>
            <a:pPr marL="0" lvl="0" indent="0" algn="l" rtl="0">
              <a:spcBef>
                <a:spcPts val="0"/>
              </a:spcBef>
              <a:spcAft>
                <a:spcPts val="0"/>
              </a:spcAft>
              <a:buClr>
                <a:schemeClr val="lt1"/>
              </a:buClr>
              <a:buSzPct val="100000"/>
              <a:buFont typeface="Libre Franklin"/>
              <a:buNone/>
            </a:pPr>
            <a:r>
              <a:rPr lang="en-US" sz="3600" dirty="0"/>
              <a:t>Scope</a:t>
            </a:r>
            <a:r>
              <a:rPr lang="en-US" dirty="0"/>
              <a:t>:</a:t>
            </a:r>
            <a:endParaRPr dirty="0"/>
          </a:p>
        </p:txBody>
      </p:sp>
      <p:sp>
        <p:nvSpPr>
          <p:cNvPr id="182" name="Google Shape;182;p17"/>
          <p:cNvSpPr txBox="1">
            <a:spLocks noGrp="1"/>
          </p:cNvSpPr>
          <p:nvPr>
            <p:ph idx="1"/>
          </p:nvPr>
        </p:nvSpPr>
        <p:spPr>
          <a:xfrm>
            <a:off x="609600" y="2359293"/>
            <a:ext cx="10906539" cy="4827451"/>
          </a:xfrm>
          <a:prstGeom prst="rect">
            <a:avLst/>
          </a:prstGeom>
          <a:noFill/>
          <a:ln>
            <a:noFill/>
          </a:ln>
        </p:spPr>
        <p:txBody>
          <a:bodyPr spcFirstLastPara="1" wrap="square" lIns="91425" tIns="45700" rIns="91425" bIns="45700" anchor="t" anchorCtr="0">
            <a:normAutofit/>
          </a:bodyPr>
          <a:lstStyle/>
          <a:p>
            <a:pPr marL="420624" lvl="0" indent="-384047" algn="l" rtl="0">
              <a:spcBef>
                <a:spcPts val="0"/>
              </a:spcBef>
              <a:spcAft>
                <a:spcPts val="0"/>
              </a:spcAft>
              <a:buSzPts val="1920"/>
              <a:buChar char="⦿"/>
            </a:pPr>
            <a:r>
              <a:rPr lang="en-US" sz="2000" dirty="0"/>
              <a:t>The scope of this project is to detect all instances of objects from a known class such as people cars or faces in an image.</a:t>
            </a:r>
            <a:endParaRPr sz="2000" dirty="0"/>
          </a:p>
          <a:p>
            <a:pPr marL="420624" lvl="0" indent="-384047" algn="l" rtl="0">
              <a:spcBef>
                <a:spcPts val="480"/>
              </a:spcBef>
              <a:spcAft>
                <a:spcPts val="0"/>
              </a:spcAft>
              <a:buSzPts val="1920"/>
              <a:buChar char="⦿"/>
            </a:pPr>
            <a:r>
              <a:rPr lang="en-US" sz="2000" dirty="0"/>
              <a:t>Once an object instance has been detected (e.g., a face), it is be possible to obtain further information, including: to recognize the specific instance (e.g., to identify the subject’s face), to track the object over an image sequence (e.g., to track the face in a video), and to extract further information about the object (e.g., to determine the subject’s gender)</a:t>
            </a:r>
            <a:endParaRPr sz="2000" dirty="0"/>
          </a:p>
          <a:p>
            <a:pPr marL="420624" lvl="0" indent="-384047" algn="l" rtl="0">
              <a:spcBef>
                <a:spcPts val="480"/>
              </a:spcBef>
              <a:spcAft>
                <a:spcPts val="0"/>
              </a:spcAft>
              <a:buSzPts val="1920"/>
              <a:buChar char="⦿"/>
            </a:pPr>
            <a:r>
              <a:rPr lang="en-US" sz="2000" dirty="0"/>
              <a:t>The system developed in this project is such that it will add a bounding box to locate an object in an image once it is detected</a:t>
            </a:r>
            <a:endParaRPr sz="2000" dirty="0"/>
          </a:p>
          <a:p>
            <a:pPr marL="36576" lvl="0" indent="0" algn="l" rtl="0">
              <a:spcBef>
                <a:spcPts val="600"/>
              </a:spcBef>
              <a:spcAft>
                <a:spcPts val="0"/>
              </a:spcAft>
              <a:buSzPts val="24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title"/>
          </p:nvPr>
        </p:nvSpPr>
        <p:spPr>
          <a:xfrm>
            <a:off x="609599" y="433259"/>
            <a:ext cx="9956800" cy="785536"/>
          </a:xfrm>
          <a:prstGeom prst="rect">
            <a:avLst/>
          </a:prstGeom>
          <a:noFill/>
          <a:ln>
            <a:noFill/>
          </a:ln>
        </p:spPr>
        <p:txBody>
          <a:bodyPr spcFirstLastPara="1" wrap="square" lIns="45700" tIns="45700" rIns="45700" bIns="45700" anchor="ctr" anchorCtr="0">
            <a:normAutofit/>
          </a:bodyPr>
          <a:lstStyle/>
          <a:p>
            <a:pPr marL="0" lvl="0" indent="0" algn="l" rtl="0">
              <a:spcBef>
                <a:spcPts val="0"/>
              </a:spcBef>
              <a:spcAft>
                <a:spcPts val="0"/>
              </a:spcAft>
              <a:buClr>
                <a:schemeClr val="lt1"/>
              </a:buClr>
              <a:buSzPct val="100000"/>
              <a:buFont typeface="Libre Franklin"/>
              <a:buNone/>
            </a:pPr>
            <a:r>
              <a:rPr lang="en-US" dirty="0"/>
              <a:t>Problem </a:t>
            </a:r>
            <a:r>
              <a:rPr lang="en-US" sz="3600" dirty="0"/>
              <a:t>Statement</a:t>
            </a:r>
            <a:r>
              <a:rPr lang="en-US" dirty="0"/>
              <a:t>:</a:t>
            </a:r>
            <a:endParaRPr dirty="0"/>
          </a:p>
        </p:txBody>
      </p:sp>
      <p:sp>
        <p:nvSpPr>
          <p:cNvPr id="188" name="Google Shape;188;p18"/>
          <p:cNvSpPr txBox="1">
            <a:spLocks noGrp="1"/>
          </p:cNvSpPr>
          <p:nvPr>
            <p:ph idx="1"/>
          </p:nvPr>
        </p:nvSpPr>
        <p:spPr>
          <a:xfrm>
            <a:off x="609599" y="2401610"/>
            <a:ext cx="10601739" cy="4456390"/>
          </a:xfrm>
          <a:prstGeom prst="rect">
            <a:avLst/>
          </a:prstGeom>
          <a:noFill/>
          <a:ln>
            <a:noFill/>
          </a:ln>
        </p:spPr>
        <p:txBody>
          <a:bodyPr spcFirstLastPara="1" wrap="square" lIns="91425" tIns="45700" rIns="91425" bIns="45700" anchor="t" anchorCtr="0">
            <a:normAutofit/>
          </a:bodyPr>
          <a:lstStyle/>
          <a:p>
            <a:pPr marL="289052" marR="955675" lvl="0" indent="0" algn="l" rtl="0">
              <a:lnSpc>
                <a:spcPct val="106000"/>
              </a:lnSpc>
              <a:spcBef>
                <a:spcPts val="0"/>
              </a:spcBef>
              <a:spcAft>
                <a:spcPts val="0"/>
              </a:spcAft>
              <a:buSzPts val="1920"/>
              <a:buNone/>
            </a:pPr>
            <a:r>
              <a:rPr lang="en-US" sz="2400" dirty="0"/>
              <a:t>To build a system that will detect all instances of objects from a known class such as people cars or faces in an image.</a:t>
            </a:r>
            <a:endParaRPr dirty="0"/>
          </a:p>
          <a:p>
            <a:pPr marL="289052" marR="955675" lvl="0" indent="0" algn="just" rtl="0">
              <a:lnSpc>
                <a:spcPct val="106000"/>
              </a:lnSpc>
              <a:spcBef>
                <a:spcPts val="5"/>
              </a:spcBef>
              <a:spcAft>
                <a:spcPts val="0"/>
              </a:spcAft>
              <a:buSzPts val="1920"/>
              <a:buNone/>
            </a:pPr>
            <a:endParaRPr sz="2400" dirty="0"/>
          </a:p>
          <a:p>
            <a:pPr marL="60452" marR="506730" lvl="0" indent="0" algn="just" rtl="0">
              <a:lnSpc>
                <a:spcPct val="150000"/>
              </a:lnSpc>
              <a:spcBef>
                <a:spcPts val="5"/>
              </a:spcBef>
              <a:spcAft>
                <a:spcPts val="0"/>
              </a:spcAft>
              <a:buSzPts val="1920"/>
              <a:buNone/>
            </a:pPr>
            <a:r>
              <a:rPr lang="en-US" sz="2400" dirty="0"/>
              <a:t>Sub-problem:</a:t>
            </a:r>
            <a:endParaRPr sz="2400" dirty="0"/>
          </a:p>
          <a:p>
            <a:pPr marL="342900" lvl="0" indent="-342900" algn="l" rtl="0">
              <a:spcBef>
                <a:spcPts val="5"/>
              </a:spcBef>
              <a:spcAft>
                <a:spcPts val="0"/>
              </a:spcAft>
              <a:buSzPts val="1200"/>
              <a:buFont typeface="Noto Sans Symbols"/>
              <a:buChar char="❖"/>
            </a:pPr>
            <a:r>
              <a:rPr lang="en-US" sz="2400" dirty="0"/>
              <a:t>To detect objects from several different classes</a:t>
            </a:r>
            <a:endParaRPr sz="2400" dirty="0"/>
          </a:p>
          <a:p>
            <a:pPr marL="342900" lvl="0" indent="-342900" algn="l" rtl="0">
              <a:spcBef>
                <a:spcPts val="680"/>
              </a:spcBef>
              <a:spcAft>
                <a:spcPts val="0"/>
              </a:spcAft>
              <a:buSzPts val="1200"/>
              <a:buFont typeface="Noto Sans Symbols"/>
              <a:buChar char="❖"/>
            </a:pPr>
            <a:r>
              <a:rPr lang="en-US" sz="2400" dirty="0"/>
              <a:t>To classify multiple objects from a single image.</a:t>
            </a:r>
            <a:endParaRPr sz="2400" dirty="0"/>
          </a:p>
          <a:p>
            <a:pPr marL="342900" lvl="0" indent="-342900" algn="l" rtl="0">
              <a:spcBef>
                <a:spcPts val="700"/>
              </a:spcBef>
              <a:spcAft>
                <a:spcPts val="0"/>
              </a:spcAft>
              <a:buSzPts val="1200"/>
              <a:buFont typeface="Noto Sans Symbols"/>
              <a:buChar char="❖"/>
            </a:pPr>
            <a:r>
              <a:rPr lang="en-US" sz="2400" dirty="0"/>
              <a:t>To create a bounding box for the images detected </a:t>
            </a:r>
            <a:endParaRPr sz="2400" dirty="0"/>
          </a:p>
          <a:p>
            <a:pPr marL="420624" lvl="0" indent="-231647" algn="l" rtl="0">
              <a:spcBef>
                <a:spcPts val="600"/>
              </a:spcBef>
              <a:spcAft>
                <a:spcPts val="0"/>
              </a:spcAft>
              <a:buSzPts val="24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19"/>
          <p:cNvPicPr preferRelativeResize="0"/>
          <p:nvPr/>
        </p:nvPicPr>
        <p:blipFill rotWithShape="1">
          <a:blip r:embed="rId3">
            <a:alphaModFix/>
          </a:blip>
          <a:srcRect/>
          <a:stretch/>
        </p:blipFill>
        <p:spPr>
          <a:xfrm>
            <a:off x="2032546" y="1641143"/>
            <a:ext cx="8126907" cy="4430609"/>
          </a:xfrm>
          <a:prstGeom prst="rect">
            <a:avLst/>
          </a:prstGeom>
          <a:noFill/>
          <a:ln>
            <a:noFill/>
          </a:ln>
        </p:spPr>
      </p:pic>
      <p:sp>
        <p:nvSpPr>
          <p:cNvPr id="194" name="Google Shape;194;p19"/>
          <p:cNvSpPr txBox="1"/>
          <p:nvPr/>
        </p:nvSpPr>
        <p:spPr>
          <a:xfrm>
            <a:off x="848140" y="335673"/>
            <a:ext cx="979335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Arial"/>
                <a:ea typeface="Arial"/>
                <a:cs typeface="Arial"/>
                <a:sym typeface="Arial"/>
              </a:rPr>
              <a:t>Comparison between different models</a:t>
            </a:r>
            <a:endParaRPr sz="28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0"/>
          <p:cNvPicPr preferRelativeResize="0"/>
          <p:nvPr/>
        </p:nvPicPr>
        <p:blipFill rotWithShape="1">
          <a:blip r:embed="rId3">
            <a:alphaModFix/>
          </a:blip>
          <a:srcRect/>
          <a:stretch/>
        </p:blipFill>
        <p:spPr>
          <a:xfrm>
            <a:off x="2281390" y="925661"/>
            <a:ext cx="7629220" cy="50066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1"/>
          <p:cNvPicPr preferRelativeResize="0"/>
          <p:nvPr/>
        </p:nvPicPr>
        <p:blipFill rotWithShape="1">
          <a:blip r:embed="rId3">
            <a:alphaModFix/>
          </a:blip>
          <a:srcRect/>
          <a:stretch/>
        </p:blipFill>
        <p:spPr>
          <a:xfrm>
            <a:off x="1239532" y="488272"/>
            <a:ext cx="9200608" cy="57312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xfrm>
            <a:off x="571331" y="727376"/>
            <a:ext cx="10099123" cy="866947"/>
          </a:xfrm>
          <a:prstGeom prst="rect">
            <a:avLst/>
          </a:prstGeom>
          <a:noFill/>
          <a:ln>
            <a:noFill/>
          </a:ln>
        </p:spPr>
        <p:txBody>
          <a:bodyPr spcFirstLastPara="1" wrap="square" lIns="45700" tIns="45700" rIns="45700" bIns="45700" anchor="ctr" anchorCtr="0">
            <a:normAutofit fontScale="90000"/>
          </a:bodyPr>
          <a:lstStyle/>
          <a:p>
            <a:pPr marL="0" lvl="0" indent="0" algn="l" rtl="0">
              <a:spcBef>
                <a:spcPts val="0"/>
              </a:spcBef>
              <a:spcAft>
                <a:spcPts val="0"/>
              </a:spcAft>
              <a:buClr>
                <a:schemeClr val="lt1"/>
              </a:buClr>
              <a:buSzPct val="100000"/>
              <a:buFont typeface="Libre Franklin"/>
              <a:buNone/>
            </a:pPr>
            <a:r>
              <a:rPr lang="en-US" dirty="0"/>
              <a:t>YOLO</a:t>
            </a:r>
            <a:br>
              <a:rPr lang="en-US" dirty="0"/>
            </a:br>
            <a:endParaRPr dirty="0"/>
          </a:p>
        </p:txBody>
      </p:sp>
      <p:sp>
        <p:nvSpPr>
          <p:cNvPr id="210" name="Google Shape;210;p22"/>
          <p:cNvSpPr txBox="1">
            <a:spLocks noGrp="1"/>
          </p:cNvSpPr>
          <p:nvPr>
            <p:ph idx="1"/>
          </p:nvPr>
        </p:nvSpPr>
        <p:spPr>
          <a:xfrm>
            <a:off x="682033" y="2444620"/>
            <a:ext cx="10570685" cy="3919269"/>
          </a:xfrm>
          <a:prstGeom prst="rect">
            <a:avLst/>
          </a:prstGeom>
          <a:noFill/>
          <a:ln>
            <a:noFill/>
          </a:ln>
        </p:spPr>
        <p:txBody>
          <a:bodyPr spcFirstLastPara="1" wrap="square" lIns="91425" tIns="45700" rIns="91425" bIns="45700" anchor="t" anchorCtr="0">
            <a:normAutofit/>
          </a:bodyPr>
          <a:lstStyle/>
          <a:p>
            <a:pPr marL="420624" lvl="0" indent="-384047" algn="l" rtl="0">
              <a:spcBef>
                <a:spcPts val="0"/>
              </a:spcBef>
              <a:spcAft>
                <a:spcPts val="0"/>
              </a:spcAft>
              <a:buSzPts val="2400"/>
              <a:buChar char="⦿"/>
            </a:pPr>
            <a:r>
              <a:rPr lang="en-US" dirty="0"/>
              <a:t>The “You Only Look Once,” or YOLO, family of models are a series of end-</a:t>
            </a:r>
            <a:r>
              <a:rPr lang="en-US" dirty="0" err="1"/>
              <a:t>toend</a:t>
            </a:r>
            <a:r>
              <a:rPr lang="en-US" dirty="0"/>
              <a:t> deep learning models designed for fast object detection, developed by Joseph Redmon, et al. and first described in the 2015 paper titled “You Only Look Once: Unified, Real-Time Object Detection.” </a:t>
            </a:r>
          </a:p>
          <a:p>
            <a:pPr marL="36577" lvl="0" indent="0" algn="l" rtl="0">
              <a:spcBef>
                <a:spcPts val="0"/>
              </a:spcBef>
              <a:spcAft>
                <a:spcPts val="0"/>
              </a:spcAft>
              <a:buSzPts val="2400"/>
              <a:buNone/>
            </a:pPr>
            <a:endParaRPr lang="en-US" dirty="0"/>
          </a:p>
          <a:p>
            <a:pPr marL="420624" lvl="0" indent="-384047" algn="l" rtl="0">
              <a:spcBef>
                <a:spcPts val="0"/>
              </a:spcBef>
              <a:spcAft>
                <a:spcPts val="0"/>
              </a:spcAft>
              <a:buSzPts val="2400"/>
              <a:buChar char="⦿"/>
            </a:pPr>
            <a:r>
              <a:rPr lang="en-US" dirty="0"/>
              <a:t>The approach involves a single deep convolutional neural network (originally a version of </a:t>
            </a:r>
            <a:r>
              <a:rPr lang="en-US" dirty="0" err="1"/>
              <a:t>GoogLeNet</a:t>
            </a:r>
            <a:r>
              <a:rPr lang="en-US" dirty="0"/>
              <a:t>, later updated and called </a:t>
            </a:r>
            <a:r>
              <a:rPr lang="en-US" dirty="0" err="1"/>
              <a:t>DarkNet</a:t>
            </a:r>
            <a:r>
              <a:rPr lang="en-US" dirty="0"/>
              <a:t> based on VGG) that splits the input into a grid of cells and each cell directly predicts a bounding box and object classification.</a:t>
            </a:r>
          </a:p>
          <a:p>
            <a:pPr marL="420624" lvl="0" indent="-384047" algn="l" rtl="0">
              <a:spcBef>
                <a:spcPts val="0"/>
              </a:spcBef>
              <a:spcAft>
                <a:spcPts val="0"/>
              </a:spcAft>
              <a:buSzPts val="2400"/>
              <a:buChar char="⦿"/>
            </a:pPr>
            <a:endParaRPr lang="en-US" dirty="0"/>
          </a:p>
          <a:p>
            <a:pPr marL="420624" lvl="0" indent="-384047" algn="l" rtl="0">
              <a:spcBef>
                <a:spcPts val="0"/>
              </a:spcBef>
              <a:spcAft>
                <a:spcPts val="0"/>
              </a:spcAft>
              <a:buSzPts val="2400"/>
              <a:buChar char="⦿"/>
            </a:pPr>
            <a:r>
              <a:rPr lang="en-US" dirty="0"/>
              <a:t>YOLO can work well for multiple objects where each object is associated with one grid cell. But in the case of overlap, in which one grid cell actually contains the </a:t>
            </a:r>
            <a:r>
              <a:rPr lang="en-US" dirty="0" err="1"/>
              <a:t>centre</a:t>
            </a:r>
            <a:r>
              <a:rPr lang="en-US" dirty="0"/>
              <a:t> points of two different objects, we can use something called anchor boxes to allow one grid cell to detect multiple objects.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86BEF9-A2FB-4251-B199-3C97BDD6AF8E}"/>
              </a:ext>
            </a:extLst>
          </p:cNvPr>
          <p:cNvSpPr txBox="1"/>
          <p:nvPr/>
        </p:nvSpPr>
        <p:spPr>
          <a:xfrm>
            <a:off x="755779" y="429208"/>
            <a:ext cx="4208105" cy="369332"/>
          </a:xfrm>
          <a:prstGeom prst="rect">
            <a:avLst/>
          </a:prstGeom>
          <a:noFill/>
        </p:spPr>
        <p:txBody>
          <a:bodyPr wrap="square" rtlCol="0">
            <a:spAutoFit/>
          </a:bodyPr>
          <a:lstStyle/>
          <a:p>
            <a:r>
              <a:rPr lang="en-US" b="1"/>
              <a:t>Flowchart</a:t>
            </a:r>
            <a:endParaRPr lang="en-IN" b="1" dirty="0"/>
          </a:p>
        </p:txBody>
      </p:sp>
      <p:pic>
        <p:nvPicPr>
          <p:cNvPr id="4" name="Picture 3">
            <a:extLst>
              <a:ext uri="{FF2B5EF4-FFF2-40B4-BE49-F238E27FC236}">
                <a16:creationId xmlns:a16="http://schemas.microsoft.com/office/drawing/2014/main" id="{441988A2-D129-4411-BE8B-C5AD40BD7883}"/>
              </a:ext>
            </a:extLst>
          </p:cNvPr>
          <p:cNvPicPr>
            <a:picLocks noChangeAspect="1"/>
          </p:cNvPicPr>
          <p:nvPr/>
        </p:nvPicPr>
        <p:blipFill>
          <a:blip r:embed="rId2"/>
          <a:stretch>
            <a:fillRect/>
          </a:stretch>
        </p:blipFill>
        <p:spPr>
          <a:xfrm>
            <a:off x="4510339" y="531372"/>
            <a:ext cx="3171322" cy="5561461"/>
          </a:xfrm>
          <a:prstGeom prst="rect">
            <a:avLst/>
          </a:prstGeom>
        </p:spPr>
      </p:pic>
      <p:sp>
        <p:nvSpPr>
          <p:cNvPr id="5" name="TextBox 4">
            <a:extLst>
              <a:ext uri="{FF2B5EF4-FFF2-40B4-BE49-F238E27FC236}">
                <a16:creationId xmlns:a16="http://schemas.microsoft.com/office/drawing/2014/main" id="{E07A7C61-6B63-440F-984E-8F3876687D63}"/>
              </a:ext>
            </a:extLst>
          </p:cNvPr>
          <p:cNvSpPr txBox="1"/>
          <p:nvPr/>
        </p:nvSpPr>
        <p:spPr>
          <a:xfrm>
            <a:off x="4621763" y="6326628"/>
            <a:ext cx="2948473" cy="307777"/>
          </a:xfrm>
          <a:prstGeom prst="rect">
            <a:avLst/>
          </a:prstGeom>
          <a:noFill/>
        </p:spPr>
        <p:txBody>
          <a:bodyPr wrap="square" rtlCol="0">
            <a:spAutoFit/>
          </a:bodyPr>
          <a:lstStyle/>
          <a:p>
            <a:pPr algn="ctr"/>
            <a:r>
              <a:rPr lang="en-US" sz="1400" dirty="0"/>
              <a:t>Fig: flowchart</a:t>
            </a:r>
            <a:endParaRPr lang="en-IN" sz="1400" dirty="0"/>
          </a:p>
        </p:txBody>
      </p:sp>
    </p:spTree>
    <p:extLst>
      <p:ext uri="{BB962C8B-B14F-4D97-AF65-F5344CB8AC3E}">
        <p14:creationId xmlns:p14="http://schemas.microsoft.com/office/powerpoint/2010/main" val="173580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609600" y="545226"/>
            <a:ext cx="9956800" cy="692771"/>
          </a:xfrm>
          <a:prstGeom prst="rect">
            <a:avLst/>
          </a:prstGeom>
          <a:noFill/>
          <a:ln>
            <a:noFill/>
          </a:ln>
        </p:spPr>
        <p:txBody>
          <a:bodyPr spcFirstLastPara="1" wrap="square" lIns="45700" tIns="45700" rIns="45700" bIns="45700" anchor="ctr" anchorCtr="0">
            <a:normAutofit fontScale="90000"/>
          </a:bodyPr>
          <a:lstStyle/>
          <a:p>
            <a:pPr marL="0" lvl="0" indent="0" algn="l" rtl="0">
              <a:spcBef>
                <a:spcPts val="0"/>
              </a:spcBef>
              <a:spcAft>
                <a:spcPts val="0"/>
              </a:spcAft>
              <a:buClr>
                <a:schemeClr val="lt1"/>
              </a:buClr>
              <a:buSzPct val="100000"/>
              <a:buFont typeface="Libre Franklin"/>
              <a:buNone/>
            </a:pPr>
            <a:r>
              <a:rPr lang="en-US" dirty="0"/>
              <a:t>Contents:</a:t>
            </a:r>
            <a:endParaRPr dirty="0"/>
          </a:p>
        </p:txBody>
      </p:sp>
      <p:sp>
        <p:nvSpPr>
          <p:cNvPr id="98" name="Google Shape;98;p2"/>
          <p:cNvSpPr txBox="1">
            <a:spLocks noGrp="1"/>
          </p:cNvSpPr>
          <p:nvPr>
            <p:ph idx="1"/>
          </p:nvPr>
        </p:nvSpPr>
        <p:spPr>
          <a:xfrm>
            <a:off x="774441" y="2313992"/>
            <a:ext cx="11047445" cy="4544008"/>
          </a:xfrm>
          <a:prstGeom prst="rect">
            <a:avLst/>
          </a:prstGeom>
          <a:noFill/>
          <a:ln>
            <a:noFill/>
          </a:ln>
        </p:spPr>
        <p:txBody>
          <a:bodyPr spcFirstLastPara="1" wrap="square" lIns="91425" tIns="45700" rIns="91425" bIns="45700" anchor="t" anchorCtr="0">
            <a:normAutofit fontScale="92500" lnSpcReduction="20000"/>
          </a:bodyPr>
          <a:lstStyle/>
          <a:p>
            <a:pPr marL="420624" indent="-384047">
              <a:spcBef>
                <a:spcPts val="0"/>
              </a:spcBef>
              <a:spcAft>
                <a:spcPts val="0"/>
              </a:spcAft>
              <a:buSzPts val="1920"/>
              <a:buFont typeface="Wingdings 2" charset="2"/>
              <a:buChar char="⦿"/>
            </a:pPr>
            <a:r>
              <a:rPr lang="en-US" sz="2400" dirty="0"/>
              <a:t>Abstract</a:t>
            </a:r>
          </a:p>
          <a:p>
            <a:pPr marL="420624" lvl="0" indent="-384047" algn="l" rtl="0">
              <a:spcBef>
                <a:spcPts val="0"/>
              </a:spcBef>
              <a:spcAft>
                <a:spcPts val="0"/>
              </a:spcAft>
              <a:buSzPts val="1920"/>
              <a:buChar char="⦿"/>
            </a:pPr>
            <a:r>
              <a:rPr lang="en-US" sz="2400" dirty="0"/>
              <a:t>Introduction</a:t>
            </a:r>
            <a:endParaRPr dirty="0"/>
          </a:p>
          <a:p>
            <a:pPr marL="420624" lvl="0" indent="-384047" algn="l" rtl="0">
              <a:spcBef>
                <a:spcPts val="480"/>
              </a:spcBef>
              <a:spcAft>
                <a:spcPts val="0"/>
              </a:spcAft>
              <a:buSzPts val="1920"/>
              <a:buChar char="⦿"/>
            </a:pPr>
            <a:r>
              <a:rPr lang="en-US" sz="2400" dirty="0"/>
              <a:t>Literature Survey</a:t>
            </a:r>
            <a:endParaRPr dirty="0"/>
          </a:p>
          <a:p>
            <a:pPr marL="420624" lvl="0" indent="-384047" algn="l" rtl="0">
              <a:spcBef>
                <a:spcPts val="480"/>
              </a:spcBef>
              <a:spcAft>
                <a:spcPts val="0"/>
              </a:spcAft>
              <a:buSzPts val="1920"/>
              <a:buChar char="⦿"/>
            </a:pPr>
            <a:r>
              <a:rPr lang="en-US" sz="2400" dirty="0"/>
              <a:t>Region based algorithms</a:t>
            </a:r>
            <a:endParaRPr dirty="0"/>
          </a:p>
          <a:p>
            <a:pPr marL="420624" lvl="0" indent="-384047" algn="l" rtl="0">
              <a:spcBef>
                <a:spcPts val="480"/>
              </a:spcBef>
              <a:spcAft>
                <a:spcPts val="0"/>
              </a:spcAft>
              <a:buSzPts val="1920"/>
              <a:buChar char="⦿"/>
            </a:pPr>
            <a:r>
              <a:rPr lang="en-US" sz="2400" dirty="0"/>
              <a:t>Objectives</a:t>
            </a:r>
            <a:endParaRPr dirty="0"/>
          </a:p>
          <a:p>
            <a:pPr marL="420624" lvl="0" indent="-384047" algn="l" rtl="0">
              <a:spcBef>
                <a:spcPts val="480"/>
              </a:spcBef>
              <a:spcAft>
                <a:spcPts val="0"/>
              </a:spcAft>
              <a:buSzPts val="1920"/>
              <a:buChar char="⦿"/>
            </a:pPr>
            <a:r>
              <a:rPr lang="en-US" sz="2400" dirty="0"/>
              <a:t>Scope</a:t>
            </a:r>
            <a:endParaRPr dirty="0"/>
          </a:p>
          <a:p>
            <a:pPr marL="420624" lvl="0" indent="-384047" algn="l" rtl="0">
              <a:spcBef>
                <a:spcPts val="480"/>
              </a:spcBef>
              <a:spcAft>
                <a:spcPts val="0"/>
              </a:spcAft>
              <a:buSzPts val="1920"/>
              <a:buChar char="⦿"/>
            </a:pPr>
            <a:r>
              <a:rPr lang="en-US" sz="2400" dirty="0"/>
              <a:t>Problem Statement</a:t>
            </a:r>
            <a:endParaRPr dirty="0"/>
          </a:p>
          <a:p>
            <a:pPr marL="420624" lvl="0" indent="-384047" algn="l" rtl="0">
              <a:spcBef>
                <a:spcPts val="480"/>
              </a:spcBef>
              <a:spcAft>
                <a:spcPts val="0"/>
              </a:spcAft>
              <a:buSzPts val="1920"/>
              <a:buChar char="⦿"/>
            </a:pPr>
            <a:r>
              <a:rPr lang="en-US" sz="2400" dirty="0"/>
              <a:t>Comparison between different models</a:t>
            </a:r>
            <a:endParaRPr dirty="0"/>
          </a:p>
          <a:p>
            <a:pPr marL="420624" lvl="0" indent="-384047" algn="l" rtl="0">
              <a:spcBef>
                <a:spcPts val="480"/>
              </a:spcBef>
              <a:spcAft>
                <a:spcPts val="0"/>
              </a:spcAft>
              <a:buSzPts val="1920"/>
              <a:buChar char="⦿"/>
            </a:pPr>
            <a:r>
              <a:rPr lang="en-US" sz="2400" dirty="0"/>
              <a:t>YOLO</a:t>
            </a:r>
          </a:p>
          <a:p>
            <a:pPr marL="420624" lvl="0" indent="-384047" algn="l" rtl="0">
              <a:spcBef>
                <a:spcPts val="480"/>
              </a:spcBef>
              <a:spcAft>
                <a:spcPts val="0"/>
              </a:spcAft>
              <a:buSzPts val="1920"/>
              <a:buChar char="⦿"/>
            </a:pPr>
            <a:r>
              <a:rPr lang="en-US" sz="2400" dirty="0"/>
              <a:t>Darknet</a:t>
            </a:r>
          </a:p>
          <a:p>
            <a:pPr marL="420624" lvl="0" indent="-384047" algn="l" rtl="0">
              <a:spcBef>
                <a:spcPts val="480"/>
              </a:spcBef>
              <a:spcAft>
                <a:spcPts val="0"/>
              </a:spcAft>
              <a:buSzPts val="1920"/>
              <a:buChar char="⦿"/>
            </a:pPr>
            <a:r>
              <a:rPr lang="en-US" sz="2400" dirty="0"/>
              <a:t>Implementation</a:t>
            </a:r>
            <a:endParaRPr dirty="0"/>
          </a:p>
          <a:p>
            <a:pPr marL="420624" lvl="0" indent="-384047" algn="l" rtl="0">
              <a:spcBef>
                <a:spcPts val="480"/>
              </a:spcBef>
              <a:spcAft>
                <a:spcPts val="0"/>
              </a:spcAft>
              <a:buSzPts val="1920"/>
              <a:buChar char="⦿"/>
            </a:pPr>
            <a:r>
              <a:rPr lang="en-US" sz="2400" dirty="0"/>
              <a:t>Conclusion</a:t>
            </a:r>
            <a:endParaRPr dirty="0"/>
          </a:p>
          <a:p>
            <a:pPr marL="420624" lvl="0" indent="-384047" algn="l" rtl="0">
              <a:spcBef>
                <a:spcPts val="480"/>
              </a:spcBef>
              <a:spcAft>
                <a:spcPts val="0"/>
              </a:spcAft>
              <a:buSzPts val="1920"/>
              <a:buChar char="⦿"/>
            </a:pPr>
            <a:r>
              <a:rPr lang="en-US" sz="2400" dirty="0"/>
              <a:t>References </a:t>
            </a:r>
            <a:endParaRPr dirty="0"/>
          </a:p>
          <a:p>
            <a:pPr marL="420624" lvl="0" indent="-262128" algn="l" rtl="0">
              <a:spcBef>
                <a:spcPts val="480"/>
              </a:spcBef>
              <a:spcAft>
                <a:spcPts val="0"/>
              </a:spcAft>
              <a:buSzPts val="1920"/>
              <a:buNone/>
            </a:pPr>
            <a:endParaRPr sz="2400" dirty="0"/>
          </a:p>
          <a:p>
            <a:pPr marL="420624" lvl="0" indent="-262128" algn="l" rtl="0">
              <a:spcBef>
                <a:spcPts val="480"/>
              </a:spcBef>
              <a:spcAft>
                <a:spcPts val="0"/>
              </a:spcAft>
              <a:buSzPts val="1920"/>
              <a:buNone/>
            </a:pPr>
            <a:endParaRPr sz="2400" dirty="0"/>
          </a:p>
          <a:p>
            <a:pPr marL="420624" lvl="0" indent="-262128" algn="l" rtl="0">
              <a:spcBef>
                <a:spcPts val="480"/>
              </a:spcBef>
              <a:spcAft>
                <a:spcPts val="0"/>
              </a:spcAft>
              <a:buSzPts val="1920"/>
              <a:buNone/>
            </a:pPr>
            <a:endParaRPr sz="2400" dirty="0"/>
          </a:p>
          <a:p>
            <a:pPr marL="420624" lvl="0" indent="-262128" algn="l" rtl="0">
              <a:spcBef>
                <a:spcPts val="480"/>
              </a:spcBef>
              <a:spcAft>
                <a:spcPts val="0"/>
              </a:spcAft>
              <a:buSzPts val="1920"/>
              <a:buNone/>
            </a:pP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da6fe09cf7_0_0"/>
          <p:cNvSpPr txBox="1">
            <a:spLocks noGrp="1"/>
          </p:cNvSpPr>
          <p:nvPr>
            <p:ph type="title"/>
          </p:nvPr>
        </p:nvSpPr>
        <p:spPr>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sz="3600" dirty="0"/>
              <a:t>Darknet</a:t>
            </a:r>
            <a:endParaRPr sz="3600" dirty="0"/>
          </a:p>
        </p:txBody>
      </p:sp>
      <p:sp>
        <p:nvSpPr>
          <p:cNvPr id="216" name="Google Shape;216;gda6fe09cf7_0_0"/>
          <p:cNvSpPr txBox="1">
            <a:spLocks noGrp="1"/>
          </p:cNvSpPr>
          <p:nvPr>
            <p:ph idx="1"/>
          </p:nvPr>
        </p:nvSpPr>
        <p:spPr>
          <a:xfrm>
            <a:off x="810000" y="2614172"/>
            <a:ext cx="10554574" cy="3636511"/>
          </a:xfrm>
          <a:prstGeom prst="rect">
            <a:avLst/>
          </a:prstGeom>
        </p:spPr>
        <p:txBody>
          <a:bodyPr spcFirstLastPara="1" wrap="square" lIns="91425" tIns="45700" rIns="91425" bIns="45700" anchor="t" anchorCtr="0">
            <a:normAutofit/>
          </a:bodyPr>
          <a:lstStyle/>
          <a:p>
            <a:pPr marL="457200" lvl="0" indent="-320040" algn="l" rtl="0">
              <a:spcBef>
                <a:spcPts val="360"/>
              </a:spcBef>
              <a:spcAft>
                <a:spcPts val="0"/>
              </a:spcAft>
              <a:buSzPts val="1440"/>
              <a:buChar char="●"/>
            </a:pPr>
            <a:r>
              <a:rPr lang="en-US" dirty="0"/>
              <a:t>Darknet is mainly for object detection, &amp; have different architecture, features than other deep learning frameworks.</a:t>
            </a:r>
          </a:p>
          <a:p>
            <a:pPr marL="137160" lvl="0" indent="0" algn="l" rtl="0">
              <a:spcBef>
                <a:spcPts val="360"/>
              </a:spcBef>
              <a:spcAft>
                <a:spcPts val="0"/>
              </a:spcAft>
              <a:buSzPts val="1440"/>
              <a:buNone/>
            </a:pPr>
            <a:endParaRPr dirty="0"/>
          </a:p>
          <a:p>
            <a:pPr marL="457200" lvl="0" indent="-320040" algn="l" rtl="0">
              <a:spcBef>
                <a:spcPts val="0"/>
              </a:spcBef>
              <a:spcAft>
                <a:spcPts val="0"/>
              </a:spcAft>
              <a:buSzPts val="1440"/>
              <a:buChar char="●"/>
            </a:pPr>
            <a:r>
              <a:rPr lang="en-US" dirty="0"/>
              <a:t>It is faster than many other NN architectures &amp; approaches like </a:t>
            </a:r>
            <a:r>
              <a:rPr lang="en-US" dirty="0" err="1"/>
              <a:t>FasterRCNN</a:t>
            </a:r>
            <a:r>
              <a:rPr lang="en-US" dirty="0"/>
              <a:t>, etc.</a:t>
            </a:r>
          </a:p>
          <a:p>
            <a:pPr marL="137160" lvl="0" indent="0" algn="l" rtl="0">
              <a:spcBef>
                <a:spcPts val="0"/>
              </a:spcBef>
              <a:spcAft>
                <a:spcPts val="0"/>
              </a:spcAft>
              <a:buSzPts val="1440"/>
              <a:buNone/>
            </a:pPr>
            <a:endParaRPr dirty="0"/>
          </a:p>
          <a:p>
            <a:pPr marL="457200" lvl="0" indent="-320040" algn="l" rtl="0">
              <a:spcBef>
                <a:spcPts val="0"/>
              </a:spcBef>
              <a:spcAft>
                <a:spcPts val="0"/>
              </a:spcAft>
              <a:buSzPts val="1440"/>
              <a:buChar char="●"/>
            </a:pPr>
            <a:r>
              <a:rPr lang="en-US" dirty="0"/>
              <a:t>Darknet Architecture is a specialized framework, &amp; is very useful because of its faster rate &amp; accuracy.</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BAEAFA-48B5-4D32-9EA8-3321086EE11A}"/>
              </a:ext>
            </a:extLst>
          </p:cNvPr>
          <p:cNvSpPr txBox="1"/>
          <p:nvPr/>
        </p:nvSpPr>
        <p:spPr>
          <a:xfrm>
            <a:off x="790770" y="445151"/>
            <a:ext cx="6097554" cy="523220"/>
          </a:xfrm>
          <a:prstGeom prst="rect">
            <a:avLst/>
          </a:prstGeom>
          <a:noFill/>
        </p:spPr>
        <p:txBody>
          <a:bodyPr wrap="square">
            <a:spAutoFit/>
          </a:bodyPr>
          <a:lstStyle/>
          <a:p>
            <a:r>
              <a:rPr lang="en-US" sz="2800" b="1" dirty="0">
                <a:latin typeface="+mj-lt"/>
              </a:rPr>
              <a:t>Implementation</a:t>
            </a:r>
            <a:endParaRPr lang="en-IN" sz="2800" b="1" dirty="0">
              <a:latin typeface="+mj-lt"/>
            </a:endParaRPr>
          </a:p>
        </p:txBody>
      </p:sp>
      <p:pic>
        <p:nvPicPr>
          <p:cNvPr id="5" name="Picture 4">
            <a:extLst>
              <a:ext uri="{FF2B5EF4-FFF2-40B4-BE49-F238E27FC236}">
                <a16:creationId xmlns:a16="http://schemas.microsoft.com/office/drawing/2014/main" id="{E85C9E5D-667E-45A5-AFCA-03939C773807}"/>
              </a:ext>
            </a:extLst>
          </p:cNvPr>
          <p:cNvPicPr>
            <a:picLocks noChangeAspect="1"/>
          </p:cNvPicPr>
          <p:nvPr/>
        </p:nvPicPr>
        <p:blipFill>
          <a:blip r:embed="rId2"/>
          <a:stretch>
            <a:fillRect/>
          </a:stretch>
        </p:blipFill>
        <p:spPr>
          <a:xfrm>
            <a:off x="1552148" y="1472877"/>
            <a:ext cx="9035089" cy="4153482"/>
          </a:xfrm>
          <a:prstGeom prst="rect">
            <a:avLst/>
          </a:prstGeom>
        </p:spPr>
      </p:pic>
      <p:sp>
        <p:nvSpPr>
          <p:cNvPr id="6" name="TextBox 5">
            <a:extLst>
              <a:ext uri="{FF2B5EF4-FFF2-40B4-BE49-F238E27FC236}">
                <a16:creationId xmlns:a16="http://schemas.microsoft.com/office/drawing/2014/main" id="{DDD3A775-B106-43D9-906A-ABC3167EB969}"/>
              </a:ext>
            </a:extLst>
          </p:cNvPr>
          <p:cNvSpPr txBox="1"/>
          <p:nvPr/>
        </p:nvSpPr>
        <p:spPr>
          <a:xfrm flipH="1">
            <a:off x="4111389" y="5946199"/>
            <a:ext cx="4441369" cy="369332"/>
          </a:xfrm>
          <a:prstGeom prst="rect">
            <a:avLst/>
          </a:prstGeom>
          <a:noFill/>
        </p:spPr>
        <p:txBody>
          <a:bodyPr wrap="square" rtlCol="0">
            <a:spAutoFit/>
          </a:bodyPr>
          <a:lstStyle/>
          <a:p>
            <a:r>
              <a:rPr lang="en-US" dirty="0"/>
              <a:t>Fig: Homepage for the webapp</a:t>
            </a:r>
            <a:endParaRPr lang="en-IN" dirty="0"/>
          </a:p>
        </p:txBody>
      </p:sp>
    </p:spTree>
    <p:extLst>
      <p:ext uri="{BB962C8B-B14F-4D97-AF65-F5344CB8AC3E}">
        <p14:creationId xmlns:p14="http://schemas.microsoft.com/office/powerpoint/2010/main" val="2137377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07028E-1CDF-4103-91F7-ACB067B091E3}"/>
              </a:ext>
            </a:extLst>
          </p:cNvPr>
          <p:cNvPicPr>
            <a:picLocks noChangeAspect="1"/>
          </p:cNvPicPr>
          <p:nvPr/>
        </p:nvPicPr>
        <p:blipFill>
          <a:blip r:embed="rId2"/>
          <a:stretch>
            <a:fillRect/>
          </a:stretch>
        </p:blipFill>
        <p:spPr>
          <a:xfrm>
            <a:off x="1504099" y="662473"/>
            <a:ext cx="9183802" cy="4234216"/>
          </a:xfrm>
          <a:prstGeom prst="rect">
            <a:avLst/>
          </a:prstGeom>
        </p:spPr>
      </p:pic>
      <p:sp>
        <p:nvSpPr>
          <p:cNvPr id="6" name="TextBox 5">
            <a:extLst>
              <a:ext uri="{FF2B5EF4-FFF2-40B4-BE49-F238E27FC236}">
                <a16:creationId xmlns:a16="http://schemas.microsoft.com/office/drawing/2014/main" id="{0D647DEC-B6F4-4870-A39E-12E55BF43FD2}"/>
              </a:ext>
            </a:extLst>
          </p:cNvPr>
          <p:cNvSpPr txBox="1"/>
          <p:nvPr/>
        </p:nvSpPr>
        <p:spPr>
          <a:xfrm>
            <a:off x="1990530" y="5551713"/>
            <a:ext cx="8210939" cy="369332"/>
          </a:xfrm>
          <a:prstGeom prst="rect">
            <a:avLst/>
          </a:prstGeom>
          <a:noFill/>
        </p:spPr>
        <p:txBody>
          <a:bodyPr wrap="square" rtlCol="0">
            <a:spAutoFit/>
          </a:bodyPr>
          <a:lstStyle/>
          <a:p>
            <a:r>
              <a:rPr lang="en-US" dirty="0"/>
              <a:t>Fig: Uploading an image for detecting different classes of objects in it</a:t>
            </a:r>
            <a:endParaRPr lang="en-IN" dirty="0"/>
          </a:p>
        </p:txBody>
      </p:sp>
    </p:spTree>
    <p:extLst>
      <p:ext uri="{BB962C8B-B14F-4D97-AF65-F5344CB8AC3E}">
        <p14:creationId xmlns:p14="http://schemas.microsoft.com/office/powerpoint/2010/main" val="2717425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EA8A41-1C2D-4F08-9CB1-C44C6158CBE1}"/>
              </a:ext>
            </a:extLst>
          </p:cNvPr>
          <p:cNvPicPr>
            <a:picLocks noChangeAspect="1"/>
          </p:cNvPicPr>
          <p:nvPr/>
        </p:nvPicPr>
        <p:blipFill>
          <a:blip r:embed="rId2"/>
          <a:stretch>
            <a:fillRect/>
          </a:stretch>
        </p:blipFill>
        <p:spPr>
          <a:xfrm>
            <a:off x="1361567" y="605530"/>
            <a:ext cx="9468866" cy="4356474"/>
          </a:xfrm>
          <a:prstGeom prst="rect">
            <a:avLst/>
          </a:prstGeom>
        </p:spPr>
      </p:pic>
      <p:sp>
        <p:nvSpPr>
          <p:cNvPr id="4" name="TextBox 3">
            <a:extLst>
              <a:ext uri="{FF2B5EF4-FFF2-40B4-BE49-F238E27FC236}">
                <a16:creationId xmlns:a16="http://schemas.microsoft.com/office/drawing/2014/main" id="{FE4A27C3-D530-4A01-A2E2-F1EB5AA2EFEB}"/>
              </a:ext>
            </a:extLst>
          </p:cNvPr>
          <p:cNvSpPr txBox="1"/>
          <p:nvPr/>
        </p:nvSpPr>
        <p:spPr>
          <a:xfrm>
            <a:off x="2914261" y="5495731"/>
            <a:ext cx="6363478" cy="369332"/>
          </a:xfrm>
          <a:prstGeom prst="rect">
            <a:avLst/>
          </a:prstGeom>
          <a:noFill/>
        </p:spPr>
        <p:txBody>
          <a:bodyPr wrap="square" rtlCol="0">
            <a:spAutoFit/>
          </a:bodyPr>
          <a:lstStyle/>
          <a:p>
            <a:pPr algn="ctr"/>
            <a:r>
              <a:rPr lang="en-US" dirty="0"/>
              <a:t>Fig: Output</a:t>
            </a:r>
            <a:endParaRPr lang="en-IN" dirty="0"/>
          </a:p>
        </p:txBody>
      </p:sp>
    </p:spTree>
    <p:extLst>
      <p:ext uri="{BB962C8B-B14F-4D97-AF65-F5344CB8AC3E}">
        <p14:creationId xmlns:p14="http://schemas.microsoft.com/office/powerpoint/2010/main" val="2635027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3"/>
          <p:cNvSpPr txBox="1">
            <a:spLocks noGrp="1"/>
          </p:cNvSpPr>
          <p:nvPr>
            <p:ph type="title"/>
          </p:nvPr>
        </p:nvSpPr>
        <p:spPr>
          <a:xfrm>
            <a:off x="732237" y="469837"/>
            <a:ext cx="8911687" cy="751929"/>
          </a:xfrm>
          <a:prstGeom prst="rect">
            <a:avLst/>
          </a:prstGeom>
          <a:noFill/>
          <a:ln>
            <a:noFill/>
          </a:ln>
        </p:spPr>
        <p:txBody>
          <a:bodyPr spcFirstLastPara="1" wrap="square" lIns="45700" tIns="45700" rIns="45700" bIns="45700" anchor="ctr" anchorCtr="0">
            <a:normAutofit/>
          </a:bodyPr>
          <a:lstStyle/>
          <a:p>
            <a:pPr marL="0" lvl="0" indent="0" algn="l" rtl="0">
              <a:spcBef>
                <a:spcPts val="0"/>
              </a:spcBef>
              <a:spcAft>
                <a:spcPts val="0"/>
              </a:spcAft>
              <a:buClr>
                <a:schemeClr val="lt1"/>
              </a:buClr>
              <a:buSzPts val="3200"/>
              <a:buFont typeface="Arial"/>
              <a:buNone/>
            </a:pPr>
            <a:r>
              <a:rPr lang="en-US" sz="3600" b="1" dirty="0">
                <a:latin typeface="Arial"/>
                <a:ea typeface="Arial"/>
                <a:cs typeface="Arial"/>
                <a:sym typeface="Arial"/>
              </a:rPr>
              <a:t>Conclusion</a:t>
            </a:r>
            <a:r>
              <a:rPr lang="en-US" sz="3200" b="1" dirty="0">
                <a:latin typeface="Arial"/>
                <a:ea typeface="Arial"/>
                <a:cs typeface="Arial"/>
                <a:sym typeface="Arial"/>
              </a:rPr>
              <a:t>:</a:t>
            </a:r>
            <a:endParaRPr sz="3200" b="1" dirty="0">
              <a:latin typeface="Arial"/>
              <a:ea typeface="Arial"/>
              <a:cs typeface="Arial"/>
              <a:sym typeface="Arial"/>
            </a:endParaRPr>
          </a:p>
        </p:txBody>
      </p:sp>
      <p:sp>
        <p:nvSpPr>
          <p:cNvPr id="222" name="Google Shape;222;p23"/>
          <p:cNvSpPr txBox="1">
            <a:spLocks noGrp="1"/>
          </p:cNvSpPr>
          <p:nvPr>
            <p:ph idx="1"/>
          </p:nvPr>
        </p:nvSpPr>
        <p:spPr>
          <a:xfrm>
            <a:off x="525625" y="2248677"/>
            <a:ext cx="11140750" cy="4432042"/>
          </a:xfrm>
          <a:prstGeom prst="rect">
            <a:avLst/>
          </a:prstGeom>
          <a:noFill/>
          <a:ln>
            <a:noFill/>
          </a:ln>
        </p:spPr>
        <p:txBody>
          <a:bodyPr spcFirstLastPara="1" wrap="square" lIns="91425" tIns="45700" rIns="91425" bIns="45700" anchor="t" anchorCtr="0">
            <a:normAutofit/>
          </a:bodyPr>
          <a:lstStyle/>
          <a:p>
            <a:pPr marL="379477">
              <a:spcBef>
                <a:spcPts val="0"/>
              </a:spcBef>
              <a:spcAft>
                <a:spcPts val="0"/>
              </a:spcAft>
              <a:buSzPts val="2080"/>
            </a:pPr>
            <a:r>
              <a:rPr lang="en-US" sz="2200" dirty="0"/>
              <a:t>Object detection models are capable of tracking multiple people at once, in real-time, as they move through a given scene or across video frames. From retail stores to industrial factory floors, this kind of granular tracking could provide invaluable insights into security, worker performance and safety, retail foot traffic, and more. </a:t>
            </a:r>
          </a:p>
          <a:p>
            <a:pPr marL="36577" indent="0">
              <a:spcBef>
                <a:spcPts val="0"/>
              </a:spcBef>
              <a:spcAft>
                <a:spcPts val="0"/>
              </a:spcAft>
              <a:buSzPts val="2080"/>
              <a:buNone/>
            </a:pPr>
            <a:endParaRPr lang="en-US" sz="2200" dirty="0"/>
          </a:p>
          <a:p>
            <a:pPr marL="379477">
              <a:spcBef>
                <a:spcPts val="0"/>
              </a:spcBef>
              <a:spcAft>
                <a:spcPts val="0"/>
              </a:spcAft>
              <a:buSzPts val="2080"/>
            </a:pPr>
            <a:r>
              <a:rPr lang="en-US" sz="2200" dirty="0"/>
              <a:t>After researching through various papers related to Object Detection and Localization, we took a basic object detection model and improved its accuracy to detect images from different classes and produce a bounding box around it. Comparing between several models, we decided to use YOLO because of its speed and convenience for real time object detection.</a:t>
            </a:r>
            <a:endParaRPr sz="2200" dirty="0"/>
          </a:p>
          <a:p>
            <a:pPr marL="420624" lvl="0" indent="-384047" algn="l" rtl="0">
              <a:spcBef>
                <a:spcPts val="600"/>
              </a:spcBef>
              <a:spcAft>
                <a:spcPts val="0"/>
              </a:spcAft>
              <a:buSzPts val="2400"/>
              <a:buNone/>
            </a:pPr>
            <a:endParaRPr dirty="0"/>
          </a:p>
          <a:p>
            <a:pPr marL="420624" lvl="0" indent="-384047" algn="l" rtl="0">
              <a:spcBef>
                <a:spcPts val="600"/>
              </a:spcBef>
              <a:spcAft>
                <a:spcPts val="0"/>
              </a:spcAft>
              <a:buSzPts val="2400"/>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4"/>
          <p:cNvSpPr txBox="1">
            <a:spLocks noGrp="1"/>
          </p:cNvSpPr>
          <p:nvPr>
            <p:ph type="title"/>
          </p:nvPr>
        </p:nvSpPr>
        <p:spPr>
          <a:xfrm>
            <a:off x="490330" y="791472"/>
            <a:ext cx="10204174" cy="719275"/>
          </a:xfrm>
          <a:prstGeom prst="rect">
            <a:avLst/>
          </a:prstGeom>
          <a:noFill/>
          <a:ln>
            <a:noFill/>
          </a:ln>
        </p:spPr>
        <p:txBody>
          <a:bodyPr spcFirstLastPara="1" wrap="square" lIns="45700" tIns="45700" rIns="45700" bIns="45700" anchor="ctr" anchorCtr="0">
            <a:normAutofit/>
          </a:bodyPr>
          <a:lstStyle/>
          <a:p>
            <a:pPr marL="0" lvl="0" indent="0" algn="l" rtl="0">
              <a:spcBef>
                <a:spcPts val="0"/>
              </a:spcBef>
              <a:spcAft>
                <a:spcPts val="0"/>
              </a:spcAft>
              <a:buClr>
                <a:schemeClr val="lt1"/>
              </a:buClr>
              <a:buSzPct val="100000"/>
              <a:buFont typeface="Libre Franklin"/>
              <a:buNone/>
            </a:pPr>
            <a:r>
              <a:rPr lang="en-US"/>
              <a:t>References:</a:t>
            </a:r>
            <a:endParaRPr/>
          </a:p>
        </p:txBody>
      </p:sp>
      <p:sp>
        <p:nvSpPr>
          <p:cNvPr id="228" name="Google Shape;228;p24"/>
          <p:cNvSpPr txBox="1">
            <a:spLocks noGrp="1"/>
          </p:cNvSpPr>
          <p:nvPr>
            <p:ph idx="1"/>
          </p:nvPr>
        </p:nvSpPr>
        <p:spPr>
          <a:xfrm>
            <a:off x="689113" y="2342323"/>
            <a:ext cx="10813774" cy="5592761"/>
          </a:xfrm>
          <a:prstGeom prst="rect">
            <a:avLst/>
          </a:prstGeom>
          <a:noFill/>
          <a:ln>
            <a:noFill/>
          </a:ln>
        </p:spPr>
        <p:txBody>
          <a:bodyPr spcFirstLastPara="1" wrap="square" lIns="91425" tIns="45700" rIns="91425" bIns="45700" anchor="t" anchorCtr="0">
            <a:normAutofit/>
          </a:bodyPr>
          <a:lstStyle/>
          <a:p>
            <a:pPr marL="420624" lvl="0" indent="-384047" algn="l" rtl="0">
              <a:spcBef>
                <a:spcPts val="0"/>
              </a:spcBef>
              <a:spcAft>
                <a:spcPts val="0"/>
              </a:spcAft>
              <a:buSzPts val="1600"/>
              <a:buChar char="⦿"/>
            </a:pPr>
            <a:r>
              <a:rPr lang="en-IN" sz="2000" dirty="0"/>
              <a:t>Object Detection Algorithm based on improved YOLO v3 (Author: </a:t>
            </a:r>
            <a:r>
              <a:rPr lang="en-IN" sz="2000" dirty="0" err="1"/>
              <a:t>Liquan</a:t>
            </a:r>
            <a:r>
              <a:rPr lang="en-IN" sz="2000" dirty="0"/>
              <a:t> Zhao, </a:t>
            </a:r>
            <a:r>
              <a:rPr lang="en-IN" sz="2000" dirty="0" err="1"/>
              <a:t>Shuaiyang</a:t>
            </a:r>
            <a:r>
              <a:rPr lang="en-IN" sz="2000" dirty="0"/>
              <a:t> Li)</a:t>
            </a:r>
          </a:p>
          <a:p>
            <a:pPr marL="420624" lvl="0" indent="-384047" algn="l" rtl="0">
              <a:spcBef>
                <a:spcPts val="0"/>
              </a:spcBef>
              <a:spcAft>
                <a:spcPts val="0"/>
              </a:spcAft>
              <a:buSzPts val="1600"/>
              <a:buChar char="⦿"/>
            </a:pPr>
            <a:r>
              <a:rPr lang="en-US" sz="2000" dirty="0"/>
              <a:t>Submitted on 8 Jun 2015 (v1), last revised 9 May 2016 (this version, v5)] YOLO v1 Joseph Redmon, Santosh </a:t>
            </a:r>
            <a:r>
              <a:rPr lang="en-US" sz="2000" dirty="0" err="1"/>
              <a:t>Divvala</a:t>
            </a:r>
            <a:r>
              <a:rPr lang="en-US" sz="2000" dirty="0"/>
              <a:t>, Ross </a:t>
            </a:r>
            <a:r>
              <a:rPr lang="en-US" sz="2000" dirty="0" err="1"/>
              <a:t>Girshick</a:t>
            </a:r>
            <a:r>
              <a:rPr lang="en-US" sz="2000" dirty="0"/>
              <a:t>, Ali Farhadi</a:t>
            </a:r>
            <a:endParaRPr dirty="0"/>
          </a:p>
          <a:p>
            <a:pPr marL="420624" lvl="0" indent="-384047" algn="l" rtl="0">
              <a:spcBef>
                <a:spcPts val="400"/>
              </a:spcBef>
              <a:spcAft>
                <a:spcPts val="0"/>
              </a:spcAft>
              <a:buSzPts val="1600"/>
              <a:buChar char="⦿"/>
            </a:pPr>
            <a:r>
              <a:rPr lang="en-US" sz="2000" dirty="0"/>
              <a:t>You Only Look Once: Unified, Real-Time Object Detection (Author: Joseph Redmon, Santosh </a:t>
            </a:r>
            <a:r>
              <a:rPr lang="en-US" sz="2000" dirty="0" err="1"/>
              <a:t>Divvala</a:t>
            </a:r>
            <a:r>
              <a:rPr lang="en-US" sz="2000" dirty="0"/>
              <a:t>, Ross </a:t>
            </a:r>
            <a:r>
              <a:rPr lang="en-US" sz="2000" dirty="0" err="1"/>
              <a:t>Girshick</a:t>
            </a:r>
            <a:r>
              <a:rPr lang="en-US" sz="2000" dirty="0"/>
              <a:t>, Ali Farhadi) </a:t>
            </a:r>
          </a:p>
          <a:p>
            <a:pPr marL="420624" lvl="0" indent="-384047" algn="l" rtl="0">
              <a:spcBef>
                <a:spcPts val="400"/>
              </a:spcBef>
              <a:spcAft>
                <a:spcPts val="0"/>
              </a:spcAft>
              <a:buSzPts val="1600"/>
              <a:buChar char="⦿"/>
            </a:pPr>
            <a:r>
              <a:rPr lang="en-US" sz="2000" dirty="0"/>
              <a:t>Reed, Cheng-Yang Fu, Alexander C. Berg[Submitted on 4 Jun 2015 (v1), last revised 6 Jan 2016 (this version, v3)] Faster R-CNN </a:t>
            </a:r>
            <a:r>
              <a:rPr lang="en-US" sz="2000" dirty="0" err="1"/>
              <a:t>Shaoqing</a:t>
            </a:r>
            <a:r>
              <a:rPr lang="en-US" sz="2000" dirty="0"/>
              <a:t> Ren, </a:t>
            </a:r>
            <a:r>
              <a:rPr lang="en-US" sz="2000" dirty="0" err="1"/>
              <a:t>Kaiming</a:t>
            </a:r>
            <a:r>
              <a:rPr lang="en-US" sz="2000" dirty="0"/>
              <a:t> He, Ross </a:t>
            </a:r>
            <a:r>
              <a:rPr lang="en-US" sz="2000" dirty="0" err="1"/>
              <a:t>Girshick</a:t>
            </a:r>
            <a:r>
              <a:rPr lang="en-US" sz="2000" dirty="0"/>
              <a:t>, Jian Sun</a:t>
            </a:r>
          </a:p>
          <a:p>
            <a:pPr marL="420624" lvl="0" indent="-384047" algn="l" rtl="0">
              <a:spcBef>
                <a:spcPts val="400"/>
              </a:spcBef>
              <a:spcAft>
                <a:spcPts val="0"/>
              </a:spcAft>
              <a:buSzPts val="1600"/>
              <a:buChar char="⦿"/>
            </a:pPr>
            <a:r>
              <a:rPr lang="en-IN" sz="2000" dirty="0"/>
              <a:t>YOLO9000: Better, Faster, Stronger (Author: Joseph Redmon, Ali Farhadi)</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609599" y="526564"/>
            <a:ext cx="9956800" cy="692771"/>
          </a:xfrm>
          <a:prstGeom prst="rect">
            <a:avLst/>
          </a:prstGeom>
          <a:noFill/>
          <a:ln>
            <a:noFill/>
          </a:ln>
        </p:spPr>
        <p:txBody>
          <a:bodyPr spcFirstLastPara="1" wrap="square" lIns="45700" tIns="45700" rIns="45700" bIns="45700" anchor="ctr" anchorCtr="0">
            <a:normAutofit fontScale="90000"/>
          </a:bodyPr>
          <a:lstStyle/>
          <a:p>
            <a:pPr marL="0" lvl="0" indent="0" algn="l" rtl="0">
              <a:spcBef>
                <a:spcPts val="0"/>
              </a:spcBef>
              <a:spcAft>
                <a:spcPts val="0"/>
              </a:spcAft>
              <a:buClr>
                <a:schemeClr val="lt1"/>
              </a:buClr>
              <a:buSzPct val="100000"/>
              <a:buFont typeface="Libre Franklin"/>
              <a:buNone/>
            </a:pPr>
            <a:r>
              <a:rPr lang="en-US" dirty="0"/>
              <a:t>Abstract:</a:t>
            </a:r>
            <a:endParaRPr dirty="0"/>
          </a:p>
        </p:txBody>
      </p:sp>
      <p:sp>
        <p:nvSpPr>
          <p:cNvPr id="104" name="Google Shape;104;p3"/>
          <p:cNvSpPr txBox="1">
            <a:spLocks noGrp="1"/>
          </p:cNvSpPr>
          <p:nvPr>
            <p:ph idx="1"/>
          </p:nvPr>
        </p:nvSpPr>
        <p:spPr>
          <a:xfrm>
            <a:off x="609599" y="2295331"/>
            <a:ext cx="11146971" cy="3830833"/>
          </a:xfrm>
          <a:prstGeom prst="rect">
            <a:avLst/>
          </a:prstGeom>
          <a:noFill/>
          <a:ln>
            <a:noFill/>
          </a:ln>
        </p:spPr>
        <p:txBody>
          <a:bodyPr spcFirstLastPara="1" wrap="square" lIns="91425" tIns="45700" rIns="91425" bIns="45700" anchor="t" anchorCtr="0">
            <a:normAutofit/>
          </a:bodyPr>
          <a:lstStyle/>
          <a:p>
            <a:pPr marL="60452" marR="504190" lvl="0" indent="0" algn="just" rtl="0">
              <a:lnSpc>
                <a:spcPct val="150000"/>
              </a:lnSpc>
              <a:spcBef>
                <a:spcPts val="0"/>
              </a:spcBef>
              <a:spcAft>
                <a:spcPts val="0"/>
              </a:spcAft>
              <a:buSzPts val="1600"/>
              <a:buNone/>
            </a:pPr>
            <a:r>
              <a:rPr lang="en-US" sz="2000" i="1" dirty="0"/>
              <a:t>Object localization</a:t>
            </a:r>
            <a:r>
              <a:rPr lang="en-US" sz="2000" dirty="0"/>
              <a:t> refers to identifying the location of one or more objects in an image and drawing a bounding box around their extent</a:t>
            </a:r>
            <a:r>
              <a:rPr lang="en-US" sz="2000" i="1" dirty="0"/>
              <a:t>. Image classification</a:t>
            </a:r>
            <a:r>
              <a:rPr lang="en-US" sz="2000" dirty="0"/>
              <a:t> involves predicting the class of one object in an image. </a:t>
            </a:r>
            <a:r>
              <a:rPr lang="en-US" sz="2000" i="1" dirty="0"/>
              <a:t>Object detection</a:t>
            </a:r>
            <a:r>
              <a:rPr lang="en-US" sz="2000" dirty="0"/>
              <a:t> combines these two tasks and localizes and classifies one or more objects in an image. Object detection is one of the areas of computer vision that is maturing very rapidly.  Today, there is a plethora of pre-trained models for object detection (YOLO, RCNN, Fast RCNN, Mask RCNN, Multi-box etc.). So, it only takes a small amount of effort to detect most of the objects in a video or in an image.</a:t>
            </a:r>
            <a:endParaRPr sz="2000" dirty="0"/>
          </a:p>
          <a:p>
            <a:pPr marL="36576" lvl="0" indent="0" algn="l" rtl="0">
              <a:spcBef>
                <a:spcPts val="600"/>
              </a:spcBef>
              <a:spcAft>
                <a:spcPts val="0"/>
              </a:spcAft>
              <a:buSzPts val="24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707095" y="1095426"/>
            <a:ext cx="8911687" cy="128089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Clr>
                <a:schemeClr val="lt1"/>
              </a:buClr>
              <a:buSzPct val="100000"/>
              <a:buFont typeface="Libre Franklin"/>
              <a:buNone/>
            </a:pPr>
            <a:r>
              <a:rPr lang="en-US" sz="3600" b="1" dirty="0"/>
              <a:t>Introduction:</a:t>
            </a:r>
            <a:br>
              <a:rPr lang="en-US" sz="3600" b="1" dirty="0"/>
            </a:br>
            <a:br>
              <a:rPr lang="en-US" sz="3600" b="1" dirty="0"/>
            </a:br>
            <a:br>
              <a:rPr lang="en-US" sz="3600" b="1" dirty="0"/>
            </a:br>
            <a:endParaRPr sz="3600" b="1" dirty="0"/>
          </a:p>
        </p:txBody>
      </p:sp>
      <p:sp>
        <p:nvSpPr>
          <p:cNvPr id="110" name="Google Shape;110;p4"/>
          <p:cNvSpPr txBox="1">
            <a:spLocks noGrp="1"/>
          </p:cNvSpPr>
          <p:nvPr>
            <p:ph idx="1"/>
          </p:nvPr>
        </p:nvSpPr>
        <p:spPr>
          <a:xfrm>
            <a:off x="1051788" y="2376316"/>
            <a:ext cx="10088424" cy="3576616"/>
          </a:xfrm>
          <a:prstGeom prst="rect">
            <a:avLst/>
          </a:prstGeom>
          <a:noFill/>
          <a:ln>
            <a:noFill/>
          </a:ln>
        </p:spPr>
        <p:txBody>
          <a:bodyPr spcFirstLastPara="1" wrap="square" lIns="91425" tIns="45700" rIns="91425" bIns="45700" anchor="t" anchorCtr="0">
            <a:normAutofit/>
          </a:bodyPr>
          <a:lstStyle/>
          <a:p>
            <a:pPr marL="420624" lvl="0" indent="-384047" algn="l" rtl="0">
              <a:spcBef>
                <a:spcPts val="0"/>
              </a:spcBef>
              <a:spcAft>
                <a:spcPts val="0"/>
              </a:spcAft>
              <a:buSzPts val="1600"/>
              <a:buFont typeface="Noto Sans Symbols"/>
              <a:buChar char="❖"/>
            </a:pPr>
            <a:r>
              <a:rPr lang="en-US" sz="2000" dirty="0"/>
              <a:t>In object localization you identify the object and locate where exactly it is present within the image. Simply put, object localization aims to locate the main object in an image.</a:t>
            </a:r>
          </a:p>
          <a:p>
            <a:pPr marL="36577" lvl="0" indent="0" algn="l" rtl="0">
              <a:spcBef>
                <a:spcPts val="0"/>
              </a:spcBef>
              <a:spcAft>
                <a:spcPts val="0"/>
              </a:spcAft>
              <a:buSzPts val="1600"/>
              <a:buNone/>
            </a:pPr>
            <a:endParaRPr dirty="0"/>
          </a:p>
          <a:p>
            <a:pPr marL="420624" lvl="0" indent="-384047" algn="l" rtl="0">
              <a:spcBef>
                <a:spcPts val="400"/>
              </a:spcBef>
              <a:spcAft>
                <a:spcPts val="0"/>
              </a:spcAft>
              <a:buSzPts val="1600"/>
              <a:buFont typeface="Noto Sans Symbols"/>
              <a:buChar char="❖"/>
            </a:pPr>
            <a:r>
              <a:rPr lang="en-US" sz="2000" dirty="0"/>
              <a:t>Location of the object is depicted using the bounding box. A bounding box (usually shortened to </a:t>
            </a:r>
            <a:r>
              <a:rPr lang="en-US" sz="2000" dirty="0" err="1"/>
              <a:t>Bbox</a:t>
            </a:r>
            <a:r>
              <a:rPr lang="en-US" sz="2000" dirty="0"/>
              <a:t>) is an area defined by two longitudes and two latitudes.</a:t>
            </a:r>
            <a:endParaRPr dirty="0"/>
          </a:p>
          <a:p>
            <a:pPr marL="420624" lvl="0" indent="-282447" algn="l" rtl="0">
              <a:spcBef>
                <a:spcPts val="400"/>
              </a:spcBef>
              <a:spcAft>
                <a:spcPts val="0"/>
              </a:spcAft>
              <a:buSzPts val="1600"/>
              <a:buFont typeface="Noto Sans Symbols"/>
              <a:buNone/>
            </a:pPr>
            <a:endParaRPr sz="2000" dirty="0"/>
          </a:p>
          <a:p>
            <a:pPr marL="420624" lvl="0" indent="-282447" algn="l" rtl="0">
              <a:spcBef>
                <a:spcPts val="400"/>
              </a:spcBef>
              <a:spcAft>
                <a:spcPts val="0"/>
              </a:spcAft>
              <a:buSzPts val="1600"/>
              <a:buFont typeface="Noto Sans Symbols"/>
              <a:buNone/>
            </a:pP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6EA4-EF3E-49F7-999A-C7DD8DDAABCA}"/>
              </a:ext>
            </a:extLst>
          </p:cNvPr>
          <p:cNvSpPr>
            <a:spLocks noGrp="1"/>
          </p:cNvSpPr>
          <p:nvPr>
            <p:ph type="title"/>
          </p:nvPr>
        </p:nvSpPr>
        <p:spPr>
          <a:xfrm>
            <a:off x="651380" y="260576"/>
            <a:ext cx="10571998" cy="970450"/>
          </a:xfrm>
        </p:spPr>
        <p:txBody>
          <a:bodyPr/>
          <a:lstStyle/>
          <a:p>
            <a:r>
              <a:rPr lang="en-US" sz="3600" b="1" dirty="0">
                <a:solidFill>
                  <a:schemeClr val="lt1"/>
                </a:solidFill>
                <a:ea typeface="Arial"/>
                <a:cs typeface="Arial"/>
                <a:sym typeface="Arial"/>
              </a:rPr>
              <a:t>Literature Survey</a:t>
            </a:r>
            <a:endParaRPr lang="en-IN" sz="3600" dirty="0"/>
          </a:p>
        </p:txBody>
      </p:sp>
      <p:graphicFrame>
        <p:nvGraphicFramePr>
          <p:cNvPr id="3" name="Table 2">
            <a:extLst>
              <a:ext uri="{FF2B5EF4-FFF2-40B4-BE49-F238E27FC236}">
                <a16:creationId xmlns:a16="http://schemas.microsoft.com/office/drawing/2014/main" id="{E9B014B1-61DE-487F-A733-24253E112D5A}"/>
              </a:ext>
            </a:extLst>
          </p:cNvPr>
          <p:cNvGraphicFramePr>
            <a:graphicFrameLocks noGrp="1"/>
          </p:cNvGraphicFramePr>
          <p:nvPr>
            <p:extLst>
              <p:ext uri="{D42A27DB-BD31-4B8C-83A1-F6EECF244321}">
                <p14:modId xmlns:p14="http://schemas.microsoft.com/office/powerpoint/2010/main" val="750792021"/>
              </p:ext>
            </p:extLst>
          </p:nvPr>
        </p:nvGraphicFramePr>
        <p:xfrm>
          <a:off x="809625" y="3039903"/>
          <a:ext cx="10489746" cy="2836506"/>
        </p:xfrm>
        <a:graphic>
          <a:graphicData uri="http://schemas.openxmlformats.org/drawingml/2006/table">
            <a:tbl>
              <a:tblPr firstRow="1" bandRow="1">
                <a:noFill/>
                <a:tableStyleId>{40FC41A3-17FA-4C0F-858F-2B98CD190D89}</a:tableStyleId>
              </a:tblPr>
              <a:tblGrid>
                <a:gridCol w="2899212">
                  <a:extLst>
                    <a:ext uri="{9D8B030D-6E8A-4147-A177-3AD203B41FA5}">
                      <a16:colId xmlns:a16="http://schemas.microsoft.com/office/drawing/2014/main" val="3973708671"/>
                    </a:ext>
                  </a:extLst>
                </a:gridCol>
                <a:gridCol w="2339209">
                  <a:extLst>
                    <a:ext uri="{9D8B030D-6E8A-4147-A177-3AD203B41FA5}">
                      <a16:colId xmlns:a16="http://schemas.microsoft.com/office/drawing/2014/main" val="853106802"/>
                    </a:ext>
                  </a:extLst>
                </a:gridCol>
                <a:gridCol w="5251325">
                  <a:extLst>
                    <a:ext uri="{9D8B030D-6E8A-4147-A177-3AD203B41FA5}">
                      <a16:colId xmlns:a16="http://schemas.microsoft.com/office/drawing/2014/main" val="1615883720"/>
                    </a:ext>
                  </a:extLst>
                </a:gridCol>
              </a:tblGrid>
              <a:tr h="2836506">
                <a:tc>
                  <a:txBody>
                    <a:bodyPr/>
                    <a:lstStyle/>
                    <a:p>
                      <a:pPr marL="285750" marR="0" lvl="0" indent="-285750" algn="l" rtl="0">
                        <a:spcBef>
                          <a:spcPts val="0"/>
                        </a:spcBef>
                        <a:spcAft>
                          <a:spcPts val="0"/>
                        </a:spcAft>
                        <a:buFont typeface="Arial" panose="020B0604020202020204" pitchFamily="34" charset="0"/>
                        <a:buChar char="•"/>
                      </a:pPr>
                      <a:r>
                        <a:rPr lang="en-US" sz="1800" dirty="0"/>
                        <a:t>Real-Time Object Detection with Yolo</a:t>
                      </a:r>
                      <a:endParaRPr sz="1800" dirty="0"/>
                    </a:p>
                  </a:txBody>
                  <a:tcPr marL="91450" marR="91450" marT="45725" marB="45725"/>
                </a:tc>
                <a:tc>
                  <a:txBody>
                    <a:bodyPr/>
                    <a:lstStyle/>
                    <a:p>
                      <a:pPr marL="0" marR="0" lvl="0" indent="0" algn="l" rtl="0">
                        <a:spcBef>
                          <a:spcPts val="0"/>
                        </a:spcBef>
                        <a:spcAft>
                          <a:spcPts val="0"/>
                        </a:spcAft>
                        <a:buNone/>
                      </a:pPr>
                      <a:r>
                        <a:rPr lang="en-US" sz="1800" dirty="0" err="1"/>
                        <a:t>Geethapriya</a:t>
                      </a:r>
                      <a:r>
                        <a:rPr lang="en-US" sz="1800" dirty="0"/>
                        <a:t>. S, N. </a:t>
                      </a:r>
                      <a:r>
                        <a:rPr lang="en-US" sz="1800" dirty="0" err="1"/>
                        <a:t>Duraimurugan</a:t>
                      </a:r>
                      <a:r>
                        <a:rPr lang="en-US" sz="1800" dirty="0"/>
                        <a:t>, S.P. </a:t>
                      </a:r>
                      <a:r>
                        <a:rPr lang="en-US" sz="1800" dirty="0" err="1"/>
                        <a:t>Chokkalingam</a:t>
                      </a:r>
                      <a:r>
                        <a:rPr lang="en-US" sz="1800" dirty="0"/>
                        <a:t> </a:t>
                      </a:r>
                      <a:endParaRPr sz="1800" dirty="0"/>
                    </a:p>
                  </a:txBody>
                  <a:tcPr marL="91450" marR="91450" marT="45725" marB="45725"/>
                </a:tc>
                <a:tc>
                  <a:txBody>
                    <a:bodyPr/>
                    <a:lstStyle/>
                    <a:p>
                      <a:pPr marL="285750" marR="0" lvl="0" indent="-285750" algn="just" rtl="0">
                        <a:spcBef>
                          <a:spcPts val="0"/>
                        </a:spcBef>
                        <a:spcAft>
                          <a:spcPts val="0"/>
                        </a:spcAft>
                        <a:buClr>
                          <a:schemeClr val="lt1"/>
                        </a:buClr>
                        <a:buSzPts val="1800"/>
                        <a:buFont typeface="Arial"/>
                        <a:buChar char="•"/>
                      </a:pPr>
                      <a:r>
                        <a:rPr lang="en-US" sz="1800" dirty="0"/>
                        <a:t>YOLO is a Regression based algorithm</a:t>
                      </a:r>
                      <a:endParaRPr dirty="0"/>
                    </a:p>
                    <a:p>
                      <a:pPr marL="0" marR="0" lvl="0" indent="0" algn="just" rtl="0">
                        <a:spcBef>
                          <a:spcPts val="0"/>
                        </a:spcBef>
                        <a:spcAft>
                          <a:spcPts val="0"/>
                        </a:spcAft>
                        <a:buClr>
                          <a:schemeClr val="lt1"/>
                        </a:buClr>
                        <a:buSzPts val="1800"/>
                        <a:buFont typeface="Arial"/>
                        <a:buNone/>
                      </a:pPr>
                      <a:endParaRPr sz="1800" dirty="0"/>
                    </a:p>
                    <a:p>
                      <a:pPr marL="285750" marR="0" lvl="0" indent="-285750" algn="just" rtl="0">
                        <a:spcBef>
                          <a:spcPts val="0"/>
                        </a:spcBef>
                        <a:spcAft>
                          <a:spcPts val="0"/>
                        </a:spcAft>
                        <a:buClr>
                          <a:schemeClr val="lt1"/>
                        </a:buClr>
                        <a:buSzPts val="1800"/>
                        <a:buFont typeface="Arial"/>
                        <a:buChar char="•"/>
                      </a:pPr>
                      <a:r>
                        <a:rPr lang="en-US" sz="1800" dirty="0"/>
                        <a:t>In this, we won't select the interested regions from the image. Instead, we predict the classes and bounding boxes of the whole image at a single run of the algorithm and detect multiple objects using a single neural network. </a:t>
                      </a:r>
                      <a:endParaRPr dirty="0"/>
                    </a:p>
                    <a:p>
                      <a:pPr marL="285750" marR="0" lvl="0" indent="-171450" algn="just" rtl="0">
                        <a:spcBef>
                          <a:spcPts val="0"/>
                        </a:spcBef>
                        <a:spcAft>
                          <a:spcPts val="0"/>
                        </a:spcAft>
                        <a:buClr>
                          <a:schemeClr val="lt1"/>
                        </a:buClr>
                        <a:buSzPts val="1800"/>
                        <a:buFont typeface="Arial"/>
                        <a:buNone/>
                      </a:pPr>
                      <a:endParaRPr sz="1800" dirty="0"/>
                    </a:p>
                    <a:p>
                      <a:pPr marL="285750" marR="0" lvl="0" indent="-285750" algn="just" rtl="0">
                        <a:spcBef>
                          <a:spcPts val="0"/>
                        </a:spcBef>
                        <a:spcAft>
                          <a:spcPts val="0"/>
                        </a:spcAft>
                        <a:buClr>
                          <a:schemeClr val="lt1"/>
                        </a:buClr>
                        <a:buSzPts val="1800"/>
                        <a:buFont typeface="Arial"/>
                        <a:buChar char="•"/>
                      </a:pPr>
                      <a:r>
                        <a:rPr lang="en-US" sz="1800" dirty="0"/>
                        <a:t>YOLO algorithm is fast as compared to other classification algorithms.</a:t>
                      </a:r>
                      <a:endParaRPr sz="1800" dirty="0"/>
                    </a:p>
                  </a:txBody>
                  <a:tcPr marL="91450" marR="91450" marT="45725" marB="45725"/>
                </a:tc>
                <a:extLst>
                  <a:ext uri="{0D108BD9-81ED-4DB2-BD59-A6C34878D82A}">
                    <a16:rowId xmlns:a16="http://schemas.microsoft.com/office/drawing/2014/main" val="2274259110"/>
                  </a:ext>
                </a:extLst>
              </a:tr>
            </a:tbl>
          </a:graphicData>
        </a:graphic>
      </p:graphicFrame>
      <p:graphicFrame>
        <p:nvGraphicFramePr>
          <p:cNvPr id="4" name="Table 3">
            <a:extLst>
              <a:ext uri="{FF2B5EF4-FFF2-40B4-BE49-F238E27FC236}">
                <a16:creationId xmlns:a16="http://schemas.microsoft.com/office/drawing/2014/main" id="{7B79896B-F5FA-4E7E-BC43-FC890B60FC5F}"/>
              </a:ext>
            </a:extLst>
          </p:cNvPr>
          <p:cNvGraphicFramePr>
            <a:graphicFrameLocks noGrp="1"/>
          </p:cNvGraphicFramePr>
          <p:nvPr>
            <p:extLst>
              <p:ext uri="{D42A27DB-BD31-4B8C-83A1-F6EECF244321}">
                <p14:modId xmlns:p14="http://schemas.microsoft.com/office/powerpoint/2010/main" val="473388847"/>
              </p:ext>
            </p:extLst>
          </p:nvPr>
        </p:nvGraphicFramePr>
        <p:xfrm>
          <a:off x="569928" y="2315028"/>
          <a:ext cx="10653450" cy="824275"/>
        </p:xfrm>
        <a:graphic>
          <a:graphicData uri="http://schemas.openxmlformats.org/drawingml/2006/table">
            <a:tbl>
              <a:tblPr firstRow="1" bandRow="1">
                <a:noFill/>
                <a:tableStyleId>{40FC41A3-17FA-4C0F-858F-2B98CD190D89}</a:tableStyleId>
              </a:tblPr>
              <a:tblGrid>
                <a:gridCol w="642275">
                  <a:extLst>
                    <a:ext uri="{9D8B030D-6E8A-4147-A177-3AD203B41FA5}">
                      <a16:colId xmlns:a16="http://schemas.microsoft.com/office/drawing/2014/main" val="2687620946"/>
                    </a:ext>
                  </a:extLst>
                </a:gridCol>
                <a:gridCol w="2641340">
                  <a:extLst>
                    <a:ext uri="{9D8B030D-6E8A-4147-A177-3AD203B41FA5}">
                      <a16:colId xmlns:a16="http://schemas.microsoft.com/office/drawing/2014/main" val="1497445296"/>
                    </a:ext>
                  </a:extLst>
                </a:gridCol>
                <a:gridCol w="2407298">
                  <a:extLst>
                    <a:ext uri="{9D8B030D-6E8A-4147-A177-3AD203B41FA5}">
                      <a16:colId xmlns:a16="http://schemas.microsoft.com/office/drawing/2014/main" val="3899141774"/>
                    </a:ext>
                  </a:extLst>
                </a:gridCol>
                <a:gridCol w="4962537">
                  <a:extLst>
                    <a:ext uri="{9D8B030D-6E8A-4147-A177-3AD203B41FA5}">
                      <a16:colId xmlns:a16="http://schemas.microsoft.com/office/drawing/2014/main" val="2823083604"/>
                    </a:ext>
                  </a:extLst>
                </a:gridCol>
              </a:tblGrid>
              <a:tr h="824275">
                <a:tc>
                  <a:txBody>
                    <a:bodyPr/>
                    <a:lstStyle/>
                    <a:p>
                      <a:pPr marL="0" marR="0" lvl="0" indent="0" algn="just" rtl="0">
                        <a:spcBef>
                          <a:spcPts val="0"/>
                        </a:spcBef>
                        <a:spcAft>
                          <a:spcPts val="0"/>
                        </a:spcAft>
                        <a:buNone/>
                      </a:pPr>
                      <a:endParaRPr dirty="0"/>
                    </a:p>
                  </a:txBody>
                  <a:tcPr marL="91450" marR="91450" marT="45725" marB="45725"/>
                </a:tc>
                <a:tc>
                  <a:txBody>
                    <a:bodyPr/>
                    <a:lstStyle/>
                    <a:p>
                      <a:pPr marL="0" marR="0" lvl="0" indent="0" algn="just" rtl="0">
                        <a:spcBef>
                          <a:spcPts val="0"/>
                        </a:spcBef>
                        <a:spcAft>
                          <a:spcPts val="0"/>
                        </a:spcAft>
                        <a:buNone/>
                      </a:pPr>
                      <a:r>
                        <a:rPr lang="en-US" sz="1800" b="1" u="none" strike="noStrike" cap="none" dirty="0"/>
                        <a:t>PAPER TITLE</a:t>
                      </a:r>
                      <a:endParaRPr dirty="0"/>
                    </a:p>
                  </a:txBody>
                  <a:tcPr marL="91450" marR="91450" marT="45725" marB="45725"/>
                </a:tc>
                <a:tc>
                  <a:txBody>
                    <a:bodyPr/>
                    <a:lstStyle/>
                    <a:p>
                      <a:pPr marL="0" marR="0" lvl="0" indent="0" algn="just" rtl="0">
                        <a:spcBef>
                          <a:spcPts val="0"/>
                        </a:spcBef>
                        <a:spcAft>
                          <a:spcPts val="0"/>
                        </a:spcAft>
                        <a:buNone/>
                      </a:pPr>
                      <a:r>
                        <a:rPr lang="en-US" sz="1800" b="1" u="none" strike="noStrike" cap="none" dirty="0"/>
                        <a:t>  AUTHOR</a:t>
                      </a:r>
                      <a:endParaRPr dirty="0"/>
                    </a:p>
                  </a:txBody>
                  <a:tcPr marL="91450" marR="91450" marT="45725" marB="45725"/>
                </a:tc>
                <a:tc>
                  <a:txBody>
                    <a:bodyPr/>
                    <a:lstStyle/>
                    <a:p>
                      <a:pPr marL="0" marR="0" lvl="0" indent="0" algn="just" rtl="0">
                        <a:spcBef>
                          <a:spcPts val="0"/>
                        </a:spcBef>
                        <a:spcAft>
                          <a:spcPts val="0"/>
                        </a:spcAft>
                        <a:buNone/>
                      </a:pPr>
                      <a:r>
                        <a:rPr lang="en-US" sz="1800" b="1" u="none" strike="noStrike" cap="none" dirty="0"/>
                        <a:t>DESCRIPTION</a:t>
                      </a:r>
                      <a:endParaRPr dirty="0"/>
                    </a:p>
                  </a:txBody>
                  <a:tcPr marL="91450" marR="91450" marT="45725" marB="45725"/>
                </a:tc>
                <a:extLst>
                  <a:ext uri="{0D108BD9-81ED-4DB2-BD59-A6C34878D82A}">
                    <a16:rowId xmlns:a16="http://schemas.microsoft.com/office/drawing/2014/main" val="2413715867"/>
                  </a:ext>
                </a:extLst>
              </a:tr>
            </a:tbl>
          </a:graphicData>
        </a:graphic>
      </p:graphicFrame>
    </p:spTree>
    <p:extLst>
      <p:ext uri="{BB962C8B-B14F-4D97-AF65-F5344CB8AC3E}">
        <p14:creationId xmlns:p14="http://schemas.microsoft.com/office/powerpoint/2010/main" val="399624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EE58447-4D0F-47F5-A04E-A89590B64A9E}"/>
              </a:ext>
            </a:extLst>
          </p:cNvPr>
          <p:cNvGraphicFramePr>
            <a:graphicFrameLocks noGrp="1"/>
          </p:cNvGraphicFramePr>
          <p:nvPr>
            <p:extLst>
              <p:ext uri="{D42A27DB-BD31-4B8C-83A1-F6EECF244321}">
                <p14:modId xmlns:p14="http://schemas.microsoft.com/office/powerpoint/2010/main" val="728619046"/>
              </p:ext>
            </p:extLst>
          </p:nvPr>
        </p:nvGraphicFramePr>
        <p:xfrm>
          <a:off x="1511559" y="1334278"/>
          <a:ext cx="9750490" cy="3686628"/>
        </p:xfrm>
        <a:graphic>
          <a:graphicData uri="http://schemas.openxmlformats.org/drawingml/2006/table">
            <a:tbl>
              <a:tblPr firstRow="1" bandRow="1">
                <a:noFill/>
                <a:tableStyleId>{40FC41A3-17FA-4C0F-858F-2B98CD190D89}</a:tableStyleId>
              </a:tblPr>
              <a:tblGrid>
                <a:gridCol w="2694893">
                  <a:extLst>
                    <a:ext uri="{9D8B030D-6E8A-4147-A177-3AD203B41FA5}">
                      <a16:colId xmlns:a16="http://schemas.microsoft.com/office/drawing/2014/main" val="321518148"/>
                    </a:ext>
                  </a:extLst>
                </a:gridCol>
                <a:gridCol w="2174355">
                  <a:extLst>
                    <a:ext uri="{9D8B030D-6E8A-4147-A177-3AD203B41FA5}">
                      <a16:colId xmlns:a16="http://schemas.microsoft.com/office/drawing/2014/main" val="3390559734"/>
                    </a:ext>
                  </a:extLst>
                </a:gridCol>
                <a:gridCol w="4881242">
                  <a:extLst>
                    <a:ext uri="{9D8B030D-6E8A-4147-A177-3AD203B41FA5}">
                      <a16:colId xmlns:a16="http://schemas.microsoft.com/office/drawing/2014/main" val="3962232346"/>
                    </a:ext>
                  </a:extLst>
                </a:gridCol>
              </a:tblGrid>
              <a:tr h="3686628">
                <a:tc>
                  <a:txBody>
                    <a:bodyPr/>
                    <a:lstStyle/>
                    <a:p>
                      <a:pPr marL="285750" marR="0" lvl="0" indent="-285750" algn="l" rtl="0">
                        <a:spcBef>
                          <a:spcPts val="0"/>
                        </a:spcBef>
                        <a:spcAft>
                          <a:spcPts val="0"/>
                        </a:spcAft>
                        <a:buFont typeface="Arial" panose="020B0604020202020204" pitchFamily="34" charset="0"/>
                        <a:buChar char="•"/>
                      </a:pPr>
                      <a:r>
                        <a:rPr lang="en-US" dirty="0"/>
                        <a:t>Object Detection Algorithm based on improved YOLO v3</a:t>
                      </a:r>
                      <a:endParaRPr sz="1800" dirty="0"/>
                    </a:p>
                  </a:txBody>
                  <a:tcPr marL="91450" marR="91450" marT="45725" marB="45725"/>
                </a:tc>
                <a:tc>
                  <a:txBody>
                    <a:bodyPr/>
                    <a:lstStyle/>
                    <a:p>
                      <a:pPr marL="0" marR="0" lvl="0" indent="0" algn="l" rtl="0">
                        <a:spcBef>
                          <a:spcPts val="0"/>
                        </a:spcBef>
                        <a:spcAft>
                          <a:spcPts val="0"/>
                        </a:spcAft>
                        <a:buNone/>
                      </a:pPr>
                      <a:r>
                        <a:rPr lang="en-IN" dirty="0" err="1"/>
                        <a:t>Liquan</a:t>
                      </a:r>
                      <a:r>
                        <a:rPr lang="en-IN" dirty="0"/>
                        <a:t> Zhao, </a:t>
                      </a:r>
                      <a:r>
                        <a:rPr lang="en-IN" dirty="0" err="1"/>
                        <a:t>Shuaiyang</a:t>
                      </a:r>
                      <a:r>
                        <a:rPr lang="en-IN" dirty="0"/>
                        <a:t> Li</a:t>
                      </a:r>
                      <a:endParaRPr sz="1800" dirty="0"/>
                    </a:p>
                  </a:txBody>
                  <a:tcPr marL="91450" marR="91450" marT="45725" marB="45725"/>
                </a:tc>
                <a:tc>
                  <a:txBody>
                    <a:bodyPr/>
                    <a:lstStyle/>
                    <a:p>
                      <a:pPr marL="285750" marR="0" lvl="0" indent="-285750" algn="just" rtl="0">
                        <a:spcBef>
                          <a:spcPts val="0"/>
                        </a:spcBef>
                        <a:spcAft>
                          <a:spcPts val="0"/>
                        </a:spcAft>
                        <a:buClr>
                          <a:schemeClr val="lt1"/>
                        </a:buClr>
                        <a:buSzPts val="1800"/>
                        <a:buFont typeface="Arial"/>
                        <a:buChar char="•"/>
                      </a:pPr>
                      <a:r>
                        <a:rPr lang="en-US" dirty="0"/>
                        <a:t>The ‘You Only Look Once’ v3 (YOLOv3) method is among the most widely used deep learning-based object detection methods. </a:t>
                      </a:r>
                    </a:p>
                    <a:p>
                      <a:pPr marL="0" marR="0" lvl="0" indent="0" algn="just" rtl="0">
                        <a:spcBef>
                          <a:spcPts val="0"/>
                        </a:spcBef>
                        <a:spcAft>
                          <a:spcPts val="0"/>
                        </a:spcAft>
                        <a:buClr>
                          <a:schemeClr val="lt1"/>
                        </a:buClr>
                        <a:buSzPts val="1800"/>
                        <a:buFont typeface="Arial"/>
                        <a:buNone/>
                      </a:pPr>
                      <a:endParaRPr lang="en-US" dirty="0"/>
                    </a:p>
                    <a:p>
                      <a:pPr marL="285750" marR="0" lvl="0" indent="-285750" algn="just" rtl="0">
                        <a:spcBef>
                          <a:spcPts val="0"/>
                        </a:spcBef>
                        <a:spcAft>
                          <a:spcPts val="0"/>
                        </a:spcAft>
                        <a:buClr>
                          <a:schemeClr val="lt1"/>
                        </a:buClr>
                        <a:buSzPts val="1800"/>
                        <a:buFont typeface="Arial"/>
                        <a:buChar char="•"/>
                      </a:pPr>
                      <a:r>
                        <a:rPr lang="en-US" dirty="0"/>
                        <a:t>It uses the k-means cluster method to estimate the initial width and height of the predicted bounding boxes.</a:t>
                      </a:r>
                      <a:endParaRPr sz="1800" dirty="0"/>
                    </a:p>
                    <a:p>
                      <a:pPr marL="285750" marR="0" lvl="0" indent="-171450" algn="just" rtl="0">
                        <a:spcBef>
                          <a:spcPts val="0"/>
                        </a:spcBef>
                        <a:spcAft>
                          <a:spcPts val="0"/>
                        </a:spcAft>
                        <a:buClr>
                          <a:schemeClr val="lt1"/>
                        </a:buClr>
                        <a:buSzPts val="1800"/>
                        <a:buFont typeface="Arial"/>
                        <a:buNone/>
                      </a:pPr>
                      <a:endParaRPr sz="1800" dirty="0"/>
                    </a:p>
                    <a:p>
                      <a:pPr marL="0" marR="0" lvl="0" indent="0" algn="just" rtl="0">
                        <a:spcBef>
                          <a:spcPts val="0"/>
                        </a:spcBef>
                        <a:spcAft>
                          <a:spcPts val="0"/>
                        </a:spcAft>
                        <a:buClr>
                          <a:schemeClr val="lt1"/>
                        </a:buClr>
                        <a:buSzPts val="1800"/>
                        <a:buFont typeface="Arial"/>
                        <a:buNone/>
                      </a:pPr>
                      <a:endParaRPr sz="1800" dirty="0"/>
                    </a:p>
                  </a:txBody>
                  <a:tcPr marL="91450" marR="91450" marT="45725" marB="45725"/>
                </a:tc>
                <a:extLst>
                  <a:ext uri="{0D108BD9-81ED-4DB2-BD59-A6C34878D82A}">
                    <a16:rowId xmlns:a16="http://schemas.microsoft.com/office/drawing/2014/main" val="3906886381"/>
                  </a:ext>
                </a:extLst>
              </a:tr>
            </a:tbl>
          </a:graphicData>
        </a:graphic>
      </p:graphicFrame>
    </p:spTree>
    <p:extLst>
      <p:ext uri="{BB962C8B-B14F-4D97-AF65-F5344CB8AC3E}">
        <p14:creationId xmlns:p14="http://schemas.microsoft.com/office/powerpoint/2010/main" val="249431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5543CD-1EF2-4DDD-B419-74FA502189CC}"/>
              </a:ext>
            </a:extLst>
          </p:cNvPr>
          <p:cNvGraphicFramePr>
            <a:graphicFrameLocks noGrp="1"/>
          </p:cNvGraphicFramePr>
          <p:nvPr>
            <p:extLst>
              <p:ext uri="{D42A27DB-BD31-4B8C-83A1-F6EECF244321}">
                <p14:modId xmlns:p14="http://schemas.microsoft.com/office/powerpoint/2010/main" val="203613743"/>
              </p:ext>
            </p:extLst>
          </p:nvPr>
        </p:nvGraphicFramePr>
        <p:xfrm>
          <a:off x="1220755" y="1456613"/>
          <a:ext cx="9750490" cy="3686628"/>
        </p:xfrm>
        <a:graphic>
          <a:graphicData uri="http://schemas.openxmlformats.org/drawingml/2006/table">
            <a:tbl>
              <a:tblPr firstRow="1" bandRow="1">
                <a:noFill/>
                <a:tableStyleId>{40FC41A3-17FA-4C0F-858F-2B98CD190D89}</a:tableStyleId>
              </a:tblPr>
              <a:tblGrid>
                <a:gridCol w="2694893">
                  <a:extLst>
                    <a:ext uri="{9D8B030D-6E8A-4147-A177-3AD203B41FA5}">
                      <a16:colId xmlns:a16="http://schemas.microsoft.com/office/drawing/2014/main" val="493892094"/>
                    </a:ext>
                  </a:extLst>
                </a:gridCol>
                <a:gridCol w="2174355">
                  <a:extLst>
                    <a:ext uri="{9D8B030D-6E8A-4147-A177-3AD203B41FA5}">
                      <a16:colId xmlns:a16="http://schemas.microsoft.com/office/drawing/2014/main" val="3569073238"/>
                    </a:ext>
                  </a:extLst>
                </a:gridCol>
                <a:gridCol w="4881242">
                  <a:extLst>
                    <a:ext uri="{9D8B030D-6E8A-4147-A177-3AD203B41FA5}">
                      <a16:colId xmlns:a16="http://schemas.microsoft.com/office/drawing/2014/main" val="3650284775"/>
                    </a:ext>
                  </a:extLst>
                </a:gridCol>
              </a:tblGrid>
              <a:tr h="3686628">
                <a:tc>
                  <a:txBody>
                    <a:bodyPr/>
                    <a:lstStyle/>
                    <a:p>
                      <a:pPr marL="285750" marR="0" lvl="0" indent="-285750" algn="l" rtl="0">
                        <a:spcBef>
                          <a:spcPts val="0"/>
                        </a:spcBef>
                        <a:spcAft>
                          <a:spcPts val="0"/>
                        </a:spcAft>
                        <a:buFont typeface="Arial" panose="020B0604020202020204" pitchFamily="34" charset="0"/>
                        <a:buChar char="•"/>
                      </a:pPr>
                      <a:r>
                        <a:rPr lang="en-US" dirty="0"/>
                        <a:t>You Only Look Once: Unified, Real-Time Object Detection</a:t>
                      </a:r>
                      <a:endParaRPr sz="1800" dirty="0"/>
                    </a:p>
                  </a:txBody>
                  <a:tcPr marL="91450" marR="91450" marT="45725" marB="45725"/>
                </a:tc>
                <a:tc>
                  <a:txBody>
                    <a:bodyPr/>
                    <a:lstStyle/>
                    <a:p>
                      <a:pPr marL="0" marR="0" lvl="0" indent="0" algn="l" rtl="0">
                        <a:spcBef>
                          <a:spcPts val="0"/>
                        </a:spcBef>
                        <a:spcAft>
                          <a:spcPts val="0"/>
                        </a:spcAft>
                        <a:buNone/>
                      </a:pPr>
                      <a:r>
                        <a:rPr lang="en-IN" dirty="0"/>
                        <a:t>Joseph Redmon, Santosh </a:t>
                      </a:r>
                      <a:r>
                        <a:rPr lang="en-IN" dirty="0" err="1"/>
                        <a:t>Divvala</a:t>
                      </a:r>
                      <a:r>
                        <a:rPr lang="en-IN" dirty="0"/>
                        <a:t>, Ross </a:t>
                      </a:r>
                      <a:r>
                        <a:rPr lang="en-IN" dirty="0" err="1"/>
                        <a:t>Girshick</a:t>
                      </a:r>
                      <a:r>
                        <a:rPr lang="en-IN" dirty="0"/>
                        <a:t>, Ali Farhadi)</a:t>
                      </a:r>
                      <a:endParaRPr sz="1800" dirty="0"/>
                    </a:p>
                  </a:txBody>
                  <a:tcPr marL="91450" marR="91450" marT="45725" marB="45725"/>
                </a:tc>
                <a:tc>
                  <a:txBody>
                    <a:bodyPr/>
                    <a:lstStyle/>
                    <a:p>
                      <a:pPr marL="285750" marR="0" lvl="0" indent="-285750" algn="just" rtl="0">
                        <a:spcBef>
                          <a:spcPts val="0"/>
                        </a:spcBef>
                        <a:spcAft>
                          <a:spcPts val="0"/>
                        </a:spcAft>
                        <a:buClr>
                          <a:schemeClr val="lt1"/>
                        </a:buClr>
                        <a:buSzPts val="1800"/>
                        <a:buFont typeface="Arial"/>
                        <a:buChar char="•"/>
                      </a:pPr>
                      <a:r>
                        <a:rPr lang="en-US" dirty="0"/>
                        <a:t>Authors present YOLO, an approach to object detection. Prior work on object detection repurposes classifiers to perform detection. Instead, they frame object detection as a regression problem to spatially separated bounding boxes and associated class probabilities. </a:t>
                      </a:r>
                    </a:p>
                    <a:p>
                      <a:pPr marL="0" marR="0" lvl="0" indent="0" algn="just" rtl="0">
                        <a:spcBef>
                          <a:spcPts val="0"/>
                        </a:spcBef>
                        <a:spcAft>
                          <a:spcPts val="0"/>
                        </a:spcAft>
                        <a:buClr>
                          <a:schemeClr val="lt1"/>
                        </a:buClr>
                        <a:buSzPts val="1800"/>
                        <a:buFont typeface="Arial"/>
                        <a:buNone/>
                      </a:pPr>
                      <a:endParaRPr lang="en-US" dirty="0"/>
                    </a:p>
                    <a:p>
                      <a:pPr marL="285750" marR="0" lvl="0" indent="-285750" algn="just" rtl="0">
                        <a:spcBef>
                          <a:spcPts val="0"/>
                        </a:spcBef>
                        <a:spcAft>
                          <a:spcPts val="0"/>
                        </a:spcAft>
                        <a:buClr>
                          <a:schemeClr val="lt1"/>
                        </a:buClr>
                        <a:buSzPts val="1800"/>
                        <a:buFont typeface="Arial"/>
                        <a:buChar char="•"/>
                      </a:pPr>
                      <a:r>
                        <a:rPr lang="en-US" dirty="0"/>
                        <a:t>A single neural network predicts bounding boxes and class probabilities directly from full images in one evaluation</a:t>
                      </a:r>
                      <a:endParaRPr sz="1800" dirty="0"/>
                    </a:p>
                    <a:p>
                      <a:pPr marL="0" marR="0" lvl="0" indent="0" algn="just" rtl="0">
                        <a:spcBef>
                          <a:spcPts val="0"/>
                        </a:spcBef>
                        <a:spcAft>
                          <a:spcPts val="0"/>
                        </a:spcAft>
                        <a:buClr>
                          <a:schemeClr val="lt1"/>
                        </a:buClr>
                        <a:buSzPts val="1800"/>
                        <a:buFont typeface="Arial"/>
                        <a:buNone/>
                      </a:pPr>
                      <a:endParaRPr sz="1800" dirty="0"/>
                    </a:p>
                  </a:txBody>
                  <a:tcPr marL="91450" marR="91450" marT="45725" marB="45725"/>
                </a:tc>
                <a:extLst>
                  <a:ext uri="{0D108BD9-81ED-4DB2-BD59-A6C34878D82A}">
                    <a16:rowId xmlns:a16="http://schemas.microsoft.com/office/drawing/2014/main" val="2770291559"/>
                  </a:ext>
                </a:extLst>
              </a:tr>
            </a:tbl>
          </a:graphicData>
        </a:graphic>
      </p:graphicFrame>
    </p:spTree>
    <p:extLst>
      <p:ext uri="{BB962C8B-B14F-4D97-AF65-F5344CB8AC3E}">
        <p14:creationId xmlns:p14="http://schemas.microsoft.com/office/powerpoint/2010/main" val="1554616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AE95E8E-40AB-470C-95D3-548AC7ECF863}"/>
              </a:ext>
            </a:extLst>
          </p:cNvPr>
          <p:cNvGraphicFramePr>
            <a:graphicFrameLocks noGrp="1"/>
          </p:cNvGraphicFramePr>
          <p:nvPr>
            <p:extLst>
              <p:ext uri="{D42A27DB-BD31-4B8C-83A1-F6EECF244321}">
                <p14:modId xmlns:p14="http://schemas.microsoft.com/office/powerpoint/2010/main" val="3878477076"/>
              </p:ext>
            </p:extLst>
          </p:nvPr>
        </p:nvGraphicFramePr>
        <p:xfrm>
          <a:off x="1220755" y="1585686"/>
          <a:ext cx="9750490" cy="3686628"/>
        </p:xfrm>
        <a:graphic>
          <a:graphicData uri="http://schemas.openxmlformats.org/drawingml/2006/table">
            <a:tbl>
              <a:tblPr firstRow="1" bandRow="1">
                <a:noFill/>
                <a:tableStyleId>{40FC41A3-17FA-4C0F-858F-2B98CD190D89}</a:tableStyleId>
              </a:tblPr>
              <a:tblGrid>
                <a:gridCol w="2694893">
                  <a:extLst>
                    <a:ext uri="{9D8B030D-6E8A-4147-A177-3AD203B41FA5}">
                      <a16:colId xmlns:a16="http://schemas.microsoft.com/office/drawing/2014/main" val="750527184"/>
                    </a:ext>
                  </a:extLst>
                </a:gridCol>
                <a:gridCol w="2174355">
                  <a:extLst>
                    <a:ext uri="{9D8B030D-6E8A-4147-A177-3AD203B41FA5}">
                      <a16:colId xmlns:a16="http://schemas.microsoft.com/office/drawing/2014/main" val="957113520"/>
                    </a:ext>
                  </a:extLst>
                </a:gridCol>
                <a:gridCol w="4881242">
                  <a:extLst>
                    <a:ext uri="{9D8B030D-6E8A-4147-A177-3AD203B41FA5}">
                      <a16:colId xmlns:a16="http://schemas.microsoft.com/office/drawing/2014/main" val="4137905457"/>
                    </a:ext>
                  </a:extLst>
                </a:gridCol>
              </a:tblGrid>
              <a:tr h="3686628">
                <a:tc>
                  <a:txBody>
                    <a:bodyPr/>
                    <a:lstStyle/>
                    <a:p>
                      <a:pPr marL="285750" marR="0" lvl="0" indent="-285750" algn="l" rtl="0">
                        <a:spcBef>
                          <a:spcPts val="0"/>
                        </a:spcBef>
                        <a:spcAft>
                          <a:spcPts val="0"/>
                        </a:spcAft>
                        <a:buFont typeface="Arial" panose="020B0604020202020204" pitchFamily="34" charset="0"/>
                        <a:buChar char="•"/>
                      </a:pPr>
                      <a:r>
                        <a:rPr lang="en-IN" dirty="0"/>
                        <a:t>YOLO9000: Better, Faster, Stronger</a:t>
                      </a:r>
                      <a:endParaRPr sz="1800" dirty="0"/>
                    </a:p>
                  </a:txBody>
                  <a:tcPr marL="91450" marR="91450" marT="45725" marB="45725"/>
                </a:tc>
                <a:tc>
                  <a:txBody>
                    <a:bodyPr/>
                    <a:lstStyle/>
                    <a:p>
                      <a:pPr marL="0" marR="0" lvl="0" indent="0" algn="l" rtl="0">
                        <a:spcBef>
                          <a:spcPts val="0"/>
                        </a:spcBef>
                        <a:spcAft>
                          <a:spcPts val="0"/>
                        </a:spcAft>
                        <a:buNone/>
                      </a:pPr>
                      <a:r>
                        <a:rPr lang="en-IN" dirty="0"/>
                        <a:t>Joseph Redmon, Ali Farhadi</a:t>
                      </a:r>
                      <a:endParaRPr sz="1800" dirty="0"/>
                    </a:p>
                  </a:txBody>
                  <a:tcPr marL="91450" marR="91450" marT="45725" marB="45725"/>
                </a:tc>
                <a:tc>
                  <a:txBody>
                    <a:bodyPr/>
                    <a:lstStyle/>
                    <a:p>
                      <a:pPr marL="285750" marR="0" lvl="0" indent="-285750" algn="just" rtl="0">
                        <a:spcBef>
                          <a:spcPts val="0"/>
                        </a:spcBef>
                        <a:spcAft>
                          <a:spcPts val="0"/>
                        </a:spcAft>
                        <a:buClr>
                          <a:schemeClr val="lt1"/>
                        </a:buClr>
                        <a:buSzPts val="1800"/>
                        <a:buFont typeface="Arial"/>
                        <a:buChar char="•"/>
                      </a:pPr>
                      <a:r>
                        <a:rPr lang="en-US" dirty="0"/>
                        <a:t>In this authors introduce YOLO9000, a state-of-the-art, real-time object detection system that can detect over 9000 object categories. They propose various improvements to the YOLO detection method, both novel and drawn from prior work.</a:t>
                      </a:r>
                    </a:p>
                    <a:p>
                      <a:pPr marL="0" marR="0" lvl="0" indent="0" algn="just" rtl="0">
                        <a:spcBef>
                          <a:spcPts val="0"/>
                        </a:spcBef>
                        <a:spcAft>
                          <a:spcPts val="0"/>
                        </a:spcAft>
                        <a:buClr>
                          <a:schemeClr val="lt1"/>
                        </a:buClr>
                        <a:buSzPts val="1800"/>
                        <a:buFont typeface="Arial"/>
                        <a:buNone/>
                      </a:pPr>
                      <a:endParaRPr lang="en-US" dirty="0"/>
                    </a:p>
                    <a:p>
                      <a:pPr marL="285750" marR="0" lvl="0" indent="-285750" algn="just" rtl="0">
                        <a:spcBef>
                          <a:spcPts val="0"/>
                        </a:spcBef>
                        <a:spcAft>
                          <a:spcPts val="0"/>
                        </a:spcAft>
                        <a:buClr>
                          <a:schemeClr val="lt1"/>
                        </a:buClr>
                        <a:buSzPts val="1800"/>
                        <a:buFont typeface="Arial"/>
                        <a:buChar char="•"/>
                      </a:pPr>
                      <a:r>
                        <a:rPr lang="en-US" dirty="0"/>
                        <a:t>Finally, they propose a method to jointly train on object detection and classification.</a:t>
                      </a:r>
                      <a:endParaRPr sz="1800" dirty="0"/>
                    </a:p>
                  </a:txBody>
                  <a:tcPr marL="91450" marR="91450" marT="45725" marB="45725"/>
                </a:tc>
                <a:extLst>
                  <a:ext uri="{0D108BD9-81ED-4DB2-BD59-A6C34878D82A}">
                    <a16:rowId xmlns:a16="http://schemas.microsoft.com/office/drawing/2014/main" val="874957874"/>
                  </a:ext>
                </a:extLst>
              </a:tr>
            </a:tbl>
          </a:graphicData>
        </a:graphic>
      </p:graphicFrame>
    </p:spTree>
    <p:extLst>
      <p:ext uri="{BB962C8B-B14F-4D97-AF65-F5344CB8AC3E}">
        <p14:creationId xmlns:p14="http://schemas.microsoft.com/office/powerpoint/2010/main" val="317932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0"/>
          <p:cNvPicPr preferRelativeResize="0"/>
          <p:nvPr/>
        </p:nvPicPr>
        <p:blipFill rotWithShape="1">
          <a:blip r:embed="rId3">
            <a:alphaModFix/>
          </a:blip>
          <a:srcRect/>
          <a:stretch/>
        </p:blipFill>
        <p:spPr>
          <a:xfrm>
            <a:off x="2232660" y="464819"/>
            <a:ext cx="7726680" cy="5013961"/>
          </a:xfrm>
          <a:prstGeom prst="rect">
            <a:avLst/>
          </a:prstGeom>
          <a:noFill/>
          <a:ln>
            <a:noFill/>
          </a:ln>
        </p:spPr>
      </p:pic>
      <p:sp>
        <p:nvSpPr>
          <p:cNvPr id="3" name="TextBox 2">
            <a:extLst>
              <a:ext uri="{FF2B5EF4-FFF2-40B4-BE49-F238E27FC236}">
                <a16:creationId xmlns:a16="http://schemas.microsoft.com/office/drawing/2014/main" id="{621516AB-C501-4073-81F2-FB4024F6FFB1}"/>
              </a:ext>
            </a:extLst>
          </p:cNvPr>
          <p:cNvSpPr txBox="1"/>
          <p:nvPr/>
        </p:nvSpPr>
        <p:spPr>
          <a:xfrm>
            <a:off x="4029270" y="5905738"/>
            <a:ext cx="4330959" cy="307777"/>
          </a:xfrm>
          <a:prstGeom prst="rect">
            <a:avLst/>
          </a:prstGeom>
          <a:noFill/>
        </p:spPr>
        <p:txBody>
          <a:bodyPr wrap="square" rtlCol="0">
            <a:spAutoFit/>
          </a:bodyPr>
          <a:lstStyle/>
          <a:p>
            <a:pPr algn="ctr"/>
            <a:r>
              <a:rPr lang="en-US" sz="1400" dirty="0"/>
              <a:t>Fig: YOLO in action</a:t>
            </a:r>
            <a:endParaRPr lang="en-IN" sz="1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112</TotalTime>
  <Words>1485</Words>
  <Application>Microsoft Office PowerPoint</Application>
  <PresentationFormat>Widescreen</PresentationFormat>
  <Paragraphs>108</Paragraphs>
  <Slides>25</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Libre Franklin</vt:lpstr>
      <vt:lpstr>Wingdings 2</vt:lpstr>
      <vt:lpstr>Century Gothic</vt:lpstr>
      <vt:lpstr>Arial</vt:lpstr>
      <vt:lpstr>Noto Sans Symbols</vt:lpstr>
      <vt:lpstr>Quotable</vt:lpstr>
      <vt:lpstr> Object Detection and Localization                                Group members:                                                                                    Deep Dama (07)                                                                        Durwankur Gursale (17)                                                                                 Anuja Jadhav (22)</vt:lpstr>
      <vt:lpstr>Contents:</vt:lpstr>
      <vt:lpstr>Abstract:</vt:lpstr>
      <vt:lpstr>Introduction:   </vt:lpstr>
      <vt:lpstr>Literature Survey</vt:lpstr>
      <vt:lpstr>PowerPoint Presentation</vt:lpstr>
      <vt:lpstr>PowerPoint Presentation</vt:lpstr>
      <vt:lpstr>PowerPoint Presentation</vt:lpstr>
      <vt:lpstr>PowerPoint Presentation</vt:lpstr>
      <vt:lpstr>Regression based algorithms</vt:lpstr>
      <vt:lpstr>PowerPoint Presentation</vt:lpstr>
      <vt:lpstr>Objectives:</vt:lpstr>
      <vt:lpstr>Scope:</vt:lpstr>
      <vt:lpstr>Problem Statement:</vt:lpstr>
      <vt:lpstr>PowerPoint Presentation</vt:lpstr>
      <vt:lpstr>PowerPoint Presentation</vt:lpstr>
      <vt:lpstr>PowerPoint Presentation</vt:lpstr>
      <vt:lpstr>YOLO </vt:lpstr>
      <vt:lpstr>PowerPoint Presentation</vt:lpstr>
      <vt:lpstr>Darknet</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Object Detection and Localization                                Group members:                                                                                    Deep Dama (07)                                                                        Durwankur Gursale (17)                                                                                 Anuja Jadhav (22)</dc:title>
  <dc:creator>shitaldama.34@gmail.com</dc:creator>
  <cp:lastModifiedBy>Anuja Jadhav</cp:lastModifiedBy>
  <cp:revision>7</cp:revision>
  <dcterms:created xsi:type="dcterms:W3CDTF">2020-02-19T13:48:11Z</dcterms:created>
  <dcterms:modified xsi:type="dcterms:W3CDTF">2021-05-18T13:09:09Z</dcterms:modified>
</cp:coreProperties>
</file>