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8885" y="457200"/>
            <a:ext cx="1402841" cy="902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2329934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BE- Computer Department 2022-23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00400" y="1817133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</a:rPr>
              <a:t>VidyaNiketan</a:t>
            </a:r>
            <a:r>
              <a:rPr lang="en-US" dirty="0">
                <a:solidFill>
                  <a:prstClr val="black"/>
                </a:solidFill>
              </a:rPr>
              <a:t> College Of </a:t>
            </a:r>
            <a:r>
              <a:rPr lang="en-US" dirty="0" err="1">
                <a:solidFill>
                  <a:prstClr val="black"/>
                </a:solidFill>
              </a:rPr>
              <a:t>Engineering,Bota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2939534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On- </a:t>
            </a:r>
            <a:r>
              <a:rPr lang="en-US" b="1" dirty="0"/>
              <a:t>Online</a:t>
            </a:r>
            <a:r>
              <a:rPr lang="en-US" dirty="0"/>
              <a:t> </a:t>
            </a:r>
            <a:r>
              <a:rPr lang="en-US" b="1" dirty="0"/>
              <a:t>Smart</a:t>
            </a:r>
            <a:r>
              <a:rPr lang="en-US" dirty="0"/>
              <a:t> </a:t>
            </a:r>
            <a:r>
              <a:rPr lang="en-US" b="1" dirty="0"/>
              <a:t>Business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8511" y="3549134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Guided By- Prof. </a:t>
            </a:r>
            <a:r>
              <a:rPr lang="en-US" dirty="0" err="1"/>
              <a:t>Dighe</a:t>
            </a:r>
            <a:r>
              <a:rPr lang="en-US" dirty="0"/>
              <a:t> S.E.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05667" y="4114799"/>
            <a:ext cx="1996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By-</a:t>
            </a:r>
          </a:p>
          <a:p>
            <a:r>
              <a:rPr lang="en-US" dirty="0" err="1"/>
              <a:t>Gaikwad</a:t>
            </a:r>
            <a:r>
              <a:rPr lang="en-US" dirty="0"/>
              <a:t> </a:t>
            </a:r>
            <a:r>
              <a:rPr lang="en-US" dirty="0" err="1"/>
              <a:t>Shradha</a:t>
            </a:r>
            <a:endParaRPr lang="en-US" dirty="0"/>
          </a:p>
          <a:p>
            <a:r>
              <a:rPr lang="en-US" dirty="0"/>
              <a:t>Wale </a:t>
            </a:r>
            <a:r>
              <a:rPr lang="en-US" dirty="0" err="1"/>
              <a:t>Anuja</a:t>
            </a:r>
            <a:endParaRPr lang="en-US" dirty="0"/>
          </a:p>
          <a:p>
            <a:r>
              <a:rPr lang="en-US" dirty="0" err="1"/>
              <a:t>Sayyad</a:t>
            </a:r>
            <a:r>
              <a:rPr lang="en-US" dirty="0"/>
              <a:t> </a:t>
            </a:r>
            <a:r>
              <a:rPr lang="en-US" dirty="0" err="1"/>
              <a:t>Muskan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4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003" y="507433"/>
            <a:ext cx="15519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spc="-25" dirty="0">
                <a:solidFill>
                  <a:srgbClr val="D72028"/>
                </a:solidFill>
                <a:latin typeface="Arial"/>
                <a:cs typeface="Arial"/>
              </a:rPr>
              <a:t>MODULE</a:t>
            </a:r>
            <a:r>
              <a:rPr sz="1800" b="1" i="0" spc="-6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20" dirty="0">
                <a:solidFill>
                  <a:srgbClr val="D72028"/>
                </a:solidFill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8387" y="810576"/>
            <a:ext cx="6958331" cy="5065489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600" b="1" spc="-10" dirty="0">
                <a:latin typeface="Arial"/>
                <a:cs typeface="Arial"/>
              </a:rPr>
              <a:t>ADMIN</a:t>
            </a:r>
            <a:endParaRPr sz="16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815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spc="-5" dirty="0">
                <a:latin typeface="Arial MT"/>
                <a:cs typeface="Arial MT"/>
              </a:rPr>
              <a:t>Login</a:t>
            </a:r>
            <a:endParaRPr sz="16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spc="-5" dirty="0">
                <a:latin typeface="Arial MT"/>
                <a:cs typeface="Arial MT"/>
              </a:rPr>
              <a:t>Approve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600" b="1" spc="-5" dirty="0">
                <a:latin typeface="Arial"/>
                <a:cs typeface="Arial"/>
              </a:rPr>
              <a:t>STOCKIEST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sz="1600" dirty="0">
                <a:latin typeface="Arial MT"/>
                <a:cs typeface="Arial MT"/>
              </a:rPr>
              <a:t>Register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16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spc="-5" dirty="0">
                <a:latin typeface="Arial MT"/>
                <a:cs typeface="Arial MT"/>
              </a:rPr>
              <a:t>Login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7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sz="1600" spc="-5" dirty="0">
                <a:latin typeface="Arial MT"/>
                <a:cs typeface="Arial MT"/>
              </a:rPr>
              <a:t>Create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sz="1600" dirty="0">
                <a:latin typeface="Arial MT"/>
                <a:cs typeface="Arial MT"/>
              </a:rPr>
              <a:t>Name,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price, </a:t>
            </a:r>
            <a:r>
              <a:rPr sz="1600" dirty="0">
                <a:latin typeface="Arial MT"/>
                <a:cs typeface="Arial MT"/>
              </a:rPr>
              <a:t>description,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offer,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stock,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specification,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shipping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days, charges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6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sz="1600" spc="-5" dirty="0">
                <a:latin typeface="Arial MT"/>
                <a:cs typeface="Arial MT"/>
              </a:rPr>
              <a:t>View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production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sz="1600" spc="-5" dirty="0">
                <a:latin typeface="Arial MT"/>
                <a:cs typeface="Arial MT"/>
              </a:rPr>
              <a:t>Upload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image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sz="1600" dirty="0">
                <a:latin typeface="Arial MT"/>
                <a:cs typeface="Arial MT"/>
              </a:rPr>
              <a:t>Edit/Delete</a:t>
            </a:r>
            <a:r>
              <a:rPr sz="1600" spc="-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003" y="507433"/>
            <a:ext cx="15519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spc="-25" dirty="0">
                <a:solidFill>
                  <a:srgbClr val="D72028"/>
                </a:solidFill>
                <a:latin typeface="Arial"/>
                <a:cs typeface="Arial"/>
              </a:rPr>
              <a:t>MODULE</a:t>
            </a:r>
            <a:r>
              <a:rPr sz="1800" b="1" i="0" spc="-6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20" dirty="0">
                <a:solidFill>
                  <a:srgbClr val="D72028"/>
                </a:solidFill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8389" y="808163"/>
            <a:ext cx="6546215" cy="576439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500" b="1" spc="-5" dirty="0">
                <a:latin typeface="Arial"/>
                <a:cs typeface="Arial"/>
              </a:rPr>
              <a:t>DISTRIBUTOR</a:t>
            </a:r>
            <a:endParaRPr sz="15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spc="5" dirty="0">
                <a:latin typeface="Arial MT"/>
                <a:cs typeface="Arial MT"/>
              </a:rPr>
              <a:t>Register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dirty="0">
                <a:latin typeface="Arial MT"/>
                <a:cs typeface="Arial MT"/>
              </a:rPr>
              <a:t>Login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Product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spc="5" dirty="0">
                <a:latin typeface="Arial MT"/>
                <a:cs typeface="Arial MT"/>
              </a:rPr>
              <a:t>Name,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price,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description,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offer,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stock,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specification,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shipping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days,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charges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dirty="0">
                <a:latin typeface="Arial MT"/>
                <a:cs typeface="Arial MT"/>
              </a:rPr>
              <a:t>View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10" dirty="0">
                <a:latin typeface="Arial MT"/>
                <a:cs typeface="Arial MT"/>
              </a:rPr>
              <a:t>My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production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dirty="0">
                <a:latin typeface="Arial MT"/>
                <a:cs typeface="Arial MT"/>
              </a:rPr>
              <a:t>Upload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image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spc="5" dirty="0">
                <a:latin typeface="Arial MT"/>
                <a:cs typeface="Arial MT"/>
              </a:rPr>
              <a:t>Edit</a:t>
            </a:r>
            <a:r>
              <a:rPr sz="1500" spc="10" dirty="0">
                <a:latin typeface="Arial MT"/>
                <a:cs typeface="Arial MT"/>
              </a:rPr>
              <a:t>/</a:t>
            </a:r>
            <a:r>
              <a:rPr sz="1500" spc="-10" dirty="0">
                <a:latin typeface="Arial MT"/>
                <a:cs typeface="Arial MT"/>
              </a:rPr>
              <a:t>D</a:t>
            </a:r>
            <a:r>
              <a:rPr sz="1500" spc="5" dirty="0">
                <a:latin typeface="Arial MT"/>
                <a:cs typeface="Arial MT"/>
              </a:rPr>
              <a:t>elete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Produ</a:t>
            </a:r>
            <a:r>
              <a:rPr sz="1500" spc="10" dirty="0">
                <a:latin typeface="Arial MT"/>
                <a:cs typeface="Arial MT"/>
              </a:rPr>
              <a:t>c</a:t>
            </a:r>
            <a:r>
              <a:rPr sz="1500" dirty="0">
                <a:latin typeface="Arial MT"/>
                <a:cs typeface="Arial MT"/>
              </a:rPr>
              <a:t>t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spc="5" dirty="0">
                <a:latin typeface="Arial MT"/>
                <a:cs typeface="Arial MT"/>
              </a:rPr>
              <a:t>Get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Order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from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Retailer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dirty="0">
                <a:latin typeface="Arial MT"/>
                <a:cs typeface="Arial MT"/>
              </a:rPr>
              <a:t>Update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Delivery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Status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00" b="1" spc="-15" dirty="0">
                <a:latin typeface="Arial"/>
                <a:cs typeface="Arial"/>
              </a:rPr>
              <a:t>RETAILER</a:t>
            </a:r>
            <a:endParaRPr sz="15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035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spc="5" dirty="0">
                <a:latin typeface="Arial MT"/>
                <a:cs typeface="Arial MT"/>
              </a:rPr>
              <a:t>Register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spc="5" dirty="0">
                <a:latin typeface="Arial MT"/>
                <a:cs typeface="Arial MT"/>
              </a:rPr>
              <a:t>Login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dirty="0">
                <a:latin typeface="Arial MT"/>
                <a:cs typeface="Arial MT"/>
              </a:rPr>
              <a:t>View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and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search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Products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spc="5" dirty="0">
                <a:latin typeface="Arial MT"/>
                <a:cs typeface="Arial MT"/>
              </a:rPr>
              <a:t>Place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Orders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for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Distributor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spc="10" dirty="0">
                <a:latin typeface="Arial MT"/>
                <a:cs typeface="Arial MT"/>
              </a:rPr>
              <a:t>My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order</a:t>
            </a:r>
            <a:endParaRPr sz="15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241935" algn="l"/>
              </a:tabLst>
            </a:pPr>
            <a:r>
              <a:rPr sz="1500" dirty="0">
                <a:latin typeface="Arial MT"/>
                <a:cs typeface="Arial MT"/>
              </a:rPr>
              <a:t>View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Delivery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Status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35813"/>
              <a:ext cx="209550" cy="450850"/>
            </a:xfrm>
            <a:custGeom>
              <a:avLst/>
              <a:gdLst/>
              <a:ahLst/>
              <a:cxnLst/>
              <a:rect l="l" t="t" r="r" b="b"/>
              <a:pathLst>
                <a:path w="209550" h="450850">
                  <a:moveTo>
                    <a:pt x="209245" y="0"/>
                  </a:moveTo>
                  <a:lnTo>
                    <a:pt x="0" y="0"/>
                  </a:lnTo>
                  <a:lnTo>
                    <a:pt x="0" y="450519"/>
                  </a:lnTo>
                  <a:lnTo>
                    <a:pt x="209245" y="450519"/>
                  </a:lnTo>
                  <a:lnTo>
                    <a:pt x="209245" y="0"/>
                  </a:lnTo>
                  <a:close/>
                </a:path>
              </a:pathLst>
            </a:custGeom>
            <a:solidFill>
              <a:srgbClr val="D920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70890" y="496901"/>
            <a:ext cx="1242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D72028"/>
                </a:solidFill>
                <a:latin typeface="Arial"/>
                <a:cs typeface="Arial"/>
              </a:rPr>
              <a:t>D</a:t>
            </a:r>
            <a:r>
              <a:rPr sz="1800" b="1" spc="-25" dirty="0">
                <a:solidFill>
                  <a:srgbClr val="D72028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D72028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D72028"/>
                </a:solidFill>
                <a:latin typeface="Arial"/>
                <a:cs typeface="Arial"/>
              </a:rPr>
              <a:t>G</a:t>
            </a:r>
            <a:r>
              <a:rPr sz="1800" b="1" spc="-30" dirty="0">
                <a:solidFill>
                  <a:srgbClr val="D72028"/>
                </a:solidFill>
                <a:latin typeface="Arial"/>
                <a:cs typeface="Arial"/>
              </a:rPr>
              <a:t>R</a:t>
            </a:r>
            <a:r>
              <a:rPr sz="1800" b="1" spc="-55" dirty="0">
                <a:solidFill>
                  <a:srgbClr val="D72028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D72028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D72028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0889" y="892460"/>
            <a:ext cx="343979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0" spc="-20" dirty="0">
                <a:solidFill>
                  <a:srgbClr val="D72028"/>
                </a:solidFill>
                <a:latin typeface="Arial"/>
                <a:cs typeface="Arial"/>
              </a:rPr>
              <a:t>ARCHITECTURE</a:t>
            </a:r>
            <a:r>
              <a:rPr sz="2000" b="1" i="0" spc="-1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25" dirty="0">
                <a:solidFill>
                  <a:srgbClr val="D72028"/>
                </a:solidFill>
                <a:latin typeface="Arial"/>
                <a:cs typeface="Arial"/>
              </a:rPr>
              <a:t>DIAGRAMS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2511" y="1450847"/>
            <a:ext cx="7162800" cy="4642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047" y="512562"/>
            <a:ext cx="23964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spc="-30" dirty="0">
                <a:solidFill>
                  <a:srgbClr val="D72028"/>
                </a:solidFill>
                <a:latin typeface="Arial"/>
                <a:cs typeface="Arial"/>
              </a:rPr>
              <a:t>USECASE</a:t>
            </a:r>
            <a:r>
              <a:rPr sz="1800" b="1" i="0" spc="-1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30" dirty="0">
                <a:solidFill>
                  <a:srgbClr val="D72028"/>
                </a:solidFill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977" y="982217"/>
            <a:ext cx="7607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D72028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D72028"/>
                </a:solidFill>
                <a:latin typeface="Arial"/>
                <a:cs typeface="Arial"/>
              </a:rPr>
              <a:t>D</a:t>
            </a:r>
            <a:r>
              <a:rPr sz="1800" b="1" spc="-15" dirty="0">
                <a:solidFill>
                  <a:srgbClr val="D72028"/>
                </a:solidFill>
                <a:latin typeface="Arial"/>
                <a:cs typeface="Arial"/>
              </a:rPr>
              <a:t>M</a:t>
            </a:r>
            <a:r>
              <a:rPr sz="1800" b="1" spc="-20" dirty="0">
                <a:solidFill>
                  <a:srgbClr val="D72028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D72028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435813"/>
            <a:ext cx="209551" cy="450850"/>
          </a:xfrm>
          <a:custGeom>
            <a:avLst/>
            <a:gdLst/>
            <a:ahLst/>
            <a:cxnLst/>
            <a:rect l="l" t="t" r="r" b="b"/>
            <a:pathLst>
              <a:path w="209550" h="450850">
                <a:moveTo>
                  <a:pt x="209245" y="0"/>
                </a:moveTo>
                <a:lnTo>
                  <a:pt x="0" y="0"/>
                </a:lnTo>
                <a:lnTo>
                  <a:pt x="0" y="450519"/>
                </a:lnTo>
                <a:lnTo>
                  <a:pt x="209245" y="450519"/>
                </a:lnTo>
                <a:lnTo>
                  <a:pt x="209245" y="0"/>
                </a:lnTo>
                <a:close/>
              </a:path>
            </a:pathLst>
          </a:custGeom>
          <a:solidFill>
            <a:srgbClr val="D92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5619" y="982217"/>
            <a:ext cx="13055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D72028"/>
                </a:solidFill>
                <a:latin typeface="Arial"/>
                <a:cs typeface="Arial"/>
              </a:rPr>
              <a:t>STOCKIEST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9208" y="2834081"/>
            <a:ext cx="222251" cy="792480"/>
            <a:chOff x="899208" y="2834081"/>
            <a:chExt cx="222250" cy="792480"/>
          </a:xfrm>
        </p:grpSpPr>
        <p:sp>
          <p:nvSpPr>
            <p:cNvPr id="7" name="object 7"/>
            <p:cNvSpPr/>
            <p:nvPr/>
          </p:nvSpPr>
          <p:spPr>
            <a:xfrm>
              <a:off x="933906" y="2839882"/>
              <a:ext cx="135255" cy="238125"/>
            </a:xfrm>
            <a:custGeom>
              <a:avLst/>
              <a:gdLst/>
              <a:ahLst/>
              <a:cxnLst/>
              <a:rect l="l" t="t" r="r" b="b"/>
              <a:pathLst>
                <a:path w="135255" h="238125">
                  <a:moveTo>
                    <a:pt x="67650" y="0"/>
                  </a:moveTo>
                  <a:lnTo>
                    <a:pt x="42767" y="10220"/>
                  </a:lnTo>
                  <a:lnTo>
                    <a:pt x="21102" y="37177"/>
                  </a:lnTo>
                  <a:lnTo>
                    <a:pt x="5799" y="75308"/>
                  </a:lnTo>
                  <a:lnTo>
                    <a:pt x="0" y="119056"/>
                  </a:lnTo>
                  <a:lnTo>
                    <a:pt x="5799" y="162546"/>
                  </a:lnTo>
                  <a:lnTo>
                    <a:pt x="21102" y="200546"/>
                  </a:lnTo>
                  <a:lnTo>
                    <a:pt x="42767" y="227454"/>
                  </a:lnTo>
                  <a:lnTo>
                    <a:pt x="67650" y="237668"/>
                  </a:lnTo>
                  <a:lnTo>
                    <a:pt x="92416" y="227454"/>
                  </a:lnTo>
                  <a:lnTo>
                    <a:pt x="114020" y="200546"/>
                  </a:lnTo>
                  <a:lnTo>
                    <a:pt x="129301" y="162546"/>
                  </a:lnTo>
                  <a:lnTo>
                    <a:pt x="135097" y="119056"/>
                  </a:lnTo>
                  <a:lnTo>
                    <a:pt x="129301" y="75308"/>
                  </a:lnTo>
                  <a:lnTo>
                    <a:pt x="114020" y="37177"/>
                  </a:lnTo>
                  <a:lnTo>
                    <a:pt x="92416" y="10220"/>
                  </a:lnTo>
                  <a:lnTo>
                    <a:pt x="6765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4397" y="2839882"/>
              <a:ext cx="211454" cy="781050"/>
            </a:xfrm>
            <a:custGeom>
              <a:avLst/>
              <a:gdLst/>
              <a:ahLst/>
              <a:cxnLst/>
              <a:rect l="l" t="t" r="r" b="b"/>
              <a:pathLst>
                <a:path w="211455" h="781050">
                  <a:moveTo>
                    <a:pt x="29509" y="119056"/>
                  </a:moveTo>
                  <a:lnTo>
                    <a:pt x="35308" y="162546"/>
                  </a:lnTo>
                  <a:lnTo>
                    <a:pt x="50612" y="200546"/>
                  </a:lnTo>
                  <a:lnTo>
                    <a:pt x="72276" y="227454"/>
                  </a:lnTo>
                  <a:lnTo>
                    <a:pt x="97159" y="237668"/>
                  </a:lnTo>
                  <a:lnTo>
                    <a:pt x="121925" y="227454"/>
                  </a:lnTo>
                  <a:lnTo>
                    <a:pt x="143529" y="200546"/>
                  </a:lnTo>
                  <a:lnTo>
                    <a:pt x="158811" y="162546"/>
                  </a:lnTo>
                  <a:lnTo>
                    <a:pt x="164607" y="119056"/>
                  </a:lnTo>
                  <a:lnTo>
                    <a:pt x="158811" y="75308"/>
                  </a:lnTo>
                  <a:lnTo>
                    <a:pt x="143529" y="37177"/>
                  </a:lnTo>
                  <a:lnTo>
                    <a:pt x="121925" y="10220"/>
                  </a:lnTo>
                  <a:lnTo>
                    <a:pt x="97159" y="0"/>
                  </a:lnTo>
                  <a:lnTo>
                    <a:pt x="72276" y="10220"/>
                  </a:lnTo>
                  <a:lnTo>
                    <a:pt x="50612" y="37177"/>
                  </a:lnTo>
                  <a:lnTo>
                    <a:pt x="35308" y="75308"/>
                  </a:lnTo>
                  <a:lnTo>
                    <a:pt x="29509" y="119056"/>
                  </a:lnTo>
                  <a:close/>
                </a:path>
                <a:path w="211455" h="781050">
                  <a:moveTo>
                    <a:pt x="101374" y="260296"/>
                  </a:moveTo>
                  <a:lnTo>
                    <a:pt x="101374" y="513212"/>
                  </a:lnTo>
                </a:path>
                <a:path w="211455" h="781050">
                  <a:moveTo>
                    <a:pt x="25295" y="349477"/>
                  </a:moveTo>
                  <a:lnTo>
                    <a:pt x="185679" y="349477"/>
                  </a:lnTo>
                </a:path>
                <a:path w="211455" h="781050">
                  <a:moveTo>
                    <a:pt x="101374" y="513212"/>
                  </a:moveTo>
                  <a:lnTo>
                    <a:pt x="0" y="780933"/>
                  </a:lnTo>
                </a:path>
                <a:path w="211455" h="781050">
                  <a:moveTo>
                    <a:pt x="101374" y="513212"/>
                  </a:moveTo>
                  <a:lnTo>
                    <a:pt x="211176" y="780933"/>
                  </a:lnTo>
                </a:path>
              </a:pathLst>
            </a:custGeom>
            <a:ln w="1161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7868" y="3675053"/>
            <a:ext cx="690880" cy="21031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b="1" spc="-270" dirty="0">
                <a:latin typeface="Tahoma"/>
                <a:cs typeface="Tahoma"/>
              </a:rPr>
              <a:t>Administrator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78420" y="2460755"/>
            <a:ext cx="3422651" cy="869950"/>
            <a:chOff x="1378420" y="2460755"/>
            <a:chExt cx="3422650" cy="869950"/>
          </a:xfrm>
        </p:grpSpPr>
        <p:sp>
          <p:nvSpPr>
            <p:cNvPr id="11" name="object 11"/>
            <p:cNvSpPr/>
            <p:nvPr/>
          </p:nvSpPr>
          <p:spPr>
            <a:xfrm>
              <a:off x="1385778" y="2876856"/>
              <a:ext cx="2094864" cy="446405"/>
            </a:xfrm>
            <a:custGeom>
              <a:avLst/>
              <a:gdLst/>
              <a:ahLst/>
              <a:cxnLst/>
              <a:rect l="l" t="t" r="r" b="b"/>
              <a:pathLst>
                <a:path w="2094864" h="446404">
                  <a:moveTo>
                    <a:pt x="0" y="446289"/>
                  </a:moveTo>
                  <a:lnTo>
                    <a:pt x="2094489" y="44664"/>
                  </a:lnTo>
                </a:path>
                <a:path w="2094864" h="446404">
                  <a:moveTo>
                    <a:pt x="2018461" y="119056"/>
                  </a:moveTo>
                  <a:lnTo>
                    <a:pt x="2094489" y="44664"/>
                  </a:lnTo>
                  <a:lnTo>
                    <a:pt x="2010032" y="0"/>
                  </a:lnTo>
                </a:path>
              </a:pathLst>
            </a:custGeom>
            <a:ln w="1161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6054" y="2467925"/>
              <a:ext cx="1317625" cy="640080"/>
            </a:xfrm>
            <a:custGeom>
              <a:avLst/>
              <a:gdLst/>
              <a:ahLst/>
              <a:cxnLst/>
              <a:rect l="l" t="t" r="r" b="b"/>
              <a:pathLst>
                <a:path w="1317625" h="640080">
                  <a:moveTo>
                    <a:pt x="658631" y="0"/>
                  </a:moveTo>
                  <a:lnTo>
                    <a:pt x="595300" y="1371"/>
                  </a:lnTo>
                  <a:lnTo>
                    <a:pt x="533651" y="5412"/>
                  </a:lnTo>
                  <a:lnTo>
                    <a:pt x="473962" y="12014"/>
                  </a:lnTo>
                  <a:lnTo>
                    <a:pt x="416511" y="21068"/>
                  </a:lnTo>
                  <a:lnTo>
                    <a:pt x="361577" y="32465"/>
                  </a:lnTo>
                  <a:lnTo>
                    <a:pt x="309438" y="46097"/>
                  </a:lnTo>
                  <a:lnTo>
                    <a:pt x="260373" y="61854"/>
                  </a:lnTo>
                  <a:lnTo>
                    <a:pt x="214660" y="79627"/>
                  </a:lnTo>
                  <a:lnTo>
                    <a:pt x="172577" y="99308"/>
                  </a:lnTo>
                  <a:lnTo>
                    <a:pt x="134402" y="120787"/>
                  </a:lnTo>
                  <a:lnTo>
                    <a:pt x="100414" y="143957"/>
                  </a:lnTo>
                  <a:lnTo>
                    <a:pt x="70892" y="168706"/>
                  </a:lnTo>
                  <a:lnTo>
                    <a:pt x="26356" y="222513"/>
                  </a:lnTo>
                  <a:lnTo>
                    <a:pt x="3021" y="281335"/>
                  </a:lnTo>
                  <a:lnTo>
                    <a:pt x="0" y="312355"/>
                  </a:lnTo>
                  <a:lnTo>
                    <a:pt x="3021" y="343547"/>
                  </a:lnTo>
                  <a:lnTo>
                    <a:pt x="26356" y="403482"/>
                  </a:lnTo>
                  <a:lnTo>
                    <a:pt x="70892" y="459185"/>
                  </a:lnTo>
                  <a:lnTo>
                    <a:pt x="100414" y="485088"/>
                  </a:lnTo>
                  <a:lnTo>
                    <a:pt x="134402" y="509498"/>
                  </a:lnTo>
                  <a:lnTo>
                    <a:pt x="172577" y="532271"/>
                  </a:lnTo>
                  <a:lnTo>
                    <a:pt x="214660" y="553262"/>
                  </a:lnTo>
                  <a:lnTo>
                    <a:pt x="260373" y="572326"/>
                  </a:lnTo>
                  <a:lnTo>
                    <a:pt x="309438" y="589318"/>
                  </a:lnTo>
                  <a:lnTo>
                    <a:pt x="361577" y="604093"/>
                  </a:lnTo>
                  <a:lnTo>
                    <a:pt x="416511" y="616507"/>
                  </a:lnTo>
                  <a:lnTo>
                    <a:pt x="473962" y="626414"/>
                  </a:lnTo>
                  <a:lnTo>
                    <a:pt x="533651" y="633670"/>
                  </a:lnTo>
                  <a:lnTo>
                    <a:pt x="595300" y="638129"/>
                  </a:lnTo>
                  <a:lnTo>
                    <a:pt x="658631" y="639648"/>
                  </a:lnTo>
                  <a:lnTo>
                    <a:pt x="722004" y="638129"/>
                  </a:lnTo>
                  <a:lnTo>
                    <a:pt x="783688" y="633670"/>
                  </a:lnTo>
                  <a:lnTo>
                    <a:pt x="843406" y="626414"/>
                  </a:lnTo>
                  <a:lnTo>
                    <a:pt x="900880" y="616507"/>
                  </a:lnTo>
                  <a:lnTo>
                    <a:pt x="955832" y="604093"/>
                  </a:lnTo>
                  <a:lnTo>
                    <a:pt x="1007985" y="589318"/>
                  </a:lnTo>
                  <a:lnTo>
                    <a:pt x="1057060" y="572326"/>
                  </a:lnTo>
                  <a:lnTo>
                    <a:pt x="1102780" y="553262"/>
                  </a:lnTo>
                  <a:lnTo>
                    <a:pt x="1144867" y="532271"/>
                  </a:lnTo>
                  <a:lnTo>
                    <a:pt x="1183043" y="509498"/>
                  </a:lnTo>
                  <a:lnTo>
                    <a:pt x="1217030" y="485088"/>
                  </a:lnTo>
                  <a:lnTo>
                    <a:pt x="1246551" y="459185"/>
                  </a:lnTo>
                  <a:lnTo>
                    <a:pt x="1291081" y="403482"/>
                  </a:lnTo>
                  <a:lnTo>
                    <a:pt x="1314411" y="343547"/>
                  </a:lnTo>
                  <a:lnTo>
                    <a:pt x="1317432" y="312355"/>
                  </a:lnTo>
                  <a:lnTo>
                    <a:pt x="1314411" y="281335"/>
                  </a:lnTo>
                  <a:lnTo>
                    <a:pt x="1291081" y="222513"/>
                  </a:lnTo>
                  <a:lnTo>
                    <a:pt x="1246551" y="168706"/>
                  </a:lnTo>
                  <a:lnTo>
                    <a:pt x="1217030" y="143957"/>
                  </a:lnTo>
                  <a:lnTo>
                    <a:pt x="1183043" y="120787"/>
                  </a:lnTo>
                  <a:lnTo>
                    <a:pt x="1144867" y="99308"/>
                  </a:lnTo>
                  <a:lnTo>
                    <a:pt x="1102780" y="79627"/>
                  </a:lnTo>
                  <a:lnTo>
                    <a:pt x="1057060" y="61854"/>
                  </a:lnTo>
                  <a:lnTo>
                    <a:pt x="1007985" y="46097"/>
                  </a:lnTo>
                  <a:lnTo>
                    <a:pt x="955832" y="32466"/>
                  </a:lnTo>
                  <a:lnTo>
                    <a:pt x="900880" y="21068"/>
                  </a:lnTo>
                  <a:lnTo>
                    <a:pt x="843406" y="12014"/>
                  </a:lnTo>
                  <a:lnTo>
                    <a:pt x="783688" y="5412"/>
                  </a:lnTo>
                  <a:lnTo>
                    <a:pt x="722004" y="1371"/>
                  </a:lnTo>
                  <a:lnTo>
                    <a:pt x="65863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6054" y="2467925"/>
              <a:ext cx="1317625" cy="640080"/>
            </a:xfrm>
            <a:custGeom>
              <a:avLst/>
              <a:gdLst/>
              <a:ahLst/>
              <a:cxnLst/>
              <a:rect l="l" t="t" r="r" b="b"/>
              <a:pathLst>
                <a:path w="1317625" h="640080">
                  <a:moveTo>
                    <a:pt x="0" y="312355"/>
                  </a:moveTo>
                  <a:lnTo>
                    <a:pt x="11899" y="373971"/>
                  </a:lnTo>
                  <a:lnTo>
                    <a:pt x="46113" y="431935"/>
                  </a:lnTo>
                  <a:lnTo>
                    <a:pt x="100414" y="485088"/>
                  </a:lnTo>
                  <a:lnTo>
                    <a:pt x="134402" y="509498"/>
                  </a:lnTo>
                  <a:lnTo>
                    <a:pt x="172577" y="532271"/>
                  </a:lnTo>
                  <a:lnTo>
                    <a:pt x="214660" y="553262"/>
                  </a:lnTo>
                  <a:lnTo>
                    <a:pt x="260373" y="572326"/>
                  </a:lnTo>
                  <a:lnTo>
                    <a:pt x="309438" y="589318"/>
                  </a:lnTo>
                  <a:lnTo>
                    <a:pt x="361577" y="604093"/>
                  </a:lnTo>
                  <a:lnTo>
                    <a:pt x="416511" y="616507"/>
                  </a:lnTo>
                  <a:lnTo>
                    <a:pt x="473962" y="626414"/>
                  </a:lnTo>
                  <a:lnTo>
                    <a:pt x="533651" y="633670"/>
                  </a:lnTo>
                  <a:lnTo>
                    <a:pt x="595300" y="638129"/>
                  </a:lnTo>
                  <a:lnTo>
                    <a:pt x="658631" y="639648"/>
                  </a:lnTo>
                  <a:lnTo>
                    <a:pt x="722004" y="638129"/>
                  </a:lnTo>
                  <a:lnTo>
                    <a:pt x="783688" y="633670"/>
                  </a:lnTo>
                  <a:lnTo>
                    <a:pt x="843406" y="626414"/>
                  </a:lnTo>
                  <a:lnTo>
                    <a:pt x="900880" y="616507"/>
                  </a:lnTo>
                  <a:lnTo>
                    <a:pt x="955832" y="604093"/>
                  </a:lnTo>
                  <a:lnTo>
                    <a:pt x="1007985" y="589318"/>
                  </a:lnTo>
                  <a:lnTo>
                    <a:pt x="1057060" y="572326"/>
                  </a:lnTo>
                  <a:lnTo>
                    <a:pt x="1102780" y="553262"/>
                  </a:lnTo>
                  <a:lnTo>
                    <a:pt x="1144867" y="532271"/>
                  </a:lnTo>
                  <a:lnTo>
                    <a:pt x="1183043" y="509498"/>
                  </a:lnTo>
                  <a:lnTo>
                    <a:pt x="1217030" y="485088"/>
                  </a:lnTo>
                  <a:lnTo>
                    <a:pt x="1246551" y="459185"/>
                  </a:lnTo>
                  <a:lnTo>
                    <a:pt x="1291081" y="403482"/>
                  </a:lnTo>
                  <a:lnTo>
                    <a:pt x="1314411" y="343547"/>
                  </a:lnTo>
                  <a:lnTo>
                    <a:pt x="1317432" y="312355"/>
                  </a:lnTo>
                  <a:lnTo>
                    <a:pt x="1314411" y="281335"/>
                  </a:lnTo>
                  <a:lnTo>
                    <a:pt x="1291081" y="222513"/>
                  </a:lnTo>
                  <a:lnTo>
                    <a:pt x="1246551" y="168706"/>
                  </a:lnTo>
                  <a:lnTo>
                    <a:pt x="1217030" y="143957"/>
                  </a:lnTo>
                  <a:lnTo>
                    <a:pt x="1183043" y="120787"/>
                  </a:lnTo>
                  <a:lnTo>
                    <a:pt x="1144867" y="99308"/>
                  </a:lnTo>
                  <a:lnTo>
                    <a:pt x="1102780" y="79627"/>
                  </a:lnTo>
                  <a:lnTo>
                    <a:pt x="1057060" y="61854"/>
                  </a:lnTo>
                  <a:lnTo>
                    <a:pt x="1007985" y="46097"/>
                  </a:lnTo>
                  <a:lnTo>
                    <a:pt x="955832" y="32466"/>
                  </a:lnTo>
                  <a:lnTo>
                    <a:pt x="900880" y="21068"/>
                  </a:lnTo>
                  <a:lnTo>
                    <a:pt x="843406" y="12014"/>
                  </a:lnTo>
                  <a:lnTo>
                    <a:pt x="783688" y="5412"/>
                  </a:lnTo>
                  <a:lnTo>
                    <a:pt x="722004" y="1371"/>
                  </a:lnTo>
                  <a:lnTo>
                    <a:pt x="658631" y="0"/>
                  </a:lnTo>
                  <a:lnTo>
                    <a:pt x="595300" y="1371"/>
                  </a:lnTo>
                  <a:lnTo>
                    <a:pt x="533651" y="5412"/>
                  </a:lnTo>
                  <a:lnTo>
                    <a:pt x="473962" y="12014"/>
                  </a:lnTo>
                  <a:lnTo>
                    <a:pt x="416511" y="21068"/>
                  </a:lnTo>
                  <a:lnTo>
                    <a:pt x="361577" y="32465"/>
                  </a:lnTo>
                  <a:lnTo>
                    <a:pt x="309438" y="46097"/>
                  </a:lnTo>
                  <a:lnTo>
                    <a:pt x="260373" y="61854"/>
                  </a:lnTo>
                  <a:lnTo>
                    <a:pt x="214660" y="79627"/>
                  </a:lnTo>
                  <a:lnTo>
                    <a:pt x="172577" y="99308"/>
                  </a:lnTo>
                  <a:lnTo>
                    <a:pt x="134402" y="120787"/>
                  </a:lnTo>
                  <a:lnTo>
                    <a:pt x="100414" y="143957"/>
                  </a:lnTo>
                  <a:lnTo>
                    <a:pt x="70892" y="168706"/>
                  </a:lnTo>
                  <a:lnTo>
                    <a:pt x="26356" y="222513"/>
                  </a:lnTo>
                  <a:lnTo>
                    <a:pt x="3021" y="281335"/>
                  </a:lnTo>
                  <a:lnTo>
                    <a:pt x="0" y="312355"/>
                  </a:lnTo>
                  <a:close/>
                </a:path>
              </a:pathLst>
            </a:custGeom>
            <a:ln w="1357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378443" y="3479621"/>
            <a:ext cx="3642360" cy="1004569"/>
            <a:chOff x="1378442" y="3479619"/>
            <a:chExt cx="3642360" cy="1004569"/>
          </a:xfrm>
        </p:grpSpPr>
        <p:sp>
          <p:nvSpPr>
            <p:cNvPr id="15" name="object 15"/>
            <p:cNvSpPr/>
            <p:nvPr/>
          </p:nvSpPr>
          <p:spPr>
            <a:xfrm>
              <a:off x="1385778" y="3486955"/>
              <a:ext cx="1959610" cy="506095"/>
            </a:xfrm>
            <a:custGeom>
              <a:avLst/>
              <a:gdLst/>
              <a:ahLst/>
              <a:cxnLst/>
              <a:rect l="l" t="t" r="r" b="b"/>
              <a:pathLst>
                <a:path w="1959610" h="506095">
                  <a:moveTo>
                    <a:pt x="0" y="0"/>
                  </a:moveTo>
                  <a:lnTo>
                    <a:pt x="1959375" y="475913"/>
                  </a:lnTo>
                </a:path>
                <a:path w="1959610" h="506095">
                  <a:moveTo>
                    <a:pt x="1874917" y="505862"/>
                  </a:moveTo>
                  <a:lnTo>
                    <a:pt x="1959375" y="475913"/>
                  </a:lnTo>
                  <a:lnTo>
                    <a:pt x="1883346" y="401581"/>
                  </a:lnTo>
                </a:path>
              </a:pathLst>
            </a:custGeom>
            <a:ln w="1161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939" y="3836403"/>
              <a:ext cx="1672589" cy="640080"/>
            </a:xfrm>
            <a:custGeom>
              <a:avLst/>
              <a:gdLst/>
              <a:ahLst/>
              <a:cxnLst/>
              <a:rect l="l" t="t" r="r" b="b"/>
              <a:pathLst>
                <a:path w="1672589" h="640079">
                  <a:moveTo>
                    <a:pt x="836143" y="0"/>
                  </a:moveTo>
                  <a:lnTo>
                    <a:pt x="767198" y="995"/>
                  </a:lnTo>
                  <a:lnTo>
                    <a:pt x="699854" y="3936"/>
                  </a:lnTo>
                  <a:lnTo>
                    <a:pt x="634322" y="8755"/>
                  </a:lnTo>
                  <a:lnTo>
                    <a:pt x="570811" y="15385"/>
                  </a:lnTo>
                  <a:lnTo>
                    <a:pt x="509529" y="23758"/>
                  </a:lnTo>
                  <a:lnTo>
                    <a:pt x="450685" y="33805"/>
                  </a:lnTo>
                  <a:lnTo>
                    <a:pt x="394489" y="45460"/>
                  </a:lnTo>
                  <a:lnTo>
                    <a:pt x="341150" y="58655"/>
                  </a:lnTo>
                  <a:lnTo>
                    <a:pt x="290877" y="73322"/>
                  </a:lnTo>
                  <a:lnTo>
                    <a:pt x="243878" y="89393"/>
                  </a:lnTo>
                  <a:lnTo>
                    <a:pt x="200364" y="106801"/>
                  </a:lnTo>
                  <a:lnTo>
                    <a:pt x="160542" y="125478"/>
                  </a:lnTo>
                  <a:lnTo>
                    <a:pt x="124622" y="145356"/>
                  </a:lnTo>
                  <a:lnTo>
                    <a:pt x="92813" y="166368"/>
                  </a:lnTo>
                  <a:lnTo>
                    <a:pt x="42365" y="211523"/>
                  </a:lnTo>
                  <a:lnTo>
                    <a:pt x="10870" y="260400"/>
                  </a:lnTo>
                  <a:lnTo>
                    <a:pt x="0" y="312459"/>
                  </a:lnTo>
                  <a:lnTo>
                    <a:pt x="2497" y="337759"/>
                  </a:lnTo>
                  <a:lnTo>
                    <a:pt x="21940" y="386842"/>
                  </a:lnTo>
                  <a:lnTo>
                    <a:pt x="59439" y="433387"/>
                  </a:lnTo>
                  <a:lnTo>
                    <a:pt x="113552" y="476774"/>
                  </a:lnTo>
                  <a:lnTo>
                    <a:pt x="146387" y="497090"/>
                  </a:lnTo>
                  <a:lnTo>
                    <a:pt x="182833" y="516385"/>
                  </a:lnTo>
                  <a:lnTo>
                    <a:pt x="222710" y="534581"/>
                  </a:lnTo>
                  <a:lnTo>
                    <a:pt x="265837" y="551600"/>
                  </a:lnTo>
                  <a:lnTo>
                    <a:pt x="312034" y="567366"/>
                  </a:lnTo>
                  <a:lnTo>
                    <a:pt x="361120" y="581801"/>
                  </a:lnTo>
                  <a:lnTo>
                    <a:pt x="412914" y="594828"/>
                  </a:lnTo>
                  <a:lnTo>
                    <a:pt x="467237" y="606368"/>
                  </a:lnTo>
                  <a:lnTo>
                    <a:pt x="523906" y="616346"/>
                  </a:lnTo>
                  <a:lnTo>
                    <a:pt x="582743" y="624683"/>
                  </a:lnTo>
                  <a:lnTo>
                    <a:pt x="643565" y="631302"/>
                  </a:lnTo>
                  <a:lnTo>
                    <a:pt x="706193" y="636125"/>
                  </a:lnTo>
                  <a:lnTo>
                    <a:pt x="770446" y="639076"/>
                  </a:lnTo>
                  <a:lnTo>
                    <a:pt x="836143" y="640077"/>
                  </a:lnTo>
                  <a:lnTo>
                    <a:pt x="901840" y="639076"/>
                  </a:lnTo>
                  <a:lnTo>
                    <a:pt x="966092" y="636125"/>
                  </a:lnTo>
                  <a:lnTo>
                    <a:pt x="1028717" y="631302"/>
                  </a:lnTo>
                  <a:lnTo>
                    <a:pt x="1089536" y="624683"/>
                  </a:lnTo>
                  <a:lnTo>
                    <a:pt x="1148369" y="616346"/>
                  </a:lnTo>
                  <a:lnTo>
                    <a:pt x="1205034" y="606368"/>
                  </a:lnTo>
                  <a:lnTo>
                    <a:pt x="1259351" y="594828"/>
                  </a:lnTo>
                  <a:lnTo>
                    <a:pt x="1311140" y="581801"/>
                  </a:lnTo>
                  <a:lnTo>
                    <a:pt x="1360220" y="567366"/>
                  </a:lnTo>
                  <a:lnTo>
                    <a:pt x="1406411" y="551600"/>
                  </a:lnTo>
                  <a:lnTo>
                    <a:pt x="1449532" y="534581"/>
                  </a:lnTo>
                  <a:lnTo>
                    <a:pt x="1489403" y="516385"/>
                  </a:lnTo>
                  <a:lnTo>
                    <a:pt x="1525843" y="497090"/>
                  </a:lnTo>
                  <a:lnTo>
                    <a:pt x="1558672" y="476774"/>
                  </a:lnTo>
                  <a:lnTo>
                    <a:pt x="1612775" y="433387"/>
                  </a:lnTo>
                  <a:lnTo>
                    <a:pt x="1650268" y="386842"/>
                  </a:lnTo>
                  <a:lnTo>
                    <a:pt x="1669706" y="337759"/>
                  </a:lnTo>
                  <a:lnTo>
                    <a:pt x="1672203" y="312459"/>
                  </a:lnTo>
                  <a:lnTo>
                    <a:pt x="1669451" y="286066"/>
                  </a:lnTo>
                  <a:lnTo>
                    <a:pt x="1648064" y="235530"/>
                  </a:lnTo>
                  <a:lnTo>
                    <a:pt x="1606891" y="188447"/>
                  </a:lnTo>
                  <a:lnTo>
                    <a:pt x="1547604" y="145356"/>
                  </a:lnTo>
                  <a:lnTo>
                    <a:pt x="1511690" y="125478"/>
                  </a:lnTo>
                  <a:lnTo>
                    <a:pt x="1471875" y="106801"/>
                  </a:lnTo>
                  <a:lnTo>
                    <a:pt x="1428366" y="89393"/>
                  </a:lnTo>
                  <a:lnTo>
                    <a:pt x="1381374" y="73322"/>
                  </a:lnTo>
                  <a:lnTo>
                    <a:pt x="1331107" y="58655"/>
                  </a:lnTo>
                  <a:lnTo>
                    <a:pt x="1277774" y="45460"/>
                  </a:lnTo>
                  <a:lnTo>
                    <a:pt x="1221583" y="33805"/>
                  </a:lnTo>
                  <a:lnTo>
                    <a:pt x="1162745" y="23758"/>
                  </a:lnTo>
                  <a:lnTo>
                    <a:pt x="1101467" y="15385"/>
                  </a:lnTo>
                  <a:lnTo>
                    <a:pt x="1037959" y="8756"/>
                  </a:lnTo>
                  <a:lnTo>
                    <a:pt x="972430" y="3936"/>
                  </a:lnTo>
                  <a:lnTo>
                    <a:pt x="905089" y="995"/>
                  </a:lnTo>
                  <a:lnTo>
                    <a:pt x="83614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0939" y="3836403"/>
              <a:ext cx="1672589" cy="640080"/>
            </a:xfrm>
            <a:custGeom>
              <a:avLst/>
              <a:gdLst/>
              <a:ahLst/>
              <a:cxnLst/>
              <a:rect l="l" t="t" r="r" b="b"/>
              <a:pathLst>
                <a:path w="1672589" h="640079">
                  <a:moveTo>
                    <a:pt x="0" y="312459"/>
                  </a:moveTo>
                  <a:lnTo>
                    <a:pt x="9871" y="362579"/>
                  </a:lnTo>
                  <a:lnTo>
                    <a:pt x="38523" y="410470"/>
                  </a:lnTo>
                  <a:lnTo>
                    <a:pt x="84509" y="455514"/>
                  </a:lnTo>
                  <a:lnTo>
                    <a:pt x="146387" y="497090"/>
                  </a:lnTo>
                  <a:lnTo>
                    <a:pt x="182833" y="516385"/>
                  </a:lnTo>
                  <a:lnTo>
                    <a:pt x="222710" y="534581"/>
                  </a:lnTo>
                  <a:lnTo>
                    <a:pt x="265837" y="551600"/>
                  </a:lnTo>
                  <a:lnTo>
                    <a:pt x="312034" y="567366"/>
                  </a:lnTo>
                  <a:lnTo>
                    <a:pt x="361120" y="581801"/>
                  </a:lnTo>
                  <a:lnTo>
                    <a:pt x="412914" y="594828"/>
                  </a:lnTo>
                  <a:lnTo>
                    <a:pt x="467237" y="606368"/>
                  </a:lnTo>
                  <a:lnTo>
                    <a:pt x="523906" y="616346"/>
                  </a:lnTo>
                  <a:lnTo>
                    <a:pt x="582743" y="624683"/>
                  </a:lnTo>
                  <a:lnTo>
                    <a:pt x="643565" y="631302"/>
                  </a:lnTo>
                  <a:lnTo>
                    <a:pt x="706193" y="636125"/>
                  </a:lnTo>
                  <a:lnTo>
                    <a:pt x="770446" y="639076"/>
                  </a:lnTo>
                  <a:lnTo>
                    <a:pt x="836143" y="640077"/>
                  </a:lnTo>
                  <a:lnTo>
                    <a:pt x="901840" y="639076"/>
                  </a:lnTo>
                  <a:lnTo>
                    <a:pt x="966092" y="636125"/>
                  </a:lnTo>
                  <a:lnTo>
                    <a:pt x="1028717" y="631302"/>
                  </a:lnTo>
                  <a:lnTo>
                    <a:pt x="1089536" y="624683"/>
                  </a:lnTo>
                  <a:lnTo>
                    <a:pt x="1148369" y="616346"/>
                  </a:lnTo>
                  <a:lnTo>
                    <a:pt x="1205034" y="606368"/>
                  </a:lnTo>
                  <a:lnTo>
                    <a:pt x="1259351" y="594828"/>
                  </a:lnTo>
                  <a:lnTo>
                    <a:pt x="1311140" y="581801"/>
                  </a:lnTo>
                  <a:lnTo>
                    <a:pt x="1360220" y="567366"/>
                  </a:lnTo>
                  <a:lnTo>
                    <a:pt x="1406411" y="551600"/>
                  </a:lnTo>
                  <a:lnTo>
                    <a:pt x="1449532" y="534581"/>
                  </a:lnTo>
                  <a:lnTo>
                    <a:pt x="1489403" y="516385"/>
                  </a:lnTo>
                  <a:lnTo>
                    <a:pt x="1525843" y="497090"/>
                  </a:lnTo>
                  <a:lnTo>
                    <a:pt x="1558672" y="476774"/>
                  </a:lnTo>
                  <a:lnTo>
                    <a:pt x="1612775" y="433387"/>
                  </a:lnTo>
                  <a:lnTo>
                    <a:pt x="1650268" y="386842"/>
                  </a:lnTo>
                  <a:lnTo>
                    <a:pt x="1669706" y="337759"/>
                  </a:lnTo>
                  <a:lnTo>
                    <a:pt x="1672203" y="312459"/>
                  </a:lnTo>
                  <a:lnTo>
                    <a:pt x="1669451" y="286066"/>
                  </a:lnTo>
                  <a:lnTo>
                    <a:pt x="1648064" y="235530"/>
                  </a:lnTo>
                  <a:lnTo>
                    <a:pt x="1606891" y="188447"/>
                  </a:lnTo>
                  <a:lnTo>
                    <a:pt x="1547604" y="145356"/>
                  </a:lnTo>
                  <a:lnTo>
                    <a:pt x="1511690" y="125478"/>
                  </a:lnTo>
                  <a:lnTo>
                    <a:pt x="1471875" y="106801"/>
                  </a:lnTo>
                  <a:lnTo>
                    <a:pt x="1428366" y="89393"/>
                  </a:lnTo>
                  <a:lnTo>
                    <a:pt x="1381374" y="73322"/>
                  </a:lnTo>
                  <a:lnTo>
                    <a:pt x="1331107" y="58655"/>
                  </a:lnTo>
                  <a:lnTo>
                    <a:pt x="1277774" y="45460"/>
                  </a:lnTo>
                  <a:lnTo>
                    <a:pt x="1221583" y="33805"/>
                  </a:lnTo>
                  <a:lnTo>
                    <a:pt x="1162745" y="23758"/>
                  </a:lnTo>
                  <a:lnTo>
                    <a:pt x="1101467" y="15385"/>
                  </a:lnTo>
                  <a:lnTo>
                    <a:pt x="1037959" y="8756"/>
                  </a:lnTo>
                  <a:lnTo>
                    <a:pt x="972430" y="3936"/>
                  </a:lnTo>
                  <a:lnTo>
                    <a:pt x="905089" y="995"/>
                  </a:lnTo>
                  <a:lnTo>
                    <a:pt x="836143" y="0"/>
                  </a:lnTo>
                  <a:lnTo>
                    <a:pt x="767198" y="995"/>
                  </a:lnTo>
                  <a:lnTo>
                    <a:pt x="699854" y="3936"/>
                  </a:lnTo>
                  <a:lnTo>
                    <a:pt x="634322" y="8755"/>
                  </a:lnTo>
                  <a:lnTo>
                    <a:pt x="570811" y="15385"/>
                  </a:lnTo>
                  <a:lnTo>
                    <a:pt x="509529" y="23758"/>
                  </a:lnTo>
                  <a:lnTo>
                    <a:pt x="450685" y="33805"/>
                  </a:lnTo>
                  <a:lnTo>
                    <a:pt x="394489" y="45460"/>
                  </a:lnTo>
                  <a:lnTo>
                    <a:pt x="341150" y="58655"/>
                  </a:lnTo>
                  <a:lnTo>
                    <a:pt x="290877" y="73322"/>
                  </a:lnTo>
                  <a:lnTo>
                    <a:pt x="243878" y="89393"/>
                  </a:lnTo>
                  <a:lnTo>
                    <a:pt x="200364" y="106801"/>
                  </a:lnTo>
                  <a:lnTo>
                    <a:pt x="160542" y="125478"/>
                  </a:lnTo>
                  <a:lnTo>
                    <a:pt x="124622" y="145356"/>
                  </a:lnTo>
                  <a:lnTo>
                    <a:pt x="92813" y="166368"/>
                  </a:lnTo>
                  <a:lnTo>
                    <a:pt x="42365" y="211523"/>
                  </a:lnTo>
                  <a:lnTo>
                    <a:pt x="10870" y="260400"/>
                  </a:lnTo>
                  <a:lnTo>
                    <a:pt x="0" y="312459"/>
                  </a:lnTo>
                  <a:close/>
                </a:path>
              </a:pathLst>
            </a:custGeom>
            <a:ln w="1397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12411" y="2692952"/>
            <a:ext cx="254000" cy="21031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b="1" spc="-185" dirty="0">
                <a:latin typeface="Tahoma"/>
                <a:cs typeface="Tahoma"/>
              </a:rPr>
              <a:t>l</a:t>
            </a:r>
            <a:r>
              <a:rPr sz="1250" b="1" spc="-310" dirty="0">
                <a:latin typeface="Tahoma"/>
                <a:cs typeface="Tahoma"/>
              </a:rPr>
              <a:t>o</a:t>
            </a:r>
            <a:r>
              <a:rPr sz="1250" b="1" spc="-325" dirty="0">
                <a:latin typeface="Tahoma"/>
                <a:cs typeface="Tahoma"/>
              </a:rPr>
              <a:t>g</a:t>
            </a:r>
            <a:r>
              <a:rPr sz="1250" b="1" spc="-185" dirty="0">
                <a:latin typeface="Tahoma"/>
                <a:cs typeface="Tahoma"/>
              </a:rPr>
              <a:t>i</a:t>
            </a:r>
            <a:r>
              <a:rPr sz="1250" b="1" spc="-330" dirty="0">
                <a:latin typeface="Tahoma"/>
                <a:cs typeface="Tahoma"/>
              </a:rPr>
              <a:t>n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1841" y="4061845"/>
            <a:ext cx="657225" cy="21031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b="1" spc="-285" dirty="0">
                <a:latin typeface="Tahoma"/>
                <a:cs typeface="Tahoma"/>
              </a:rPr>
              <a:t>a</a:t>
            </a:r>
            <a:r>
              <a:rPr sz="1250" b="1" spc="-325" dirty="0">
                <a:latin typeface="Tahoma"/>
                <a:cs typeface="Tahoma"/>
              </a:rPr>
              <a:t>pp</a:t>
            </a:r>
            <a:r>
              <a:rPr sz="1250" b="1" spc="-265" dirty="0">
                <a:latin typeface="Tahoma"/>
                <a:cs typeface="Tahoma"/>
              </a:rPr>
              <a:t>ro</a:t>
            </a:r>
            <a:r>
              <a:rPr sz="1250" b="1" spc="-260" dirty="0">
                <a:latin typeface="Tahoma"/>
                <a:cs typeface="Tahoma"/>
              </a:rPr>
              <a:t>v</a:t>
            </a:r>
            <a:r>
              <a:rPr sz="1250" b="1" spc="-310" dirty="0">
                <a:latin typeface="Tahoma"/>
                <a:cs typeface="Tahoma"/>
              </a:rPr>
              <a:t>e</a:t>
            </a:r>
            <a:r>
              <a:rPr sz="1250" b="1" spc="-140" dirty="0">
                <a:latin typeface="Tahoma"/>
                <a:cs typeface="Tahoma"/>
              </a:rPr>
              <a:t> </a:t>
            </a:r>
            <a:r>
              <a:rPr sz="1250" b="1" spc="-335" dirty="0">
                <a:latin typeface="Tahoma"/>
                <a:cs typeface="Tahoma"/>
              </a:rPr>
              <a:t>u</a:t>
            </a:r>
            <a:r>
              <a:rPr sz="1250" b="1" spc="-250" dirty="0">
                <a:latin typeface="Tahoma"/>
                <a:cs typeface="Tahoma"/>
              </a:rPr>
              <a:t>s</a:t>
            </a:r>
            <a:r>
              <a:rPr sz="1250" b="1" spc="-285" dirty="0">
                <a:latin typeface="Tahoma"/>
                <a:cs typeface="Tahoma"/>
              </a:rPr>
              <a:t>e</a:t>
            </a:r>
            <a:r>
              <a:rPr sz="1250" b="1" spc="-225" dirty="0">
                <a:latin typeface="Tahoma"/>
                <a:cs typeface="Tahoma"/>
              </a:rPr>
              <a:t>r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77627" y="3594077"/>
            <a:ext cx="210820" cy="514350"/>
            <a:chOff x="5977626" y="3594077"/>
            <a:chExt cx="210820" cy="514350"/>
          </a:xfrm>
        </p:grpSpPr>
        <p:sp>
          <p:nvSpPr>
            <p:cNvPr id="21" name="object 21"/>
            <p:cNvSpPr/>
            <p:nvPr/>
          </p:nvSpPr>
          <p:spPr>
            <a:xfrm>
              <a:off x="6010148" y="3598497"/>
              <a:ext cx="129539" cy="154305"/>
            </a:xfrm>
            <a:custGeom>
              <a:avLst/>
              <a:gdLst/>
              <a:ahLst/>
              <a:cxnLst/>
              <a:rect l="l" t="t" r="r" b="b"/>
              <a:pathLst>
                <a:path w="129539" h="154304">
                  <a:moveTo>
                    <a:pt x="64571" y="0"/>
                  </a:moveTo>
                  <a:lnTo>
                    <a:pt x="40861" y="6607"/>
                  </a:lnTo>
                  <a:lnTo>
                    <a:pt x="20178" y="24047"/>
                  </a:lnTo>
                  <a:lnTo>
                    <a:pt x="5549" y="48745"/>
                  </a:lnTo>
                  <a:lnTo>
                    <a:pt x="0" y="77125"/>
                  </a:lnTo>
                  <a:lnTo>
                    <a:pt x="5549" y="105338"/>
                  </a:lnTo>
                  <a:lnTo>
                    <a:pt x="20178" y="129950"/>
                  </a:lnTo>
                  <a:lnTo>
                    <a:pt x="40861" y="147359"/>
                  </a:lnTo>
                  <a:lnTo>
                    <a:pt x="64571" y="153962"/>
                  </a:lnTo>
                  <a:lnTo>
                    <a:pt x="88392" y="147359"/>
                  </a:lnTo>
                  <a:lnTo>
                    <a:pt x="109133" y="129950"/>
                  </a:lnTo>
                  <a:lnTo>
                    <a:pt x="123783" y="105338"/>
                  </a:lnTo>
                  <a:lnTo>
                    <a:pt x="129335" y="77125"/>
                  </a:lnTo>
                  <a:lnTo>
                    <a:pt x="123783" y="48745"/>
                  </a:lnTo>
                  <a:lnTo>
                    <a:pt x="109133" y="24047"/>
                  </a:lnTo>
                  <a:lnTo>
                    <a:pt x="88392" y="6607"/>
                  </a:lnTo>
                  <a:lnTo>
                    <a:pt x="6457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81897" y="3598497"/>
              <a:ext cx="202565" cy="505459"/>
            </a:xfrm>
            <a:custGeom>
              <a:avLst/>
              <a:gdLst/>
              <a:ahLst/>
              <a:cxnLst/>
              <a:rect l="l" t="t" r="r" b="b"/>
              <a:pathLst>
                <a:path w="202564" h="505460">
                  <a:moveTo>
                    <a:pt x="28250" y="77125"/>
                  </a:moveTo>
                  <a:lnTo>
                    <a:pt x="33799" y="105338"/>
                  </a:lnTo>
                  <a:lnTo>
                    <a:pt x="48429" y="129950"/>
                  </a:lnTo>
                  <a:lnTo>
                    <a:pt x="69112" y="147359"/>
                  </a:lnTo>
                  <a:lnTo>
                    <a:pt x="92821" y="153962"/>
                  </a:lnTo>
                  <a:lnTo>
                    <a:pt x="116643" y="147359"/>
                  </a:lnTo>
                  <a:lnTo>
                    <a:pt x="137383" y="129950"/>
                  </a:lnTo>
                  <a:lnTo>
                    <a:pt x="152034" y="105338"/>
                  </a:lnTo>
                  <a:lnTo>
                    <a:pt x="157586" y="77125"/>
                  </a:lnTo>
                  <a:lnTo>
                    <a:pt x="152034" y="48745"/>
                  </a:lnTo>
                  <a:lnTo>
                    <a:pt x="137383" y="24047"/>
                  </a:lnTo>
                  <a:lnTo>
                    <a:pt x="116643" y="6607"/>
                  </a:lnTo>
                  <a:lnTo>
                    <a:pt x="92821" y="0"/>
                  </a:lnTo>
                  <a:lnTo>
                    <a:pt x="69112" y="6607"/>
                  </a:lnTo>
                  <a:lnTo>
                    <a:pt x="48429" y="24047"/>
                  </a:lnTo>
                  <a:lnTo>
                    <a:pt x="33799" y="48745"/>
                  </a:lnTo>
                  <a:lnTo>
                    <a:pt x="28250" y="77125"/>
                  </a:lnTo>
                  <a:close/>
                </a:path>
                <a:path w="202564" h="505460">
                  <a:moveTo>
                    <a:pt x="96856" y="168369"/>
                  </a:moveTo>
                  <a:lnTo>
                    <a:pt x="96856" y="332128"/>
                  </a:lnTo>
                </a:path>
                <a:path w="202564" h="505460">
                  <a:moveTo>
                    <a:pt x="24216" y="226189"/>
                  </a:moveTo>
                  <a:lnTo>
                    <a:pt x="177767" y="226189"/>
                  </a:lnTo>
                </a:path>
                <a:path w="202564" h="505460">
                  <a:moveTo>
                    <a:pt x="96856" y="332128"/>
                  </a:moveTo>
                  <a:lnTo>
                    <a:pt x="0" y="505300"/>
                  </a:lnTo>
                </a:path>
                <a:path w="202564" h="505460">
                  <a:moveTo>
                    <a:pt x="96856" y="332128"/>
                  </a:moveTo>
                  <a:lnTo>
                    <a:pt x="201976" y="505300"/>
                  </a:lnTo>
                </a:path>
              </a:pathLst>
            </a:custGeom>
            <a:ln w="883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60044" y="4134347"/>
            <a:ext cx="441325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40" dirty="0">
                <a:latin typeface="Tahoma"/>
                <a:cs typeface="Tahoma"/>
              </a:rPr>
              <a:t>s</a:t>
            </a:r>
            <a:r>
              <a:rPr sz="800" b="1" spc="-20" dirty="0">
                <a:latin typeface="Tahoma"/>
                <a:cs typeface="Tahoma"/>
              </a:rPr>
              <a:t>t</a:t>
            </a:r>
            <a:r>
              <a:rPr sz="800" b="1" spc="-50" dirty="0">
                <a:latin typeface="Tahoma"/>
                <a:cs typeface="Tahoma"/>
              </a:rPr>
              <a:t>oc</a:t>
            </a:r>
            <a:r>
              <a:rPr sz="800" b="1" spc="-40" dirty="0">
                <a:latin typeface="Tahoma"/>
                <a:cs typeface="Tahoma"/>
              </a:rPr>
              <a:t>k</a:t>
            </a:r>
            <a:r>
              <a:rPr sz="800" b="1" spc="-55" dirty="0">
                <a:latin typeface="Tahoma"/>
                <a:cs typeface="Tahoma"/>
              </a:rPr>
              <a:t>i</a:t>
            </a:r>
            <a:r>
              <a:rPr sz="800" b="1" spc="-35" dirty="0">
                <a:latin typeface="Tahoma"/>
                <a:cs typeface="Tahoma"/>
              </a:rPr>
              <a:t>e</a:t>
            </a:r>
            <a:r>
              <a:rPr sz="800" b="1" spc="-40" dirty="0">
                <a:latin typeface="Tahoma"/>
                <a:cs typeface="Tahoma"/>
              </a:rPr>
              <a:t>s</a:t>
            </a:r>
            <a:r>
              <a:rPr sz="800" b="1" spc="-45" dirty="0">
                <a:latin typeface="Tahoma"/>
                <a:cs typeface="Tahoma"/>
              </a:rPr>
              <a:t>t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37465" y="1620559"/>
            <a:ext cx="4216400" cy="2286635"/>
            <a:chOff x="6437465" y="1620557"/>
            <a:chExt cx="4216400" cy="2286635"/>
          </a:xfrm>
        </p:grpSpPr>
        <p:sp>
          <p:nvSpPr>
            <p:cNvPr id="25" name="object 25"/>
            <p:cNvSpPr/>
            <p:nvPr/>
          </p:nvSpPr>
          <p:spPr>
            <a:xfrm>
              <a:off x="6442545" y="2053494"/>
              <a:ext cx="3200400" cy="1848485"/>
            </a:xfrm>
            <a:custGeom>
              <a:avLst/>
              <a:gdLst/>
              <a:ahLst/>
              <a:cxnLst/>
              <a:rect l="l" t="t" r="r" b="b"/>
              <a:pathLst>
                <a:path w="3200400" h="1848485">
                  <a:moveTo>
                    <a:pt x="0" y="1713371"/>
                  </a:moveTo>
                  <a:lnTo>
                    <a:pt x="3200308" y="0"/>
                  </a:lnTo>
                </a:path>
                <a:path w="3200400" h="1848485">
                  <a:moveTo>
                    <a:pt x="3143580" y="77125"/>
                  </a:moveTo>
                  <a:lnTo>
                    <a:pt x="3200308" y="0"/>
                  </a:lnTo>
                  <a:lnTo>
                    <a:pt x="3119372" y="0"/>
                  </a:lnTo>
                </a:path>
                <a:path w="3200400" h="1848485">
                  <a:moveTo>
                    <a:pt x="0" y="1780796"/>
                  </a:moveTo>
                  <a:lnTo>
                    <a:pt x="2949673" y="770004"/>
                  </a:lnTo>
                </a:path>
                <a:path w="3200400" h="1848485">
                  <a:moveTo>
                    <a:pt x="2885119" y="827824"/>
                  </a:moveTo>
                  <a:lnTo>
                    <a:pt x="2949673" y="770004"/>
                  </a:lnTo>
                  <a:lnTo>
                    <a:pt x="2868818" y="760399"/>
                  </a:lnTo>
                </a:path>
                <a:path w="3200400" h="1848485">
                  <a:moveTo>
                    <a:pt x="0" y="1848125"/>
                  </a:moveTo>
                  <a:lnTo>
                    <a:pt x="2586149" y="1453470"/>
                  </a:lnTo>
                </a:path>
                <a:path w="3200400" h="1848485">
                  <a:moveTo>
                    <a:pt x="2513282" y="1501493"/>
                  </a:moveTo>
                  <a:lnTo>
                    <a:pt x="2586149" y="1453470"/>
                  </a:lnTo>
                  <a:lnTo>
                    <a:pt x="2505213" y="1434261"/>
                  </a:lnTo>
                </a:path>
              </a:pathLst>
            </a:custGeom>
            <a:ln w="883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12392" y="1625319"/>
              <a:ext cx="1236980" cy="414020"/>
            </a:xfrm>
            <a:custGeom>
              <a:avLst/>
              <a:gdLst/>
              <a:ahLst/>
              <a:cxnLst/>
              <a:rect l="l" t="t" r="r" b="b"/>
              <a:pathLst>
                <a:path w="1236979" h="414019">
                  <a:moveTo>
                    <a:pt x="614239" y="0"/>
                  </a:moveTo>
                  <a:lnTo>
                    <a:pt x="547283" y="1135"/>
                  </a:lnTo>
                  <a:lnTo>
                    <a:pt x="482422" y="4474"/>
                  </a:lnTo>
                  <a:lnTo>
                    <a:pt x="420030" y="9914"/>
                  </a:lnTo>
                  <a:lnTo>
                    <a:pt x="360481" y="17353"/>
                  </a:lnTo>
                  <a:lnTo>
                    <a:pt x="304149" y="26690"/>
                  </a:lnTo>
                  <a:lnTo>
                    <a:pt x="251407" y="37822"/>
                  </a:lnTo>
                  <a:lnTo>
                    <a:pt x="202630" y="50647"/>
                  </a:lnTo>
                  <a:lnTo>
                    <a:pt x="158192" y="65064"/>
                  </a:lnTo>
                  <a:lnTo>
                    <a:pt x="118465" y="80971"/>
                  </a:lnTo>
                  <a:lnTo>
                    <a:pt x="83825" y="98266"/>
                  </a:lnTo>
                  <a:lnTo>
                    <a:pt x="31298" y="136610"/>
                  </a:lnTo>
                  <a:lnTo>
                    <a:pt x="3602" y="179281"/>
                  </a:lnTo>
                  <a:lnTo>
                    <a:pt x="0" y="201985"/>
                  </a:lnTo>
                  <a:lnTo>
                    <a:pt x="3602" y="224814"/>
                  </a:lnTo>
                  <a:lnTo>
                    <a:pt x="31298" y="268379"/>
                  </a:lnTo>
                  <a:lnTo>
                    <a:pt x="83825" y="308244"/>
                  </a:lnTo>
                  <a:lnTo>
                    <a:pt x="118465" y="326447"/>
                  </a:lnTo>
                  <a:lnTo>
                    <a:pt x="158192" y="343315"/>
                  </a:lnTo>
                  <a:lnTo>
                    <a:pt x="202630" y="358710"/>
                  </a:lnTo>
                  <a:lnTo>
                    <a:pt x="251407" y="372497"/>
                  </a:lnTo>
                  <a:lnTo>
                    <a:pt x="304149" y="384537"/>
                  </a:lnTo>
                  <a:lnTo>
                    <a:pt x="360481" y="394695"/>
                  </a:lnTo>
                  <a:lnTo>
                    <a:pt x="420030" y="402834"/>
                  </a:lnTo>
                  <a:lnTo>
                    <a:pt x="482422" y="408817"/>
                  </a:lnTo>
                  <a:lnTo>
                    <a:pt x="547283" y="412507"/>
                  </a:lnTo>
                  <a:lnTo>
                    <a:pt x="614239" y="413767"/>
                  </a:lnTo>
                  <a:lnTo>
                    <a:pt x="682703" y="412507"/>
                  </a:lnTo>
                  <a:lnTo>
                    <a:pt x="748869" y="408817"/>
                  </a:lnTo>
                  <a:lnTo>
                    <a:pt x="812378" y="402834"/>
                  </a:lnTo>
                  <a:lnTo>
                    <a:pt x="872871" y="394695"/>
                  </a:lnTo>
                  <a:lnTo>
                    <a:pt x="929987" y="384537"/>
                  </a:lnTo>
                  <a:lnTo>
                    <a:pt x="983369" y="372497"/>
                  </a:lnTo>
                  <a:lnTo>
                    <a:pt x="1032657" y="358710"/>
                  </a:lnTo>
                  <a:lnTo>
                    <a:pt x="1077492" y="343315"/>
                  </a:lnTo>
                  <a:lnTo>
                    <a:pt x="1117514" y="326447"/>
                  </a:lnTo>
                  <a:lnTo>
                    <a:pt x="1152364" y="308244"/>
                  </a:lnTo>
                  <a:lnTo>
                    <a:pt x="1205113" y="268379"/>
                  </a:lnTo>
                  <a:lnTo>
                    <a:pt x="1232864" y="224814"/>
                  </a:lnTo>
                  <a:lnTo>
                    <a:pt x="1236468" y="201985"/>
                  </a:lnTo>
                  <a:lnTo>
                    <a:pt x="1232864" y="179281"/>
                  </a:lnTo>
                  <a:lnTo>
                    <a:pt x="1205113" y="136610"/>
                  </a:lnTo>
                  <a:lnTo>
                    <a:pt x="1152364" y="98266"/>
                  </a:lnTo>
                  <a:lnTo>
                    <a:pt x="1117514" y="80971"/>
                  </a:lnTo>
                  <a:lnTo>
                    <a:pt x="1077492" y="65064"/>
                  </a:lnTo>
                  <a:lnTo>
                    <a:pt x="1032657" y="50647"/>
                  </a:lnTo>
                  <a:lnTo>
                    <a:pt x="983369" y="37822"/>
                  </a:lnTo>
                  <a:lnTo>
                    <a:pt x="929987" y="26690"/>
                  </a:lnTo>
                  <a:lnTo>
                    <a:pt x="872871" y="17353"/>
                  </a:lnTo>
                  <a:lnTo>
                    <a:pt x="812378" y="9914"/>
                  </a:lnTo>
                  <a:lnTo>
                    <a:pt x="748869" y="4474"/>
                  </a:lnTo>
                  <a:lnTo>
                    <a:pt x="682703" y="1135"/>
                  </a:lnTo>
                  <a:lnTo>
                    <a:pt x="614239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12392" y="1625319"/>
              <a:ext cx="1236980" cy="414020"/>
            </a:xfrm>
            <a:custGeom>
              <a:avLst/>
              <a:gdLst/>
              <a:ahLst/>
              <a:cxnLst/>
              <a:rect l="l" t="t" r="r" b="b"/>
              <a:pathLst>
                <a:path w="1236979" h="414019">
                  <a:moveTo>
                    <a:pt x="0" y="201985"/>
                  </a:moveTo>
                  <a:lnTo>
                    <a:pt x="14159" y="246991"/>
                  </a:lnTo>
                  <a:lnTo>
                    <a:pt x="54645" y="288843"/>
                  </a:lnTo>
                  <a:lnTo>
                    <a:pt x="118465" y="326447"/>
                  </a:lnTo>
                  <a:lnTo>
                    <a:pt x="158192" y="343315"/>
                  </a:lnTo>
                  <a:lnTo>
                    <a:pt x="202630" y="358710"/>
                  </a:lnTo>
                  <a:lnTo>
                    <a:pt x="251407" y="372497"/>
                  </a:lnTo>
                  <a:lnTo>
                    <a:pt x="304149" y="384537"/>
                  </a:lnTo>
                  <a:lnTo>
                    <a:pt x="360481" y="394695"/>
                  </a:lnTo>
                  <a:lnTo>
                    <a:pt x="420030" y="402834"/>
                  </a:lnTo>
                  <a:lnTo>
                    <a:pt x="482422" y="408817"/>
                  </a:lnTo>
                  <a:lnTo>
                    <a:pt x="547283" y="412507"/>
                  </a:lnTo>
                  <a:lnTo>
                    <a:pt x="614239" y="413767"/>
                  </a:lnTo>
                  <a:lnTo>
                    <a:pt x="682703" y="412507"/>
                  </a:lnTo>
                  <a:lnTo>
                    <a:pt x="748869" y="408817"/>
                  </a:lnTo>
                  <a:lnTo>
                    <a:pt x="812378" y="402834"/>
                  </a:lnTo>
                  <a:lnTo>
                    <a:pt x="872871" y="394695"/>
                  </a:lnTo>
                  <a:lnTo>
                    <a:pt x="929987" y="384537"/>
                  </a:lnTo>
                  <a:lnTo>
                    <a:pt x="983369" y="372497"/>
                  </a:lnTo>
                  <a:lnTo>
                    <a:pt x="1032657" y="358710"/>
                  </a:lnTo>
                  <a:lnTo>
                    <a:pt x="1077492" y="343315"/>
                  </a:lnTo>
                  <a:lnTo>
                    <a:pt x="1117514" y="326447"/>
                  </a:lnTo>
                  <a:lnTo>
                    <a:pt x="1152364" y="308244"/>
                  </a:lnTo>
                  <a:lnTo>
                    <a:pt x="1205113" y="268379"/>
                  </a:lnTo>
                  <a:lnTo>
                    <a:pt x="1232864" y="224814"/>
                  </a:lnTo>
                  <a:lnTo>
                    <a:pt x="1236468" y="201985"/>
                  </a:lnTo>
                  <a:lnTo>
                    <a:pt x="1232864" y="179281"/>
                  </a:lnTo>
                  <a:lnTo>
                    <a:pt x="1205113" y="136610"/>
                  </a:lnTo>
                  <a:lnTo>
                    <a:pt x="1152364" y="98266"/>
                  </a:lnTo>
                  <a:lnTo>
                    <a:pt x="1117514" y="80971"/>
                  </a:lnTo>
                  <a:lnTo>
                    <a:pt x="1077492" y="65064"/>
                  </a:lnTo>
                  <a:lnTo>
                    <a:pt x="1032657" y="50647"/>
                  </a:lnTo>
                  <a:lnTo>
                    <a:pt x="983369" y="37822"/>
                  </a:lnTo>
                  <a:lnTo>
                    <a:pt x="929987" y="26690"/>
                  </a:lnTo>
                  <a:lnTo>
                    <a:pt x="872871" y="17353"/>
                  </a:lnTo>
                  <a:lnTo>
                    <a:pt x="812378" y="9914"/>
                  </a:lnTo>
                  <a:lnTo>
                    <a:pt x="748869" y="4474"/>
                  </a:lnTo>
                  <a:lnTo>
                    <a:pt x="682703" y="1135"/>
                  </a:lnTo>
                  <a:lnTo>
                    <a:pt x="614239" y="0"/>
                  </a:lnTo>
                  <a:lnTo>
                    <a:pt x="547283" y="1135"/>
                  </a:lnTo>
                  <a:lnTo>
                    <a:pt x="482422" y="4474"/>
                  </a:lnTo>
                  <a:lnTo>
                    <a:pt x="420030" y="9914"/>
                  </a:lnTo>
                  <a:lnTo>
                    <a:pt x="360481" y="17353"/>
                  </a:lnTo>
                  <a:lnTo>
                    <a:pt x="304149" y="26690"/>
                  </a:lnTo>
                  <a:lnTo>
                    <a:pt x="251407" y="37822"/>
                  </a:lnTo>
                  <a:lnTo>
                    <a:pt x="202630" y="50647"/>
                  </a:lnTo>
                  <a:lnTo>
                    <a:pt x="158192" y="65064"/>
                  </a:lnTo>
                  <a:lnTo>
                    <a:pt x="118465" y="80971"/>
                  </a:lnTo>
                  <a:lnTo>
                    <a:pt x="83825" y="98266"/>
                  </a:lnTo>
                  <a:lnTo>
                    <a:pt x="31298" y="136610"/>
                  </a:lnTo>
                  <a:lnTo>
                    <a:pt x="3602" y="179281"/>
                  </a:lnTo>
                  <a:lnTo>
                    <a:pt x="0" y="201985"/>
                  </a:lnTo>
                  <a:close/>
                </a:path>
              </a:pathLst>
            </a:custGeom>
            <a:ln w="945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437466" y="3973570"/>
            <a:ext cx="5178425" cy="1781175"/>
            <a:chOff x="6437465" y="3973568"/>
            <a:chExt cx="5178425" cy="1781175"/>
          </a:xfrm>
        </p:grpSpPr>
        <p:sp>
          <p:nvSpPr>
            <p:cNvPr id="29" name="object 29"/>
            <p:cNvSpPr/>
            <p:nvPr/>
          </p:nvSpPr>
          <p:spPr>
            <a:xfrm>
              <a:off x="6442545" y="3978648"/>
              <a:ext cx="3321685" cy="1771650"/>
            </a:xfrm>
            <a:custGeom>
              <a:avLst/>
              <a:gdLst/>
              <a:ahLst/>
              <a:cxnLst/>
              <a:rect l="l" t="t" r="r" b="b"/>
              <a:pathLst>
                <a:path w="3321684" h="1771650">
                  <a:moveTo>
                    <a:pt x="0" y="0"/>
                  </a:moveTo>
                  <a:lnTo>
                    <a:pt x="2553629" y="163567"/>
                  </a:lnTo>
                </a:path>
                <a:path w="3321684" h="1771650">
                  <a:moveTo>
                    <a:pt x="2472936" y="192669"/>
                  </a:moveTo>
                  <a:lnTo>
                    <a:pt x="2553629" y="163567"/>
                  </a:lnTo>
                  <a:lnTo>
                    <a:pt x="2481005" y="125148"/>
                  </a:lnTo>
                </a:path>
                <a:path w="3321684" h="1771650">
                  <a:moveTo>
                    <a:pt x="0" y="67520"/>
                  </a:moveTo>
                  <a:lnTo>
                    <a:pt x="3014309" y="808614"/>
                  </a:lnTo>
                </a:path>
                <a:path w="3321684" h="1771650">
                  <a:moveTo>
                    <a:pt x="2933535" y="827824"/>
                  </a:moveTo>
                  <a:lnTo>
                    <a:pt x="3014309" y="808614"/>
                  </a:lnTo>
                  <a:lnTo>
                    <a:pt x="2941604" y="750794"/>
                  </a:lnTo>
                </a:path>
                <a:path w="3321684" h="1771650">
                  <a:moveTo>
                    <a:pt x="0" y="153962"/>
                  </a:moveTo>
                  <a:lnTo>
                    <a:pt x="3321348" y="1771220"/>
                  </a:lnTo>
                </a:path>
                <a:path w="3321684" h="1771650">
                  <a:moveTo>
                    <a:pt x="3240655" y="1771220"/>
                  </a:moveTo>
                  <a:lnTo>
                    <a:pt x="3321348" y="1771220"/>
                  </a:lnTo>
                  <a:lnTo>
                    <a:pt x="3264863" y="1703738"/>
                  </a:lnTo>
                </a:path>
              </a:pathLst>
            </a:custGeom>
            <a:ln w="883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92140" y="4012264"/>
              <a:ext cx="2618740" cy="414655"/>
            </a:xfrm>
            <a:custGeom>
              <a:avLst/>
              <a:gdLst/>
              <a:ahLst/>
              <a:cxnLst/>
              <a:rect l="l" t="t" r="r" b="b"/>
              <a:pathLst>
                <a:path w="2618740" h="414654">
                  <a:moveTo>
                    <a:pt x="1309253" y="0"/>
                  </a:moveTo>
                  <a:lnTo>
                    <a:pt x="1232701" y="329"/>
                  </a:lnTo>
                  <a:lnTo>
                    <a:pt x="1157265" y="1306"/>
                  </a:lnTo>
                  <a:lnTo>
                    <a:pt x="1083070" y="2915"/>
                  </a:lnTo>
                  <a:lnTo>
                    <a:pt x="1010243" y="5141"/>
                  </a:lnTo>
                  <a:lnTo>
                    <a:pt x="938909" y="7967"/>
                  </a:lnTo>
                  <a:lnTo>
                    <a:pt x="869195" y="11377"/>
                  </a:lnTo>
                  <a:lnTo>
                    <a:pt x="801226" y="15356"/>
                  </a:lnTo>
                  <a:lnTo>
                    <a:pt x="735129" y="19889"/>
                  </a:lnTo>
                  <a:lnTo>
                    <a:pt x="671028" y="24958"/>
                  </a:lnTo>
                  <a:lnTo>
                    <a:pt x="609051" y="30549"/>
                  </a:lnTo>
                  <a:lnTo>
                    <a:pt x="549322" y="36645"/>
                  </a:lnTo>
                  <a:lnTo>
                    <a:pt x="491968" y="43230"/>
                  </a:lnTo>
                  <a:lnTo>
                    <a:pt x="437115" y="50290"/>
                  </a:lnTo>
                  <a:lnTo>
                    <a:pt x="384888" y="57807"/>
                  </a:lnTo>
                  <a:lnTo>
                    <a:pt x="335413" y="65767"/>
                  </a:lnTo>
                  <a:lnTo>
                    <a:pt x="288817" y="74153"/>
                  </a:lnTo>
                  <a:lnTo>
                    <a:pt x="245226" y="82949"/>
                  </a:lnTo>
                  <a:lnTo>
                    <a:pt x="204764" y="92140"/>
                  </a:lnTo>
                  <a:lnTo>
                    <a:pt x="167558" y="101710"/>
                  </a:lnTo>
                  <a:lnTo>
                    <a:pt x="103418" y="121923"/>
                  </a:lnTo>
                  <a:lnTo>
                    <a:pt x="53813" y="143461"/>
                  </a:lnTo>
                  <a:lnTo>
                    <a:pt x="19750" y="166198"/>
                  </a:lnTo>
                  <a:lnTo>
                    <a:pt x="0" y="202273"/>
                  </a:lnTo>
                  <a:lnTo>
                    <a:pt x="2236" y="214566"/>
                  </a:lnTo>
                  <a:lnTo>
                    <a:pt x="34776" y="250356"/>
                  </a:lnTo>
                  <a:lnTo>
                    <a:pt x="76736" y="273097"/>
                  </a:lnTo>
                  <a:lnTo>
                    <a:pt x="133734" y="294747"/>
                  </a:lnTo>
                  <a:lnTo>
                    <a:pt x="204764" y="315136"/>
                  </a:lnTo>
                  <a:lnTo>
                    <a:pt x="245226" y="324805"/>
                  </a:lnTo>
                  <a:lnTo>
                    <a:pt x="288817" y="334096"/>
                  </a:lnTo>
                  <a:lnTo>
                    <a:pt x="335413" y="342987"/>
                  </a:lnTo>
                  <a:lnTo>
                    <a:pt x="384888" y="351457"/>
                  </a:lnTo>
                  <a:lnTo>
                    <a:pt x="437115" y="359486"/>
                  </a:lnTo>
                  <a:lnTo>
                    <a:pt x="491968" y="367052"/>
                  </a:lnTo>
                  <a:lnTo>
                    <a:pt x="549322" y="374134"/>
                  </a:lnTo>
                  <a:lnTo>
                    <a:pt x="609051" y="380711"/>
                  </a:lnTo>
                  <a:lnTo>
                    <a:pt x="671028" y="386761"/>
                  </a:lnTo>
                  <a:lnTo>
                    <a:pt x="735129" y="392265"/>
                  </a:lnTo>
                  <a:lnTo>
                    <a:pt x="801226" y="397199"/>
                  </a:lnTo>
                  <a:lnTo>
                    <a:pt x="869195" y="401545"/>
                  </a:lnTo>
                  <a:lnTo>
                    <a:pt x="938909" y="405280"/>
                  </a:lnTo>
                  <a:lnTo>
                    <a:pt x="1010243" y="408383"/>
                  </a:lnTo>
                  <a:lnTo>
                    <a:pt x="1083070" y="410833"/>
                  </a:lnTo>
                  <a:lnTo>
                    <a:pt x="1157265" y="412609"/>
                  </a:lnTo>
                  <a:lnTo>
                    <a:pt x="1232701" y="413690"/>
                  </a:lnTo>
                  <a:lnTo>
                    <a:pt x="1309253" y="414056"/>
                  </a:lnTo>
                  <a:lnTo>
                    <a:pt x="1385813" y="413690"/>
                  </a:lnTo>
                  <a:lnTo>
                    <a:pt x="1461256" y="412609"/>
                  </a:lnTo>
                  <a:lnTo>
                    <a:pt x="1535455" y="410833"/>
                  </a:lnTo>
                  <a:lnTo>
                    <a:pt x="1608284" y="408383"/>
                  </a:lnTo>
                  <a:lnTo>
                    <a:pt x="1679619" y="405280"/>
                  </a:lnTo>
                  <a:lnTo>
                    <a:pt x="1749334" y="401545"/>
                  </a:lnTo>
                  <a:lnTo>
                    <a:pt x="1817301" y="397199"/>
                  </a:lnTo>
                  <a:lnTo>
                    <a:pt x="1883397" y="392265"/>
                  </a:lnTo>
                  <a:lnTo>
                    <a:pt x="1947494" y="386761"/>
                  </a:lnTo>
                  <a:lnTo>
                    <a:pt x="2009468" y="380711"/>
                  </a:lnTo>
                  <a:lnTo>
                    <a:pt x="2069192" y="374134"/>
                  </a:lnTo>
                  <a:lnTo>
                    <a:pt x="2126541" y="367052"/>
                  </a:lnTo>
                  <a:lnTo>
                    <a:pt x="2181388" y="359486"/>
                  </a:lnTo>
                  <a:lnTo>
                    <a:pt x="2233609" y="351457"/>
                  </a:lnTo>
                  <a:lnTo>
                    <a:pt x="2283076" y="342987"/>
                  </a:lnTo>
                  <a:lnTo>
                    <a:pt x="2329666" y="334096"/>
                  </a:lnTo>
                  <a:lnTo>
                    <a:pt x="2373250" y="324805"/>
                  </a:lnTo>
                  <a:lnTo>
                    <a:pt x="2413705" y="315136"/>
                  </a:lnTo>
                  <a:lnTo>
                    <a:pt x="2450904" y="305109"/>
                  </a:lnTo>
                  <a:lnTo>
                    <a:pt x="2515031" y="284069"/>
                  </a:lnTo>
                  <a:lnTo>
                    <a:pt x="2564626" y="261852"/>
                  </a:lnTo>
                  <a:lnTo>
                    <a:pt x="2598681" y="238628"/>
                  </a:lnTo>
                  <a:lnTo>
                    <a:pt x="2618426" y="202273"/>
                  </a:lnTo>
                  <a:lnTo>
                    <a:pt x="2616190" y="190006"/>
                  </a:lnTo>
                  <a:lnTo>
                    <a:pt x="2583658" y="154687"/>
                  </a:lnTo>
                  <a:lnTo>
                    <a:pt x="2541708" y="132534"/>
                  </a:lnTo>
                  <a:lnTo>
                    <a:pt x="2484721" y="111643"/>
                  </a:lnTo>
                  <a:lnTo>
                    <a:pt x="2413705" y="92140"/>
                  </a:lnTo>
                  <a:lnTo>
                    <a:pt x="2373250" y="82949"/>
                  </a:lnTo>
                  <a:lnTo>
                    <a:pt x="2329665" y="74153"/>
                  </a:lnTo>
                  <a:lnTo>
                    <a:pt x="2283076" y="65767"/>
                  </a:lnTo>
                  <a:lnTo>
                    <a:pt x="2233609" y="57807"/>
                  </a:lnTo>
                  <a:lnTo>
                    <a:pt x="2181388" y="50290"/>
                  </a:lnTo>
                  <a:lnTo>
                    <a:pt x="2126541" y="43230"/>
                  </a:lnTo>
                  <a:lnTo>
                    <a:pt x="2069192" y="36645"/>
                  </a:lnTo>
                  <a:lnTo>
                    <a:pt x="2009468" y="30549"/>
                  </a:lnTo>
                  <a:lnTo>
                    <a:pt x="1947494" y="24958"/>
                  </a:lnTo>
                  <a:lnTo>
                    <a:pt x="1883397" y="19889"/>
                  </a:lnTo>
                  <a:lnTo>
                    <a:pt x="1817301" y="15356"/>
                  </a:lnTo>
                  <a:lnTo>
                    <a:pt x="1749334" y="11377"/>
                  </a:lnTo>
                  <a:lnTo>
                    <a:pt x="1679619" y="7967"/>
                  </a:lnTo>
                  <a:lnTo>
                    <a:pt x="1608284" y="5141"/>
                  </a:lnTo>
                  <a:lnTo>
                    <a:pt x="1535455" y="2915"/>
                  </a:lnTo>
                  <a:lnTo>
                    <a:pt x="1461256" y="1306"/>
                  </a:lnTo>
                  <a:lnTo>
                    <a:pt x="1385813" y="329"/>
                  </a:lnTo>
                  <a:lnTo>
                    <a:pt x="130925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92140" y="4012264"/>
              <a:ext cx="2618740" cy="414655"/>
            </a:xfrm>
            <a:custGeom>
              <a:avLst/>
              <a:gdLst/>
              <a:ahLst/>
              <a:cxnLst/>
              <a:rect l="l" t="t" r="r" b="b"/>
              <a:pathLst>
                <a:path w="2618740" h="414654">
                  <a:moveTo>
                    <a:pt x="0" y="202273"/>
                  </a:moveTo>
                  <a:lnTo>
                    <a:pt x="19750" y="238628"/>
                  </a:lnTo>
                  <a:lnTo>
                    <a:pt x="53813" y="261852"/>
                  </a:lnTo>
                  <a:lnTo>
                    <a:pt x="103418" y="284069"/>
                  </a:lnTo>
                  <a:lnTo>
                    <a:pt x="167558" y="305109"/>
                  </a:lnTo>
                  <a:lnTo>
                    <a:pt x="204764" y="315136"/>
                  </a:lnTo>
                  <a:lnTo>
                    <a:pt x="245226" y="324805"/>
                  </a:lnTo>
                  <a:lnTo>
                    <a:pt x="288817" y="334096"/>
                  </a:lnTo>
                  <a:lnTo>
                    <a:pt x="335413" y="342987"/>
                  </a:lnTo>
                  <a:lnTo>
                    <a:pt x="384888" y="351457"/>
                  </a:lnTo>
                  <a:lnTo>
                    <a:pt x="437115" y="359486"/>
                  </a:lnTo>
                  <a:lnTo>
                    <a:pt x="491968" y="367052"/>
                  </a:lnTo>
                  <a:lnTo>
                    <a:pt x="549322" y="374134"/>
                  </a:lnTo>
                  <a:lnTo>
                    <a:pt x="609051" y="380711"/>
                  </a:lnTo>
                  <a:lnTo>
                    <a:pt x="671028" y="386761"/>
                  </a:lnTo>
                  <a:lnTo>
                    <a:pt x="735129" y="392265"/>
                  </a:lnTo>
                  <a:lnTo>
                    <a:pt x="801226" y="397199"/>
                  </a:lnTo>
                  <a:lnTo>
                    <a:pt x="869195" y="401545"/>
                  </a:lnTo>
                  <a:lnTo>
                    <a:pt x="938909" y="405280"/>
                  </a:lnTo>
                  <a:lnTo>
                    <a:pt x="1010243" y="408383"/>
                  </a:lnTo>
                  <a:lnTo>
                    <a:pt x="1083070" y="410833"/>
                  </a:lnTo>
                  <a:lnTo>
                    <a:pt x="1157265" y="412609"/>
                  </a:lnTo>
                  <a:lnTo>
                    <a:pt x="1232701" y="413690"/>
                  </a:lnTo>
                  <a:lnTo>
                    <a:pt x="1309253" y="414056"/>
                  </a:lnTo>
                  <a:lnTo>
                    <a:pt x="1385813" y="413690"/>
                  </a:lnTo>
                  <a:lnTo>
                    <a:pt x="1461256" y="412609"/>
                  </a:lnTo>
                  <a:lnTo>
                    <a:pt x="1535455" y="410833"/>
                  </a:lnTo>
                  <a:lnTo>
                    <a:pt x="1608284" y="408383"/>
                  </a:lnTo>
                  <a:lnTo>
                    <a:pt x="1679619" y="405280"/>
                  </a:lnTo>
                  <a:lnTo>
                    <a:pt x="1749334" y="401545"/>
                  </a:lnTo>
                  <a:lnTo>
                    <a:pt x="1817301" y="397199"/>
                  </a:lnTo>
                  <a:lnTo>
                    <a:pt x="1883397" y="392265"/>
                  </a:lnTo>
                  <a:lnTo>
                    <a:pt x="1947494" y="386761"/>
                  </a:lnTo>
                  <a:lnTo>
                    <a:pt x="2009468" y="380711"/>
                  </a:lnTo>
                  <a:lnTo>
                    <a:pt x="2069192" y="374134"/>
                  </a:lnTo>
                  <a:lnTo>
                    <a:pt x="2126541" y="367052"/>
                  </a:lnTo>
                  <a:lnTo>
                    <a:pt x="2181388" y="359486"/>
                  </a:lnTo>
                  <a:lnTo>
                    <a:pt x="2233609" y="351457"/>
                  </a:lnTo>
                  <a:lnTo>
                    <a:pt x="2283076" y="342987"/>
                  </a:lnTo>
                  <a:lnTo>
                    <a:pt x="2329666" y="334096"/>
                  </a:lnTo>
                  <a:lnTo>
                    <a:pt x="2373250" y="324805"/>
                  </a:lnTo>
                  <a:lnTo>
                    <a:pt x="2413705" y="315136"/>
                  </a:lnTo>
                  <a:lnTo>
                    <a:pt x="2450904" y="305109"/>
                  </a:lnTo>
                  <a:lnTo>
                    <a:pt x="2515031" y="284069"/>
                  </a:lnTo>
                  <a:lnTo>
                    <a:pt x="2564626" y="261852"/>
                  </a:lnTo>
                  <a:lnTo>
                    <a:pt x="2598681" y="238628"/>
                  </a:lnTo>
                  <a:lnTo>
                    <a:pt x="2618426" y="202273"/>
                  </a:lnTo>
                  <a:lnTo>
                    <a:pt x="2616190" y="190006"/>
                  </a:lnTo>
                  <a:lnTo>
                    <a:pt x="2583658" y="154687"/>
                  </a:lnTo>
                  <a:lnTo>
                    <a:pt x="2541708" y="132534"/>
                  </a:lnTo>
                  <a:lnTo>
                    <a:pt x="2484721" y="111643"/>
                  </a:lnTo>
                  <a:lnTo>
                    <a:pt x="2413705" y="92140"/>
                  </a:lnTo>
                  <a:lnTo>
                    <a:pt x="2373250" y="82949"/>
                  </a:lnTo>
                  <a:lnTo>
                    <a:pt x="2329665" y="74153"/>
                  </a:lnTo>
                  <a:lnTo>
                    <a:pt x="2283076" y="65767"/>
                  </a:lnTo>
                  <a:lnTo>
                    <a:pt x="2233609" y="57807"/>
                  </a:lnTo>
                  <a:lnTo>
                    <a:pt x="2181388" y="50290"/>
                  </a:lnTo>
                  <a:lnTo>
                    <a:pt x="2126541" y="43230"/>
                  </a:lnTo>
                  <a:lnTo>
                    <a:pt x="2069192" y="36645"/>
                  </a:lnTo>
                  <a:lnTo>
                    <a:pt x="2009468" y="30549"/>
                  </a:lnTo>
                  <a:lnTo>
                    <a:pt x="1947494" y="24958"/>
                  </a:lnTo>
                  <a:lnTo>
                    <a:pt x="1883397" y="19889"/>
                  </a:lnTo>
                  <a:lnTo>
                    <a:pt x="1817301" y="15356"/>
                  </a:lnTo>
                  <a:lnTo>
                    <a:pt x="1749334" y="11377"/>
                  </a:lnTo>
                  <a:lnTo>
                    <a:pt x="1679619" y="7967"/>
                  </a:lnTo>
                  <a:lnTo>
                    <a:pt x="1608284" y="5141"/>
                  </a:lnTo>
                  <a:lnTo>
                    <a:pt x="1535455" y="2915"/>
                  </a:lnTo>
                  <a:lnTo>
                    <a:pt x="1461256" y="1306"/>
                  </a:lnTo>
                  <a:lnTo>
                    <a:pt x="1385813" y="329"/>
                  </a:lnTo>
                  <a:lnTo>
                    <a:pt x="1309253" y="0"/>
                  </a:lnTo>
                  <a:lnTo>
                    <a:pt x="1232701" y="329"/>
                  </a:lnTo>
                  <a:lnTo>
                    <a:pt x="1157265" y="1306"/>
                  </a:lnTo>
                  <a:lnTo>
                    <a:pt x="1083070" y="2915"/>
                  </a:lnTo>
                  <a:lnTo>
                    <a:pt x="1010243" y="5141"/>
                  </a:lnTo>
                  <a:lnTo>
                    <a:pt x="938909" y="7967"/>
                  </a:lnTo>
                  <a:lnTo>
                    <a:pt x="869195" y="11377"/>
                  </a:lnTo>
                  <a:lnTo>
                    <a:pt x="801226" y="15356"/>
                  </a:lnTo>
                  <a:lnTo>
                    <a:pt x="735129" y="19889"/>
                  </a:lnTo>
                  <a:lnTo>
                    <a:pt x="671028" y="24958"/>
                  </a:lnTo>
                  <a:lnTo>
                    <a:pt x="609051" y="30549"/>
                  </a:lnTo>
                  <a:lnTo>
                    <a:pt x="549322" y="36645"/>
                  </a:lnTo>
                  <a:lnTo>
                    <a:pt x="491968" y="43230"/>
                  </a:lnTo>
                  <a:lnTo>
                    <a:pt x="437115" y="50290"/>
                  </a:lnTo>
                  <a:lnTo>
                    <a:pt x="384888" y="57807"/>
                  </a:lnTo>
                  <a:lnTo>
                    <a:pt x="335413" y="65767"/>
                  </a:lnTo>
                  <a:lnTo>
                    <a:pt x="288817" y="74153"/>
                  </a:lnTo>
                  <a:lnTo>
                    <a:pt x="245226" y="82949"/>
                  </a:lnTo>
                  <a:lnTo>
                    <a:pt x="204764" y="92140"/>
                  </a:lnTo>
                  <a:lnTo>
                    <a:pt x="167558" y="101710"/>
                  </a:lnTo>
                  <a:lnTo>
                    <a:pt x="103418" y="121923"/>
                  </a:lnTo>
                  <a:lnTo>
                    <a:pt x="53813" y="143461"/>
                  </a:lnTo>
                  <a:lnTo>
                    <a:pt x="19750" y="166198"/>
                  </a:lnTo>
                  <a:lnTo>
                    <a:pt x="0" y="202273"/>
                  </a:lnTo>
                  <a:close/>
                </a:path>
              </a:pathLst>
            </a:custGeom>
            <a:ln w="956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618050" y="1766515"/>
            <a:ext cx="832485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35" dirty="0">
                <a:latin typeface="Tahoma"/>
                <a:cs typeface="Tahoma"/>
              </a:rPr>
              <a:t>re</a:t>
            </a:r>
            <a:r>
              <a:rPr sz="800" b="1" spc="-65" dirty="0">
                <a:latin typeface="Tahoma"/>
                <a:cs typeface="Tahoma"/>
              </a:rPr>
              <a:t>g</a:t>
            </a:r>
            <a:r>
              <a:rPr sz="800" b="1" spc="-55" dirty="0">
                <a:latin typeface="Tahoma"/>
                <a:cs typeface="Tahoma"/>
              </a:rPr>
              <a:t>i</a:t>
            </a:r>
            <a:r>
              <a:rPr sz="800" b="1" spc="-40" dirty="0">
                <a:latin typeface="Tahoma"/>
                <a:cs typeface="Tahoma"/>
              </a:rPr>
              <a:t>s</a:t>
            </a:r>
            <a:r>
              <a:rPr sz="800" b="1" spc="-20" dirty="0">
                <a:latin typeface="Tahoma"/>
                <a:cs typeface="Tahoma"/>
              </a:rPr>
              <a:t>t</a:t>
            </a:r>
            <a:r>
              <a:rPr sz="800" b="1" spc="-35" dirty="0">
                <a:latin typeface="Tahoma"/>
                <a:cs typeface="Tahoma"/>
              </a:rPr>
              <a:t>r</a:t>
            </a:r>
            <a:r>
              <a:rPr sz="800" b="1" spc="-40" dirty="0">
                <a:latin typeface="Tahoma"/>
                <a:cs typeface="Tahoma"/>
              </a:rPr>
              <a:t>a</a:t>
            </a:r>
            <a:r>
              <a:rPr sz="800" b="1" spc="-20" dirty="0">
                <a:latin typeface="Tahoma"/>
                <a:cs typeface="Tahoma"/>
              </a:rPr>
              <a:t>t</a:t>
            </a:r>
            <a:r>
              <a:rPr sz="800" b="1" spc="-55" dirty="0">
                <a:latin typeface="Tahoma"/>
                <a:cs typeface="Tahoma"/>
              </a:rPr>
              <a:t>io</a:t>
            </a:r>
            <a:r>
              <a:rPr sz="800" b="1" spc="-70" dirty="0">
                <a:latin typeface="Tahoma"/>
                <a:cs typeface="Tahoma"/>
              </a:rPr>
              <a:t>n</a:t>
            </a:r>
            <a:r>
              <a:rPr sz="800" b="1" spc="-35" dirty="0">
                <a:latin typeface="Tahoma"/>
                <a:cs typeface="Tahoma"/>
              </a:rPr>
              <a:t>,</a:t>
            </a:r>
            <a:r>
              <a:rPr sz="800" b="1" spc="-75" dirty="0">
                <a:latin typeface="Tahoma"/>
                <a:cs typeface="Tahoma"/>
              </a:rPr>
              <a:t> </a:t>
            </a:r>
            <a:r>
              <a:rPr sz="800" b="1" spc="-55" dirty="0">
                <a:latin typeface="Tahoma"/>
                <a:cs typeface="Tahoma"/>
              </a:rPr>
              <a:t>lo</a:t>
            </a:r>
            <a:r>
              <a:rPr sz="800" b="1" spc="-65" dirty="0">
                <a:latin typeface="Tahoma"/>
                <a:cs typeface="Tahoma"/>
              </a:rPr>
              <a:t>g</a:t>
            </a:r>
            <a:r>
              <a:rPr sz="800" b="1" spc="-55" dirty="0">
                <a:latin typeface="Tahoma"/>
                <a:cs typeface="Tahoma"/>
              </a:rPr>
              <a:t>i</a:t>
            </a:r>
            <a:r>
              <a:rPr sz="800" b="1" spc="-65" dirty="0">
                <a:latin typeface="Tahoma"/>
                <a:cs typeface="Tahoma"/>
              </a:rPr>
              <a:t>n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181128" y="2390147"/>
            <a:ext cx="1651000" cy="424180"/>
            <a:chOff x="9181128" y="2390147"/>
            <a:chExt cx="1651000" cy="424180"/>
          </a:xfrm>
        </p:grpSpPr>
        <p:sp>
          <p:nvSpPr>
            <p:cNvPr id="34" name="object 34"/>
            <p:cNvSpPr/>
            <p:nvPr/>
          </p:nvSpPr>
          <p:spPr>
            <a:xfrm>
              <a:off x="9186208" y="2395227"/>
              <a:ext cx="1640839" cy="414020"/>
            </a:xfrm>
            <a:custGeom>
              <a:avLst/>
              <a:gdLst/>
              <a:ahLst/>
              <a:cxnLst/>
              <a:rect l="l" t="t" r="r" b="b"/>
              <a:pathLst>
                <a:path w="1640840" h="414019">
                  <a:moveTo>
                    <a:pt x="816215" y="0"/>
                  </a:moveTo>
                  <a:lnTo>
                    <a:pt x="745530" y="712"/>
                  </a:lnTo>
                  <a:lnTo>
                    <a:pt x="676565" y="2815"/>
                  </a:lnTo>
                  <a:lnTo>
                    <a:pt x="609559" y="6258"/>
                  </a:lnTo>
                  <a:lnTo>
                    <a:pt x="544753" y="10991"/>
                  </a:lnTo>
                  <a:lnTo>
                    <a:pt x="482387" y="16963"/>
                  </a:lnTo>
                  <a:lnTo>
                    <a:pt x="422702" y="24123"/>
                  </a:lnTo>
                  <a:lnTo>
                    <a:pt x="365937" y="32420"/>
                  </a:lnTo>
                  <a:lnTo>
                    <a:pt x="312333" y="41804"/>
                  </a:lnTo>
                  <a:lnTo>
                    <a:pt x="262130" y="52224"/>
                  </a:lnTo>
                  <a:lnTo>
                    <a:pt x="215568" y="63630"/>
                  </a:lnTo>
                  <a:lnTo>
                    <a:pt x="172887" y="75971"/>
                  </a:lnTo>
                  <a:lnTo>
                    <a:pt x="134328" y="89196"/>
                  </a:lnTo>
                  <a:lnTo>
                    <a:pt x="70536" y="118096"/>
                  </a:lnTo>
                  <a:lnTo>
                    <a:pt x="26113" y="149925"/>
                  </a:lnTo>
                  <a:lnTo>
                    <a:pt x="2981" y="184277"/>
                  </a:lnTo>
                  <a:lnTo>
                    <a:pt x="0" y="202273"/>
                  </a:lnTo>
                  <a:lnTo>
                    <a:pt x="2981" y="220344"/>
                  </a:lnTo>
                  <a:lnTo>
                    <a:pt x="26113" y="255245"/>
                  </a:lnTo>
                  <a:lnTo>
                    <a:pt x="70536" y="288046"/>
                  </a:lnTo>
                  <a:lnTo>
                    <a:pt x="134328" y="318212"/>
                  </a:lnTo>
                  <a:lnTo>
                    <a:pt x="172887" y="332139"/>
                  </a:lnTo>
                  <a:lnTo>
                    <a:pt x="215568" y="345207"/>
                  </a:lnTo>
                  <a:lnTo>
                    <a:pt x="262130" y="357348"/>
                  </a:lnTo>
                  <a:lnTo>
                    <a:pt x="312333" y="368495"/>
                  </a:lnTo>
                  <a:lnTo>
                    <a:pt x="365937" y="378581"/>
                  </a:lnTo>
                  <a:lnTo>
                    <a:pt x="422702" y="387540"/>
                  </a:lnTo>
                  <a:lnTo>
                    <a:pt x="482387" y="395304"/>
                  </a:lnTo>
                  <a:lnTo>
                    <a:pt x="544753" y="401807"/>
                  </a:lnTo>
                  <a:lnTo>
                    <a:pt x="609559" y="406981"/>
                  </a:lnTo>
                  <a:lnTo>
                    <a:pt x="676565" y="410760"/>
                  </a:lnTo>
                  <a:lnTo>
                    <a:pt x="745530" y="413076"/>
                  </a:lnTo>
                  <a:lnTo>
                    <a:pt x="816215" y="413863"/>
                  </a:lnTo>
                  <a:lnTo>
                    <a:pt x="886953" y="413076"/>
                  </a:lnTo>
                  <a:lnTo>
                    <a:pt x="956093" y="410760"/>
                  </a:lnTo>
                  <a:lnTo>
                    <a:pt x="1023379" y="406981"/>
                  </a:lnTo>
                  <a:lnTo>
                    <a:pt x="1088559" y="401807"/>
                  </a:lnTo>
                  <a:lnTo>
                    <a:pt x="1151378" y="395304"/>
                  </a:lnTo>
                  <a:lnTo>
                    <a:pt x="1211580" y="387540"/>
                  </a:lnTo>
                  <a:lnTo>
                    <a:pt x="1268912" y="378581"/>
                  </a:lnTo>
                  <a:lnTo>
                    <a:pt x="1323120" y="368495"/>
                  </a:lnTo>
                  <a:lnTo>
                    <a:pt x="1373949" y="357348"/>
                  </a:lnTo>
                  <a:lnTo>
                    <a:pt x="1421144" y="345207"/>
                  </a:lnTo>
                  <a:lnTo>
                    <a:pt x="1464451" y="332139"/>
                  </a:lnTo>
                  <a:lnTo>
                    <a:pt x="1503616" y="318212"/>
                  </a:lnTo>
                  <a:lnTo>
                    <a:pt x="1568502" y="288046"/>
                  </a:lnTo>
                  <a:lnTo>
                    <a:pt x="1613766" y="255245"/>
                  </a:lnTo>
                  <a:lnTo>
                    <a:pt x="1637373" y="220344"/>
                  </a:lnTo>
                  <a:lnTo>
                    <a:pt x="1640420" y="202273"/>
                  </a:lnTo>
                  <a:lnTo>
                    <a:pt x="1637373" y="184277"/>
                  </a:lnTo>
                  <a:lnTo>
                    <a:pt x="1613766" y="149925"/>
                  </a:lnTo>
                  <a:lnTo>
                    <a:pt x="1568502" y="118096"/>
                  </a:lnTo>
                  <a:lnTo>
                    <a:pt x="1503616" y="89196"/>
                  </a:lnTo>
                  <a:lnTo>
                    <a:pt x="1464451" y="75971"/>
                  </a:lnTo>
                  <a:lnTo>
                    <a:pt x="1421144" y="63630"/>
                  </a:lnTo>
                  <a:lnTo>
                    <a:pt x="1373949" y="52224"/>
                  </a:lnTo>
                  <a:lnTo>
                    <a:pt x="1323120" y="41804"/>
                  </a:lnTo>
                  <a:lnTo>
                    <a:pt x="1268912" y="32420"/>
                  </a:lnTo>
                  <a:lnTo>
                    <a:pt x="1211580" y="24123"/>
                  </a:lnTo>
                  <a:lnTo>
                    <a:pt x="1151378" y="16963"/>
                  </a:lnTo>
                  <a:lnTo>
                    <a:pt x="1088559" y="10991"/>
                  </a:lnTo>
                  <a:lnTo>
                    <a:pt x="1023379" y="6258"/>
                  </a:lnTo>
                  <a:lnTo>
                    <a:pt x="956093" y="2815"/>
                  </a:lnTo>
                  <a:lnTo>
                    <a:pt x="886953" y="712"/>
                  </a:lnTo>
                  <a:lnTo>
                    <a:pt x="81621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86208" y="2395227"/>
              <a:ext cx="1640839" cy="414020"/>
            </a:xfrm>
            <a:custGeom>
              <a:avLst/>
              <a:gdLst/>
              <a:ahLst/>
              <a:cxnLst/>
              <a:rect l="l" t="t" r="r" b="b"/>
              <a:pathLst>
                <a:path w="1640840" h="414019">
                  <a:moveTo>
                    <a:pt x="0" y="202273"/>
                  </a:moveTo>
                  <a:lnTo>
                    <a:pt x="26113" y="255245"/>
                  </a:lnTo>
                  <a:lnTo>
                    <a:pt x="70536" y="288046"/>
                  </a:lnTo>
                  <a:lnTo>
                    <a:pt x="134328" y="318212"/>
                  </a:lnTo>
                  <a:lnTo>
                    <a:pt x="172887" y="332139"/>
                  </a:lnTo>
                  <a:lnTo>
                    <a:pt x="215568" y="345207"/>
                  </a:lnTo>
                  <a:lnTo>
                    <a:pt x="262130" y="357348"/>
                  </a:lnTo>
                  <a:lnTo>
                    <a:pt x="312333" y="368495"/>
                  </a:lnTo>
                  <a:lnTo>
                    <a:pt x="365937" y="378581"/>
                  </a:lnTo>
                  <a:lnTo>
                    <a:pt x="422702" y="387540"/>
                  </a:lnTo>
                  <a:lnTo>
                    <a:pt x="482387" y="395304"/>
                  </a:lnTo>
                  <a:lnTo>
                    <a:pt x="544753" y="401807"/>
                  </a:lnTo>
                  <a:lnTo>
                    <a:pt x="609559" y="406981"/>
                  </a:lnTo>
                  <a:lnTo>
                    <a:pt x="676565" y="410760"/>
                  </a:lnTo>
                  <a:lnTo>
                    <a:pt x="745530" y="413076"/>
                  </a:lnTo>
                  <a:lnTo>
                    <a:pt x="816215" y="413863"/>
                  </a:lnTo>
                  <a:lnTo>
                    <a:pt x="886953" y="413076"/>
                  </a:lnTo>
                  <a:lnTo>
                    <a:pt x="956093" y="410760"/>
                  </a:lnTo>
                  <a:lnTo>
                    <a:pt x="1023379" y="406981"/>
                  </a:lnTo>
                  <a:lnTo>
                    <a:pt x="1088559" y="401807"/>
                  </a:lnTo>
                  <a:lnTo>
                    <a:pt x="1151378" y="395304"/>
                  </a:lnTo>
                  <a:lnTo>
                    <a:pt x="1211580" y="387540"/>
                  </a:lnTo>
                  <a:lnTo>
                    <a:pt x="1268912" y="378581"/>
                  </a:lnTo>
                  <a:lnTo>
                    <a:pt x="1323120" y="368495"/>
                  </a:lnTo>
                  <a:lnTo>
                    <a:pt x="1373949" y="357348"/>
                  </a:lnTo>
                  <a:lnTo>
                    <a:pt x="1421144" y="345207"/>
                  </a:lnTo>
                  <a:lnTo>
                    <a:pt x="1464451" y="332139"/>
                  </a:lnTo>
                  <a:lnTo>
                    <a:pt x="1503616" y="318212"/>
                  </a:lnTo>
                  <a:lnTo>
                    <a:pt x="1568502" y="288046"/>
                  </a:lnTo>
                  <a:lnTo>
                    <a:pt x="1613766" y="255245"/>
                  </a:lnTo>
                  <a:lnTo>
                    <a:pt x="1637373" y="220344"/>
                  </a:lnTo>
                  <a:lnTo>
                    <a:pt x="1640420" y="202273"/>
                  </a:lnTo>
                  <a:lnTo>
                    <a:pt x="1637373" y="184277"/>
                  </a:lnTo>
                  <a:lnTo>
                    <a:pt x="1613766" y="149925"/>
                  </a:lnTo>
                  <a:lnTo>
                    <a:pt x="1568502" y="118096"/>
                  </a:lnTo>
                  <a:lnTo>
                    <a:pt x="1503616" y="89196"/>
                  </a:lnTo>
                  <a:lnTo>
                    <a:pt x="1464451" y="75971"/>
                  </a:lnTo>
                  <a:lnTo>
                    <a:pt x="1421144" y="63630"/>
                  </a:lnTo>
                  <a:lnTo>
                    <a:pt x="1373949" y="52224"/>
                  </a:lnTo>
                  <a:lnTo>
                    <a:pt x="1323120" y="41804"/>
                  </a:lnTo>
                  <a:lnTo>
                    <a:pt x="1268912" y="32420"/>
                  </a:lnTo>
                  <a:lnTo>
                    <a:pt x="1211580" y="24123"/>
                  </a:lnTo>
                  <a:lnTo>
                    <a:pt x="1151378" y="16963"/>
                  </a:lnTo>
                  <a:lnTo>
                    <a:pt x="1088559" y="10991"/>
                  </a:lnTo>
                  <a:lnTo>
                    <a:pt x="1023379" y="6258"/>
                  </a:lnTo>
                  <a:lnTo>
                    <a:pt x="956093" y="2815"/>
                  </a:lnTo>
                  <a:lnTo>
                    <a:pt x="886953" y="712"/>
                  </a:lnTo>
                  <a:lnTo>
                    <a:pt x="816215" y="0"/>
                  </a:lnTo>
                  <a:lnTo>
                    <a:pt x="745530" y="712"/>
                  </a:lnTo>
                  <a:lnTo>
                    <a:pt x="676565" y="2815"/>
                  </a:lnTo>
                  <a:lnTo>
                    <a:pt x="609559" y="6258"/>
                  </a:lnTo>
                  <a:lnTo>
                    <a:pt x="544753" y="10991"/>
                  </a:lnTo>
                  <a:lnTo>
                    <a:pt x="482387" y="16963"/>
                  </a:lnTo>
                  <a:lnTo>
                    <a:pt x="422702" y="24123"/>
                  </a:lnTo>
                  <a:lnTo>
                    <a:pt x="365937" y="32420"/>
                  </a:lnTo>
                  <a:lnTo>
                    <a:pt x="312333" y="41804"/>
                  </a:lnTo>
                  <a:lnTo>
                    <a:pt x="262130" y="52224"/>
                  </a:lnTo>
                  <a:lnTo>
                    <a:pt x="215568" y="63630"/>
                  </a:lnTo>
                  <a:lnTo>
                    <a:pt x="172887" y="75971"/>
                  </a:lnTo>
                  <a:lnTo>
                    <a:pt x="134328" y="89196"/>
                  </a:lnTo>
                  <a:lnTo>
                    <a:pt x="70536" y="118096"/>
                  </a:lnTo>
                  <a:lnTo>
                    <a:pt x="26113" y="149925"/>
                  </a:lnTo>
                  <a:lnTo>
                    <a:pt x="2981" y="184277"/>
                  </a:lnTo>
                  <a:lnTo>
                    <a:pt x="0" y="202273"/>
                  </a:lnTo>
                  <a:close/>
                </a:path>
              </a:pathLst>
            </a:custGeom>
            <a:ln w="951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658398" y="2536520"/>
            <a:ext cx="699135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40" dirty="0">
                <a:latin typeface="Tahoma"/>
                <a:cs typeface="Tahoma"/>
              </a:rPr>
              <a:t>cr</a:t>
            </a:r>
            <a:r>
              <a:rPr sz="800" b="1" spc="-35" dirty="0">
                <a:latin typeface="Tahoma"/>
                <a:cs typeface="Tahoma"/>
              </a:rPr>
              <a:t>e</a:t>
            </a:r>
            <a:r>
              <a:rPr sz="800" b="1" spc="-40" dirty="0">
                <a:latin typeface="Tahoma"/>
                <a:cs typeface="Tahoma"/>
              </a:rPr>
              <a:t>a</a:t>
            </a:r>
            <a:r>
              <a:rPr sz="800" b="1" spc="-20" dirty="0">
                <a:latin typeface="Tahoma"/>
                <a:cs typeface="Tahoma"/>
              </a:rPr>
              <a:t>t</a:t>
            </a:r>
            <a:r>
              <a:rPr sz="800" b="1" spc="-60" dirty="0">
                <a:latin typeface="Tahoma"/>
                <a:cs typeface="Tahoma"/>
              </a:rPr>
              <a:t>e</a:t>
            </a:r>
            <a:r>
              <a:rPr sz="800" b="1" spc="-20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p</a:t>
            </a:r>
            <a:r>
              <a:rPr sz="800" b="1" spc="-45" dirty="0">
                <a:latin typeface="Tahoma"/>
                <a:cs typeface="Tahoma"/>
              </a:rPr>
              <a:t>ro</a:t>
            </a:r>
            <a:r>
              <a:rPr sz="800" b="1" spc="-65" dirty="0">
                <a:latin typeface="Tahoma"/>
                <a:cs typeface="Tahoma"/>
              </a:rPr>
              <a:t>d</a:t>
            </a:r>
            <a:r>
              <a:rPr sz="800" b="1" spc="-70" dirty="0">
                <a:latin typeface="Tahoma"/>
                <a:cs typeface="Tahoma"/>
              </a:rPr>
              <a:t>u</a:t>
            </a:r>
            <a:r>
              <a:rPr sz="800" b="1" spc="-45" dirty="0">
                <a:latin typeface="Tahoma"/>
                <a:cs typeface="Tahoma"/>
              </a:rPr>
              <a:t>ct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019809" y="3160461"/>
            <a:ext cx="1658620" cy="424180"/>
            <a:chOff x="9019808" y="3160461"/>
            <a:chExt cx="1658620" cy="424180"/>
          </a:xfrm>
        </p:grpSpPr>
        <p:sp>
          <p:nvSpPr>
            <p:cNvPr id="38" name="object 38"/>
            <p:cNvSpPr/>
            <p:nvPr/>
          </p:nvSpPr>
          <p:spPr>
            <a:xfrm>
              <a:off x="9024578" y="3165231"/>
              <a:ext cx="1649095" cy="414655"/>
            </a:xfrm>
            <a:custGeom>
              <a:avLst/>
              <a:gdLst/>
              <a:ahLst/>
              <a:cxnLst/>
              <a:rect l="l" t="t" r="r" b="b"/>
              <a:pathLst>
                <a:path w="1649095" h="414654">
                  <a:moveTo>
                    <a:pt x="824285" y="0"/>
                  </a:moveTo>
                  <a:lnTo>
                    <a:pt x="753535" y="712"/>
                  </a:lnTo>
                  <a:lnTo>
                    <a:pt x="684385" y="2815"/>
                  </a:lnTo>
                  <a:lnTo>
                    <a:pt x="617088" y="6258"/>
                  </a:lnTo>
                  <a:lnTo>
                    <a:pt x="551900" y="10990"/>
                  </a:lnTo>
                  <a:lnTo>
                    <a:pt x="489074" y="16961"/>
                  </a:lnTo>
                  <a:lnTo>
                    <a:pt x="428865" y="24120"/>
                  </a:lnTo>
                  <a:lnTo>
                    <a:pt x="371527" y="32415"/>
                  </a:lnTo>
                  <a:lnTo>
                    <a:pt x="317315" y="41797"/>
                  </a:lnTo>
                  <a:lnTo>
                    <a:pt x="266483" y="52214"/>
                  </a:lnTo>
                  <a:lnTo>
                    <a:pt x="219284" y="63616"/>
                  </a:lnTo>
                  <a:lnTo>
                    <a:pt x="175974" y="75953"/>
                  </a:lnTo>
                  <a:lnTo>
                    <a:pt x="136807" y="89172"/>
                  </a:lnTo>
                  <a:lnTo>
                    <a:pt x="71919" y="118058"/>
                  </a:lnTo>
                  <a:lnTo>
                    <a:pt x="26653" y="149868"/>
                  </a:lnTo>
                  <a:lnTo>
                    <a:pt x="3046" y="184196"/>
                  </a:lnTo>
                  <a:lnTo>
                    <a:pt x="0" y="202177"/>
                  </a:lnTo>
                  <a:lnTo>
                    <a:pt x="3046" y="220250"/>
                  </a:lnTo>
                  <a:lnTo>
                    <a:pt x="26653" y="255168"/>
                  </a:lnTo>
                  <a:lnTo>
                    <a:pt x="71919" y="288000"/>
                  </a:lnTo>
                  <a:lnTo>
                    <a:pt x="136807" y="318205"/>
                  </a:lnTo>
                  <a:lnTo>
                    <a:pt x="175974" y="332154"/>
                  </a:lnTo>
                  <a:lnTo>
                    <a:pt x="219284" y="345244"/>
                  </a:lnTo>
                  <a:lnTo>
                    <a:pt x="266483" y="357407"/>
                  </a:lnTo>
                  <a:lnTo>
                    <a:pt x="317315" y="368577"/>
                  </a:lnTo>
                  <a:lnTo>
                    <a:pt x="371527" y="378685"/>
                  </a:lnTo>
                  <a:lnTo>
                    <a:pt x="428865" y="387664"/>
                  </a:lnTo>
                  <a:lnTo>
                    <a:pt x="489074" y="395447"/>
                  </a:lnTo>
                  <a:lnTo>
                    <a:pt x="551900" y="401966"/>
                  </a:lnTo>
                  <a:lnTo>
                    <a:pt x="617088" y="407154"/>
                  </a:lnTo>
                  <a:lnTo>
                    <a:pt x="684385" y="410943"/>
                  </a:lnTo>
                  <a:lnTo>
                    <a:pt x="753535" y="413266"/>
                  </a:lnTo>
                  <a:lnTo>
                    <a:pt x="824285" y="414056"/>
                  </a:lnTo>
                  <a:lnTo>
                    <a:pt x="895022" y="413266"/>
                  </a:lnTo>
                  <a:lnTo>
                    <a:pt x="964162" y="410943"/>
                  </a:lnTo>
                  <a:lnTo>
                    <a:pt x="1031449" y="407154"/>
                  </a:lnTo>
                  <a:lnTo>
                    <a:pt x="1096629" y="401966"/>
                  </a:lnTo>
                  <a:lnTo>
                    <a:pt x="1159447" y="395447"/>
                  </a:lnTo>
                  <a:lnTo>
                    <a:pt x="1219649" y="387664"/>
                  </a:lnTo>
                  <a:lnTo>
                    <a:pt x="1276982" y="378685"/>
                  </a:lnTo>
                  <a:lnTo>
                    <a:pt x="1331189" y="368577"/>
                  </a:lnTo>
                  <a:lnTo>
                    <a:pt x="1382018" y="357407"/>
                  </a:lnTo>
                  <a:lnTo>
                    <a:pt x="1429213" y="345244"/>
                  </a:lnTo>
                  <a:lnTo>
                    <a:pt x="1472520" y="332154"/>
                  </a:lnTo>
                  <a:lnTo>
                    <a:pt x="1511685" y="318205"/>
                  </a:lnTo>
                  <a:lnTo>
                    <a:pt x="1576571" y="288000"/>
                  </a:lnTo>
                  <a:lnTo>
                    <a:pt x="1621836" y="255168"/>
                  </a:lnTo>
                  <a:lnTo>
                    <a:pt x="1645443" y="220250"/>
                  </a:lnTo>
                  <a:lnTo>
                    <a:pt x="1648489" y="202177"/>
                  </a:lnTo>
                  <a:lnTo>
                    <a:pt x="1645443" y="184196"/>
                  </a:lnTo>
                  <a:lnTo>
                    <a:pt x="1621836" y="149868"/>
                  </a:lnTo>
                  <a:lnTo>
                    <a:pt x="1576571" y="118058"/>
                  </a:lnTo>
                  <a:lnTo>
                    <a:pt x="1511685" y="89172"/>
                  </a:lnTo>
                  <a:lnTo>
                    <a:pt x="1472520" y="75953"/>
                  </a:lnTo>
                  <a:lnTo>
                    <a:pt x="1429213" y="63616"/>
                  </a:lnTo>
                  <a:lnTo>
                    <a:pt x="1382018" y="52214"/>
                  </a:lnTo>
                  <a:lnTo>
                    <a:pt x="1331189" y="41797"/>
                  </a:lnTo>
                  <a:lnTo>
                    <a:pt x="1276982" y="32415"/>
                  </a:lnTo>
                  <a:lnTo>
                    <a:pt x="1219649" y="24120"/>
                  </a:lnTo>
                  <a:lnTo>
                    <a:pt x="1159447" y="16961"/>
                  </a:lnTo>
                  <a:lnTo>
                    <a:pt x="1096629" y="10990"/>
                  </a:lnTo>
                  <a:lnTo>
                    <a:pt x="1031449" y="6258"/>
                  </a:lnTo>
                  <a:lnTo>
                    <a:pt x="964162" y="2815"/>
                  </a:lnTo>
                  <a:lnTo>
                    <a:pt x="895022" y="712"/>
                  </a:lnTo>
                  <a:lnTo>
                    <a:pt x="82428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24578" y="3165231"/>
              <a:ext cx="1649095" cy="414655"/>
            </a:xfrm>
            <a:custGeom>
              <a:avLst/>
              <a:gdLst/>
              <a:ahLst/>
              <a:cxnLst/>
              <a:rect l="l" t="t" r="r" b="b"/>
              <a:pathLst>
                <a:path w="1649095" h="414654">
                  <a:moveTo>
                    <a:pt x="0" y="202177"/>
                  </a:moveTo>
                  <a:lnTo>
                    <a:pt x="26653" y="255168"/>
                  </a:lnTo>
                  <a:lnTo>
                    <a:pt x="71919" y="288000"/>
                  </a:lnTo>
                  <a:lnTo>
                    <a:pt x="136807" y="318205"/>
                  </a:lnTo>
                  <a:lnTo>
                    <a:pt x="175974" y="332154"/>
                  </a:lnTo>
                  <a:lnTo>
                    <a:pt x="219284" y="345244"/>
                  </a:lnTo>
                  <a:lnTo>
                    <a:pt x="266483" y="357407"/>
                  </a:lnTo>
                  <a:lnTo>
                    <a:pt x="317315" y="368577"/>
                  </a:lnTo>
                  <a:lnTo>
                    <a:pt x="371527" y="378685"/>
                  </a:lnTo>
                  <a:lnTo>
                    <a:pt x="428865" y="387664"/>
                  </a:lnTo>
                  <a:lnTo>
                    <a:pt x="489074" y="395447"/>
                  </a:lnTo>
                  <a:lnTo>
                    <a:pt x="551900" y="401966"/>
                  </a:lnTo>
                  <a:lnTo>
                    <a:pt x="617088" y="407154"/>
                  </a:lnTo>
                  <a:lnTo>
                    <a:pt x="684385" y="410943"/>
                  </a:lnTo>
                  <a:lnTo>
                    <a:pt x="753535" y="413266"/>
                  </a:lnTo>
                  <a:lnTo>
                    <a:pt x="824285" y="414056"/>
                  </a:lnTo>
                  <a:lnTo>
                    <a:pt x="895022" y="413266"/>
                  </a:lnTo>
                  <a:lnTo>
                    <a:pt x="964162" y="410943"/>
                  </a:lnTo>
                  <a:lnTo>
                    <a:pt x="1031449" y="407154"/>
                  </a:lnTo>
                  <a:lnTo>
                    <a:pt x="1096629" y="401966"/>
                  </a:lnTo>
                  <a:lnTo>
                    <a:pt x="1159447" y="395447"/>
                  </a:lnTo>
                  <a:lnTo>
                    <a:pt x="1219649" y="387664"/>
                  </a:lnTo>
                  <a:lnTo>
                    <a:pt x="1276982" y="378685"/>
                  </a:lnTo>
                  <a:lnTo>
                    <a:pt x="1331189" y="368577"/>
                  </a:lnTo>
                  <a:lnTo>
                    <a:pt x="1382018" y="357407"/>
                  </a:lnTo>
                  <a:lnTo>
                    <a:pt x="1429213" y="345244"/>
                  </a:lnTo>
                  <a:lnTo>
                    <a:pt x="1472520" y="332154"/>
                  </a:lnTo>
                  <a:lnTo>
                    <a:pt x="1511685" y="318205"/>
                  </a:lnTo>
                  <a:lnTo>
                    <a:pt x="1576571" y="288000"/>
                  </a:lnTo>
                  <a:lnTo>
                    <a:pt x="1621836" y="255168"/>
                  </a:lnTo>
                  <a:lnTo>
                    <a:pt x="1645443" y="220250"/>
                  </a:lnTo>
                  <a:lnTo>
                    <a:pt x="1648489" y="202177"/>
                  </a:lnTo>
                  <a:lnTo>
                    <a:pt x="1645443" y="184196"/>
                  </a:lnTo>
                  <a:lnTo>
                    <a:pt x="1621836" y="149868"/>
                  </a:lnTo>
                  <a:lnTo>
                    <a:pt x="1576571" y="118058"/>
                  </a:lnTo>
                  <a:lnTo>
                    <a:pt x="1511685" y="89172"/>
                  </a:lnTo>
                  <a:lnTo>
                    <a:pt x="1472520" y="75953"/>
                  </a:lnTo>
                  <a:lnTo>
                    <a:pt x="1429213" y="63616"/>
                  </a:lnTo>
                  <a:lnTo>
                    <a:pt x="1382018" y="52214"/>
                  </a:lnTo>
                  <a:lnTo>
                    <a:pt x="1331189" y="41797"/>
                  </a:lnTo>
                  <a:lnTo>
                    <a:pt x="1276982" y="32415"/>
                  </a:lnTo>
                  <a:lnTo>
                    <a:pt x="1219649" y="24120"/>
                  </a:lnTo>
                  <a:lnTo>
                    <a:pt x="1159447" y="16961"/>
                  </a:lnTo>
                  <a:lnTo>
                    <a:pt x="1096629" y="10990"/>
                  </a:lnTo>
                  <a:lnTo>
                    <a:pt x="1031449" y="6258"/>
                  </a:lnTo>
                  <a:lnTo>
                    <a:pt x="964162" y="2815"/>
                  </a:lnTo>
                  <a:lnTo>
                    <a:pt x="895022" y="712"/>
                  </a:lnTo>
                  <a:lnTo>
                    <a:pt x="824285" y="0"/>
                  </a:lnTo>
                  <a:lnTo>
                    <a:pt x="753535" y="712"/>
                  </a:lnTo>
                  <a:lnTo>
                    <a:pt x="684385" y="2815"/>
                  </a:lnTo>
                  <a:lnTo>
                    <a:pt x="617088" y="6258"/>
                  </a:lnTo>
                  <a:lnTo>
                    <a:pt x="551900" y="10990"/>
                  </a:lnTo>
                  <a:lnTo>
                    <a:pt x="489074" y="16961"/>
                  </a:lnTo>
                  <a:lnTo>
                    <a:pt x="428865" y="24120"/>
                  </a:lnTo>
                  <a:lnTo>
                    <a:pt x="371527" y="32415"/>
                  </a:lnTo>
                  <a:lnTo>
                    <a:pt x="317315" y="41797"/>
                  </a:lnTo>
                  <a:lnTo>
                    <a:pt x="266483" y="52214"/>
                  </a:lnTo>
                  <a:lnTo>
                    <a:pt x="219284" y="63616"/>
                  </a:lnTo>
                  <a:lnTo>
                    <a:pt x="175974" y="75953"/>
                  </a:lnTo>
                  <a:lnTo>
                    <a:pt x="136807" y="89172"/>
                  </a:lnTo>
                  <a:lnTo>
                    <a:pt x="71919" y="118058"/>
                  </a:lnTo>
                  <a:lnTo>
                    <a:pt x="26653" y="149868"/>
                  </a:lnTo>
                  <a:lnTo>
                    <a:pt x="3046" y="184196"/>
                  </a:lnTo>
                  <a:lnTo>
                    <a:pt x="0" y="202177"/>
                  </a:lnTo>
                  <a:close/>
                </a:path>
              </a:pathLst>
            </a:custGeom>
            <a:ln w="951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440119" y="3306524"/>
            <a:ext cx="821691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65" dirty="0">
                <a:latin typeface="Tahoma"/>
                <a:cs typeface="Tahoma"/>
              </a:rPr>
              <a:t>m</a:t>
            </a:r>
            <a:r>
              <a:rPr sz="800" b="1" spc="-40" dirty="0">
                <a:latin typeface="Tahoma"/>
                <a:cs typeface="Tahoma"/>
              </a:rPr>
              <a:t>a</a:t>
            </a:r>
            <a:r>
              <a:rPr sz="800" b="1" spc="-70" dirty="0">
                <a:latin typeface="Tahoma"/>
                <a:cs typeface="Tahoma"/>
              </a:rPr>
              <a:t>n</a:t>
            </a:r>
            <a:r>
              <a:rPr sz="800" b="1" spc="-40" dirty="0">
                <a:latin typeface="Tahoma"/>
                <a:cs typeface="Tahoma"/>
              </a:rPr>
              <a:t>a</a:t>
            </a:r>
            <a:r>
              <a:rPr sz="800" b="1" spc="-65" dirty="0">
                <a:latin typeface="Tahoma"/>
                <a:cs typeface="Tahoma"/>
              </a:rPr>
              <a:t>ge</a:t>
            </a:r>
            <a:r>
              <a:rPr sz="800" b="1" spc="-20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p</a:t>
            </a:r>
            <a:r>
              <a:rPr sz="800" b="1" spc="-45" dirty="0">
                <a:latin typeface="Tahoma"/>
                <a:cs typeface="Tahoma"/>
              </a:rPr>
              <a:t>ro</a:t>
            </a:r>
            <a:r>
              <a:rPr sz="800" b="1" spc="-65" dirty="0">
                <a:latin typeface="Tahoma"/>
                <a:cs typeface="Tahoma"/>
              </a:rPr>
              <a:t>d</a:t>
            </a:r>
            <a:r>
              <a:rPr sz="800" b="1" spc="-70" dirty="0">
                <a:latin typeface="Tahoma"/>
                <a:cs typeface="Tahoma"/>
              </a:rPr>
              <a:t>u</a:t>
            </a:r>
            <a:r>
              <a:rPr sz="800" b="1" spc="-45" dirty="0">
                <a:latin typeface="Tahoma"/>
                <a:cs typeface="Tahoma"/>
              </a:rPr>
              <a:t>c</a:t>
            </a:r>
            <a:r>
              <a:rPr sz="800" b="1" spc="-20" dirty="0">
                <a:latin typeface="Tahoma"/>
                <a:cs typeface="Tahoma"/>
              </a:rPr>
              <a:t>t</a:t>
            </a:r>
            <a:r>
              <a:rPr sz="800" b="1" spc="-55" dirty="0">
                <a:latin typeface="Tahoma"/>
                <a:cs typeface="Tahoma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44236" y="4153557"/>
            <a:ext cx="921385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25" dirty="0">
                <a:latin typeface="Tahoma"/>
                <a:cs typeface="Tahoma"/>
              </a:rPr>
              <a:t>v</a:t>
            </a:r>
            <a:r>
              <a:rPr sz="800" b="1" spc="-55" dirty="0">
                <a:latin typeface="Tahoma"/>
                <a:cs typeface="Tahoma"/>
              </a:rPr>
              <a:t>i</a:t>
            </a:r>
            <a:r>
              <a:rPr sz="800" b="1" spc="-35" dirty="0">
                <a:latin typeface="Tahoma"/>
                <a:cs typeface="Tahoma"/>
              </a:rPr>
              <a:t>e</a:t>
            </a:r>
            <a:r>
              <a:rPr sz="800" b="1" spc="-90" dirty="0">
                <a:latin typeface="Tahoma"/>
                <a:cs typeface="Tahoma"/>
              </a:rPr>
              <a:t>w</a:t>
            </a:r>
            <a:r>
              <a:rPr sz="800" b="1" spc="-95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m</a:t>
            </a:r>
            <a:r>
              <a:rPr sz="800" b="1" spc="-60" dirty="0">
                <a:latin typeface="Tahoma"/>
                <a:cs typeface="Tahoma"/>
              </a:rPr>
              <a:t>y</a:t>
            </a:r>
            <a:r>
              <a:rPr sz="800" b="1" spc="-5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p</a:t>
            </a:r>
            <a:r>
              <a:rPr sz="800" b="1" spc="-45" dirty="0">
                <a:latin typeface="Tahoma"/>
                <a:cs typeface="Tahoma"/>
              </a:rPr>
              <a:t>ro</a:t>
            </a:r>
            <a:r>
              <a:rPr sz="800" b="1" spc="-65" dirty="0">
                <a:latin typeface="Tahoma"/>
                <a:cs typeface="Tahoma"/>
              </a:rPr>
              <a:t>d</a:t>
            </a:r>
            <a:r>
              <a:rPr sz="800" b="1" spc="-70" dirty="0">
                <a:latin typeface="Tahoma"/>
                <a:cs typeface="Tahoma"/>
              </a:rPr>
              <a:t>u</a:t>
            </a:r>
            <a:r>
              <a:rPr sz="800" b="1" spc="-45" dirty="0">
                <a:latin typeface="Tahoma"/>
                <a:cs typeface="Tahoma"/>
              </a:rPr>
              <a:t>c</a:t>
            </a:r>
            <a:r>
              <a:rPr sz="800" b="1" spc="-20" dirty="0">
                <a:latin typeface="Tahoma"/>
                <a:cs typeface="Tahoma"/>
              </a:rPr>
              <a:t>t</a:t>
            </a:r>
            <a:r>
              <a:rPr sz="800" b="1" spc="-55" dirty="0">
                <a:latin typeface="Tahoma"/>
                <a:cs typeface="Tahoma"/>
              </a:rPr>
              <a:t>io</a:t>
            </a:r>
            <a:r>
              <a:rPr sz="800" b="1" spc="-65" dirty="0">
                <a:latin typeface="Tahoma"/>
                <a:cs typeface="Tahoma"/>
              </a:rPr>
              <a:t>n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213405" y="4777381"/>
            <a:ext cx="2184400" cy="424180"/>
            <a:chOff x="9213405" y="4777381"/>
            <a:chExt cx="2184400" cy="424180"/>
          </a:xfrm>
        </p:grpSpPr>
        <p:sp>
          <p:nvSpPr>
            <p:cNvPr id="43" name="object 43"/>
            <p:cNvSpPr/>
            <p:nvPr/>
          </p:nvSpPr>
          <p:spPr>
            <a:xfrm>
              <a:off x="9218485" y="4782461"/>
              <a:ext cx="2174240" cy="414020"/>
            </a:xfrm>
            <a:custGeom>
              <a:avLst/>
              <a:gdLst/>
              <a:ahLst/>
              <a:cxnLst/>
              <a:rect l="l" t="t" r="r" b="b"/>
              <a:pathLst>
                <a:path w="2174240" h="414020">
                  <a:moveTo>
                    <a:pt x="1082908" y="0"/>
                  </a:moveTo>
                  <a:lnTo>
                    <a:pt x="1008771" y="446"/>
                  </a:lnTo>
                  <a:lnTo>
                    <a:pt x="935975" y="1769"/>
                  </a:lnTo>
                  <a:lnTo>
                    <a:pt x="864679" y="3943"/>
                  </a:lnTo>
                  <a:lnTo>
                    <a:pt x="795046" y="6944"/>
                  </a:lnTo>
                  <a:lnTo>
                    <a:pt x="727237" y="10746"/>
                  </a:lnTo>
                  <a:lnTo>
                    <a:pt x="661413" y="15325"/>
                  </a:lnTo>
                  <a:lnTo>
                    <a:pt x="597736" y="20655"/>
                  </a:lnTo>
                  <a:lnTo>
                    <a:pt x="536367" y="26711"/>
                  </a:lnTo>
                  <a:lnTo>
                    <a:pt x="477467" y="33469"/>
                  </a:lnTo>
                  <a:lnTo>
                    <a:pt x="421197" y="40903"/>
                  </a:lnTo>
                  <a:lnTo>
                    <a:pt x="367720" y="48988"/>
                  </a:lnTo>
                  <a:lnTo>
                    <a:pt x="317196" y="57699"/>
                  </a:lnTo>
                  <a:lnTo>
                    <a:pt x="269787" y="67012"/>
                  </a:lnTo>
                  <a:lnTo>
                    <a:pt x="225653" y="76901"/>
                  </a:lnTo>
                  <a:lnTo>
                    <a:pt x="184957" y="87342"/>
                  </a:lnTo>
                  <a:lnTo>
                    <a:pt x="147860" y="98308"/>
                  </a:lnTo>
                  <a:lnTo>
                    <a:pt x="85107" y="121720"/>
                  </a:lnTo>
                  <a:lnTo>
                    <a:pt x="38686" y="146937"/>
                  </a:lnTo>
                  <a:lnTo>
                    <a:pt x="9886" y="173759"/>
                  </a:lnTo>
                  <a:lnTo>
                    <a:pt x="0" y="201985"/>
                  </a:lnTo>
                  <a:lnTo>
                    <a:pt x="2498" y="216322"/>
                  </a:lnTo>
                  <a:lnTo>
                    <a:pt x="38686" y="257799"/>
                  </a:lnTo>
                  <a:lnTo>
                    <a:pt x="85107" y="283836"/>
                  </a:lnTo>
                  <a:lnTo>
                    <a:pt x="147860" y="308269"/>
                  </a:lnTo>
                  <a:lnTo>
                    <a:pt x="184957" y="319801"/>
                  </a:lnTo>
                  <a:lnTo>
                    <a:pt x="225653" y="330831"/>
                  </a:lnTo>
                  <a:lnTo>
                    <a:pt x="269787" y="341326"/>
                  </a:lnTo>
                  <a:lnTo>
                    <a:pt x="317196" y="351253"/>
                  </a:lnTo>
                  <a:lnTo>
                    <a:pt x="367720" y="360578"/>
                  </a:lnTo>
                  <a:lnTo>
                    <a:pt x="421197" y="369268"/>
                  </a:lnTo>
                  <a:lnTo>
                    <a:pt x="477467" y="377289"/>
                  </a:lnTo>
                  <a:lnTo>
                    <a:pt x="536367" y="384608"/>
                  </a:lnTo>
                  <a:lnTo>
                    <a:pt x="597736" y="391192"/>
                  </a:lnTo>
                  <a:lnTo>
                    <a:pt x="661413" y="397006"/>
                  </a:lnTo>
                  <a:lnTo>
                    <a:pt x="727237" y="402017"/>
                  </a:lnTo>
                  <a:lnTo>
                    <a:pt x="795046" y="406193"/>
                  </a:lnTo>
                  <a:lnTo>
                    <a:pt x="864679" y="409498"/>
                  </a:lnTo>
                  <a:lnTo>
                    <a:pt x="935975" y="411901"/>
                  </a:lnTo>
                  <a:lnTo>
                    <a:pt x="1008771" y="413367"/>
                  </a:lnTo>
                  <a:lnTo>
                    <a:pt x="1082908" y="413863"/>
                  </a:lnTo>
                  <a:lnTo>
                    <a:pt x="1158021" y="413367"/>
                  </a:lnTo>
                  <a:lnTo>
                    <a:pt x="1231713" y="411901"/>
                  </a:lnTo>
                  <a:lnTo>
                    <a:pt x="1303826" y="409498"/>
                  </a:lnTo>
                  <a:lnTo>
                    <a:pt x="1374203" y="406193"/>
                  </a:lnTo>
                  <a:lnTo>
                    <a:pt x="1442684" y="402017"/>
                  </a:lnTo>
                  <a:lnTo>
                    <a:pt x="1509114" y="397006"/>
                  </a:lnTo>
                  <a:lnTo>
                    <a:pt x="1573333" y="391192"/>
                  </a:lnTo>
                  <a:lnTo>
                    <a:pt x="1635184" y="384608"/>
                  </a:lnTo>
                  <a:lnTo>
                    <a:pt x="1694509" y="377289"/>
                  </a:lnTo>
                  <a:lnTo>
                    <a:pt x="1751150" y="369268"/>
                  </a:lnTo>
                  <a:lnTo>
                    <a:pt x="1804950" y="360578"/>
                  </a:lnTo>
                  <a:lnTo>
                    <a:pt x="1855751" y="351253"/>
                  </a:lnTo>
                  <a:lnTo>
                    <a:pt x="1903394" y="341326"/>
                  </a:lnTo>
                  <a:lnTo>
                    <a:pt x="1947723" y="330831"/>
                  </a:lnTo>
                  <a:lnTo>
                    <a:pt x="1988578" y="319801"/>
                  </a:lnTo>
                  <a:lnTo>
                    <a:pt x="2025803" y="308269"/>
                  </a:lnTo>
                  <a:lnTo>
                    <a:pt x="2088731" y="283836"/>
                  </a:lnTo>
                  <a:lnTo>
                    <a:pt x="2135242" y="257799"/>
                  </a:lnTo>
                  <a:lnTo>
                    <a:pt x="2164074" y="230426"/>
                  </a:lnTo>
                  <a:lnTo>
                    <a:pt x="2173966" y="201985"/>
                  </a:lnTo>
                  <a:lnTo>
                    <a:pt x="2171467" y="187709"/>
                  </a:lnTo>
                  <a:lnTo>
                    <a:pt x="2135242" y="146937"/>
                  </a:lnTo>
                  <a:lnTo>
                    <a:pt x="2088731" y="121720"/>
                  </a:lnTo>
                  <a:lnTo>
                    <a:pt x="2025803" y="98308"/>
                  </a:lnTo>
                  <a:lnTo>
                    <a:pt x="1988578" y="87342"/>
                  </a:lnTo>
                  <a:lnTo>
                    <a:pt x="1947723" y="76901"/>
                  </a:lnTo>
                  <a:lnTo>
                    <a:pt x="1903394" y="67012"/>
                  </a:lnTo>
                  <a:lnTo>
                    <a:pt x="1855751" y="57699"/>
                  </a:lnTo>
                  <a:lnTo>
                    <a:pt x="1804950" y="48988"/>
                  </a:lnTo>
                  <a:lnTo>
                    <a:pt x="1751150" y="40903"/>
                  </a:lnTo>
                  <a:lnTo>
                    <a:pt x="1694509" y="33469"/>
                  </a:lnTo>
                  <a:lnTo>
                    <a:pt x="1635184" y="26711"/>
                  </a:lnTo>
                  <a:lnTo>
                    <a:pt x="1573333" y="20655"/>
                  </a:lnTo>
                  <a:lnTo>
                    <a:pt x="1509114" y="15325"/>
                  </a:lnTo>
                  <a:lnTo>
                    <a:pt x="1442684" y="10746"/>
                  </a:lnTo>
                  <a:lnTo>
                    <a:pt x="1374203" y="6944"/>
                  </a:lnTo>
                  <a:lnTo>
                    <a:pt x="1303826" y="3943"/>
                  </a:lnTo>
                  <a:lnTo>
                    <a:pt x="1231713" y="1769"/>
                  </a:lnTo>
                  <a:lnTo>
                    <a:pt x="1158021" y="446"/>
                  </a:lnTo>
                  <a:lnTo>
                    <a:pt x="1082908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18485" y="4782461"/>
              <a:ext cx="2174240" cy="414020"/>
            </a:xfrm>
            <a:custGeom>
              <a:avLst/>
              <a:gdLst/>
              <a:ahLst/>
              <a:cxnLst/>
              <a:rect l="l" t="t" r="r" b="b"/>
              <a:pathLst>
                <a:path w="2174240" h="414020">
                  <a:moveTo>
                    <a:pt x="0" y="201985"/>
                  </a:moveTo>
                  <a:lnTo>
                    <a:pt x="22003" y="244263"/>
                  </a:lnTo>
                  <a:lnTo>
                    <a:pt x="59774" y="271001"/>
                  </a:lnTo>
                  <a:lnTo>
                    <a:pt x="114523" y="296270"/>
                  </a:lnTo>
                  <a:lnTo>
                    <a:pt x="184957" y="319801"/>
                  </a:lnTo>
                  <a:lnTo>
                    <a:pt x="225653" y="330831"/>
                  </a:lnTo>
                  <a:lnTo>
                    <a:pt x="269787" y="341326"/>
                  </a:lnTo>
                  <a:lnTo>
                    <a:pt x="317196" y="351253"/>
                  </a:lnTo>
                  <a:lnTo>
                    <a:pt x="367720" y="360578"/>
                  </a:lnTo>
                  <a:lnTo>
                    <a:pt x="421197" y="369268"/>
                  </a:lnTo>
                  <a:lnTo>
                    <a:pt x="477467" y="377289"/>
                  </a:lnTo>
                  <a:lnTo>
                    <a:pt x="536367" y="384608"/>
                  </a:lnTo>
                  <a:lnTo>
                    <a:pt x="597736" y="391192"/>
                  </a:lnTo>
                  <a:lnTo>
                    <a:pt x="661413" y="397006"/>
                  </a:lnTo>
                  <a:lnTo>
                    <a:pt x="727237" y="402017"/>
                  </a:lnTo>
                  <a:lnTo>
                    <a:pt x="795046" y="406193"/>
                  </a:lnTo>
                  <a:lnTo>
                    <a:pt x="864679" y="409498"/>
                  </a:lnTo>
                  <a:lnTo>
                    <a:pt x="935975" y="411901"/>
                  </a:lnTo>
                  <a:lnTo>
                    <a:pt x="1008771" y="413367"/>
                  </a:lnTo>
                  <a:lnTo>
                    <a:pt x="1082908" y="413863"/>
                  </a:lnTo>
                  <a:lnTo>
                    <a:pt x="1158021" y="413367"/>
                  </a:lnTo>
                  <a:lnTo>
                    <a:pt x="1231713" y="411901"/>
                  </a:lnTo>
                  <a:lnTo>
                    <a:pt x="1303826" y="409498"/>
                  </a:lnTo>
                  <a:lnTo>
                    <a:pt x="1374203" y="406193"/>
                  </a:lnTo>
                  <a:lnTo>
                    <a:pt x="1442684" y="402017"/>
                  </a:lnTo>
                  <a:lnTo>
                    <a:pt x="1509114" y="397006"/>
                  </a:lnTo>
                  <a:lnTo>
                    <a:pt x="1573333" y="391192"/>
                  </a:lnTo>
                  <a:lnTo>
                    <a:pt x="1635184" y="384608"/>
                  </a:lnTo>
                  <a:lnTo>
                    <a:pt x="1694509" y="377289"/>
                  </a:lnTo>
                  <a:lnTo>
                    <a:pt x="1751150" y="369268"/>
                  </a:lnTo>
                  <a:lnTo>
                    <a:pt x="1804950" y="360578"/>
                  </a:lnTo>
                  <a:lnTo>
                    <a:pt x="1855751" y="351253"/>
                  </a:lnTo>
                  <a:lnTo>
                    <a:pt x="1903394" y="341326"/>
                  </a:lnTo>
                  <a:lnTo>
                    <a:pt x="1947723" y="330831"/>
                  </a:lnTo>
                  <a:lnTo>
                    <a:pt x="1988578" y="319801"/>
                  </a:lnTo>
                  <a:lnTo>
                    <a:pt x="2025803" y="308269"/>
                  </a:lnTo>
                  <a:lnTo>
                    <a:pt x="2088731" y="283836"/>
                  </a:lnTo>
                  <a:lnTo>
                    <a:pt x="2135242" y="257799"/>
                  </a:lnTo>
                  <a:lnTo>
                    <a:pt x="2164074" y="230426"/>
                  </a:lnTo>
                  <a:lnTo>
                    <a:pt x="2173966" y="201985"/>
                  </a:lnTo>
                  <a:lnTo>
                    <a:pt x="2171467" y="187709"/>
                  </a:lnTo>
                  <a:lnTo>
                    <a:pt x="2135242" y="146937"/>
                  </a:lnTo>
                  <a:lnTo>
                    <a:pt x="2088731" y="121720"/>
                  </a:lnTo>
                  <a:lnTo>
                    <a:pt x="2025803" y="98308"/>
                  </a:lnTo>
                  <a:lnTo>
                    <a:pt x="1988578" y="87342"/>
                  </a:lnTo>
                  <a:lnTo>
                    <a:pt x="1947723" y="76901"/>
                  </a:lnTo>
                  <a:lnTo>
                    <a:pt x="1903394" y="67012"/>
                  </a:lnTo>
                  <a:lnTo>
                    <a:pt x="1855751" y="57699"/>
                  </a:lnTo>
                  <a:lnTo>
                    <a:pt x="1804950" y="48988"/>
                  </a:lnTo>
                  <a:lnTo>
                    <a:pt x="1751150" y="40903"/>
                  </a:lnTo>
                  <a:lnTo>
                    <a:pt x="1694509" y="33469"/>
                  </a:lnTo>
                  <a:lnTo>
                    <a:pt x="1635184" y="26711"/>
                  </a:lnTo>
                  <a:lnTo>
                    <a:pt x="1573333" y="20655"/>
                  </a:lnTo>
                  <a:lnTo>
                    <a:pt x="1509114" y="15325"/>
                  </a:lnTo>
                  <a:lnTo>
                    <a:pt x="1442684" y="10746"/>
                  </a:lnTo>
                  <a:lnTo>
                    <a:pt x="1374203" y="6944"/>
                  </a:lnTo>
                  <a:lnTo>
                    <a:pt x="1303826" y="3943"/>
                  </a:lnTo>
                  <a:lnTo>
                    <a:pt x="1231713" y="1769"/>
                  </a:lnTo>
                  <a:lnTo>
                    <a:pt x="1158021" y="446"/>
                  </a:lnTo>
                  <a:lnTo>
                    <a:pt x="1082908" y="0"/>
                  </a:lnTo>
                  <a:lnTo>
                    <a:pt x="1008771" y="446"/>
                  </a:lnTo>
                  <a:lnTo>
                    <a:pt x="935975" y="1769"/>
                  </a:lnTo>
                  <a:lnTo>
                    <a:pt x="864679" y="3943"/>
                  </a:lnTo>
                  <a:lnTo>
                    <a:pt x="795046" y="6944"/>
                  </a:lnTo>
                  <a:lnTo>
                    <a:pt x="727237" y="10746"/>
                  </a:lnTo>
                  <a:lnTo>
                    <a:pt x="661413" y="15325"/>
                  </a:lnTo>
                  <a:lnTo>
                    <a:pt x="597736" y="20655"/>
                  </a:lnTo>
                  <a:lnTo>
                    <a:pt x="536367" y="26711"/>
                  </a:lnTo>
                  <a:lnTo>
                    <a:pt x="477467" y="33469"/>
                  </a:lnTo>
                  <a:lnTo>
                    <a:pt x="421197" y="40903"/>
                  </a:lnTo>
                  <a:lnTo>
                    <a:pt x="367720" y="48988"/>
                  </a:lnTo>
                  <a:lnTo>
                    <a:pt x="317196" y="57699"/>
                  </a:lnTo>
                  <a:lnTo>
                    <a:pt x="269787" y="67012"/>
                  </a:lnTo>
                  <a:lnTo>
                    <a:pt x="225653" y="76901"/>
                  </a:lnTo>
                  <a:lnTo>
                    <a:pt x="184957" y="87342"/>
                  </a:lnTo>
                  <a:lnTo>
                    <a:pt x="147860" y="98308"/>
                  </a:lnTo>
                  <a:lnTo>
                    <a:pt x="85107" y="121720"/>
                  </a:lnTo>
                  <a:lnTo>
                    <a:pt x="38686" y="146937"/>
                  </a:lnTo>
                  <a:lnTo>
                    <a:pt x="9886" y="173759"/>
                  </a:lnTo>
                  <a:lnTo>
                    <a:pt x="0" y="201985"/>
                  </a:lnTo>
                  <a:close/>
                </a:path>
              </a:pathLst>
            </a:custGeom>
            <a:ln w="955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989724" y="4923753"/>
            <a:ext cx="635000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70" dirty="0">
                <a:latin typeface="Tahoma"/>
                <a:cs typeface="Tahoma"/>
              </a:rPr>
              <a:t>u</a:t>
            </a:r>
            <a:r>
              <a:rPr sz="800" b="1" spc="-65" dirty="0">
                <a:latin typeface="Tahoma"/>
                <a:cs typeface="Tahoma"/>
              </a:rPr>
              <a:t>p</a:t>
            </a:r>
            <a:r>
              <a:rPr sz="800" b="1" spc="-55" dirty="0">
                <a:latin typeface="Tahoma"/>
                <a:cs typeface="Tahoma"/>
              </a:rPr>
              <a:t>lo</a:t>
            </a:r>
            <a:r>
              <a:rPr sz="800" b="1" spc="-40" dirty="0">
                <a:latin typeface="Tahoma"/>
                <a:cs typeface="Tahoma"/>
              </a:rPr>
              <a:t>a</a:t>
            </a:r>
            <a:r>
              <a:rPr sz="800" b="1" spc="-65" dirty="0">
                <a:latin typeface="Tahoma"/>
                <a:cs typeface="Tahoma"/>
              </a:rPr>
              <a:t>d</a:t>
            </a:r>
            <a:r>
              <a:rPr sz="800" b="1" spc="-45" dirty="0">
                <a:latin typeface="Tahoma"/>
                <a:cs typeface="Tahoma"/>
              </a:rPr>
              <a:t> </a:t>
            </a:r>
            <a:r>
              <a:rPr sz="800" b="1" spc="-55" dirty="0">
                <a:latin typeface="Tahoma"/>
                <a:cs typeface="Tahoma"/>
              </a:rPr>
              <a:t>i</a:t>
            </a:r>
            <a:r>
              <a:rPr sz="800" b="1" spc="-65" dirty="0">
                <a:latin typeface="Tahoma"/>
                <a:cs typeface="Tahoma"/>
              </a:rPr>
              <a:t>m</a:t>
            </a:r>
            <a:r>
              <a:rPr sz="800" b="1" spc="-40" dirty="0">
                <a:latin typeface="Tahoma"/>
                <a:cs typeface="Tahoma"/>
              </a:rPr>
              <a:t>a</a:t>
            </a:r>
            <a:r>
              <a:rPr sz="800" b="1" spc="-65" dirty="0">
                <a:latin typeface="Tahoma"/>
                <a:cs typeface="Tahoma"/>
              </a:rPr>
              <a:t>ge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310624" y="5740294"/>
            <a:ext cx="1771651" cy="423545"/>
            <a:chOff x="9310624" y="5740292"/>
            <a:chExt cx="1771650" cy="423545"/>
          </a:xfrm>
        </p:grpSpPr>
        <p:sp>
          <p:nvSpPr>
            <p:cNvPr id="47" name="object 47"/>
            <p:cNvSpPr/>
            <p:nvPr/>
          </p:nvSpPr>
          <p:spPr>
            <a:xfrm>
              <a:off x="9315399" y="5745067"/>
              <a:ext cx="1762125" cy="414020"/>
            </a:xfrm>
            <a:custGeom>
              <a:avLst/>
              <a:gdLst/>
              <a:ahLst/>
              <a:cxnLst/>
              <a:rect l="l" t="t" r="r" b="b"/>
              <a:pathLst>
                <a:path w="1762125" h="414020">
                  <a:moveTo>
                    <a:pt x="880932" y="0"/>
                  </a:moveTo>
                  <a:lnTo>
                    <a:pt x="808903" y="641"/>
                  </a:lnTo>
                  <a:lnTo>
                    <a:pt x="738438" y="2536"/>
                  </a:lnTo>
                  <a:lnTo>
                    <a:pt x="669766" y="5642"/>
                  </a:lnTo>
                  <a:lnTo>
                    <a:pt x="603118" y="9916"/>
                  </a:lnTo>
                  <a:lnTo>
                    <a:pt x="538724" y="15314"/>
                  </a:lnTo>
                  <a:lnTo>
                    <a:pt x="476815" y="21794"/>
                  </a:lnTo>
                  <a:lnTo>
                    <a:pt x="417621" y="29313"/>
                  </a:lnTo>
                  <a:lnTo>
                    <a:pt x="361372" y="37827"/>
                  </a:lnTo>
                  <a:lnTo>
                    <a:pt x="308299" y="47294"/>
                  </a:lnTo>
                  <a:lnTo>
                    <a:pt x="258633" y="57671"/>
                  </a:lnTo>
                  <a:lnTo>
                    <a:pt x="212603" y="68913"/>
                  </a:lnTo>
                  <a:lnTo>
                    <a:pt x="170440" y="80980"/>
                  </a:lnTo>
                  <a:lnTo>
                    <a:pt x="132375" y="93826"/>
                  </a:lnTo>
                  <a:lnTo>
                    <a:pt x="69458" y="121688"/>
                  </a:lnTo>
                  <a:lnTo>
                    <a:pt x="25696" y="152155"/>
                  </a:lnTo>
                  <a:lnTo>
                    <a:pt x="2931" y="184882"/>
                  </a:lnTo>
                  <a:lnTo>
                    <a:pt x="0" y="201985"/>
                  </a:lnTo>
                  <a:lnTo>
                    <a:pt x="2931" y="219159"/>
                  </a:lnTo>
                  <a:lnTo>
                    <a:pt x="25696" y="252410"/>
                  </a:lnTo>
                  <a:lnTo>
                    <a:pt x="69458" y="283815"/>
                  </a:lnTo>
                  <a:lnTo>
                    <a:pt x="132375" y="312911"/>
                  </a:lnTo>
                  <a:lnTo>
                    <a:pt x="170440" y="326448"/>
                  </a:lnTo>
                  <a:lnTo>
                    <a:pt x="212603" y="339235"/>
                  </a:lnTo>
                  <a:lnTo>
                    <a:pt x="258633" y="351214"/>
                  </a:lnTo>
                  <a:lnTo>
                    <a:pt x="308299" y="362326"/>
                  </a:lnTo>
                  <a:lnTo>
                    <a:pt x="361372" y="372513"/>
                  </a:lnTo>
                  <a:lnTo>
                    <a:pt x="417621" y="381719"/>
                  </a:lnTo>
                  <a:lnTo>
                    <a:pt x="476815" y="389885"/>
                  </a:lnTo>
                  <a:lnTo>
                    <a:pt x="538724" y="396953"/>
                  </a:lnTo>
                  <a:lnTo>
                    <a:pt x="603118" y="402866"/>
                  </a:lnTo>
                  <a:lnTo>
                    <a:pt x="669766" y="407565"/>
                  </a:lnTo>
                  <a:lnTo>
                    <a:pt x="738438" y="410994"/>
                  </a:lnTo>
                  <a:lnTo>
                    <a:pt x="808903" y="413093"/>
                  </a:lnTo>
                  <a:lnTo>
                    <a:pt x="880932" y="413806"/>
                  </a:lnTo>
                  <a:lnTo>
                    <a:pt x="952949" y="413093"/>
                  </a:lnTo>
                  <a:lnTo>
                    <a:pt x="1023406" y="410994"/>
                  </a:lnTo>
                  <a:lnTo>
                    <a:pt x="1092071" y="407565"/>
                  </a:lnTo>
                  <a:lnTo>
                    <a:pt x="1158714" y="402866"/>
                  </a:lnTo>
                  <a:lnTo>
                    <a:pt x="1223105" y="396953"/>
                  </a:lnTo>
                  <a:lnTo>
                    <a:pt x="1285013" y="389885"/>
                  </a:lnTo>
                  <a:lnTo>
                    <a:pt x="1344207" y="381719"/>
                  </a:lnTo>
                  <a:lnTo>
                    <a:pt x="1400456" y="372513"/>
                  </a:lnTo>
                  <a:lnTo>
                    <a:pt x="1453531" y="362326"/>
                  </a:lnTo>
                  <a:lnTo>
                    <a:pt x="1503200" y="351214"/>
                  </a:lnTo>
                  <a:lnTo>
                    <a:pt x="1549233" y="339235"/>
                  </a:lnTo>
                  <a:lnTo>
                    <a:pt x="1591400" y="326448"/>
                  </a:lnTo>
                  <a:lnTo>
                    <a:pt x="1629469" y="312911"/>
                  </a:lnTo>
                  <a:lnTo>
                    <a:pt x="1692394" y="283815"/>
                  </a:lnTo>
                  <a:lnTo>
                    <a:pt x="1736163" y="252410"/>
                  </a:lnTo>
                  <a:lnTo>
                    <a:pt x="1758931" y="219159"/>
                  </a:lnTo>
                  <a:lnTo>
                    <a:pt x="1761864" y="201985"/>
                  </a:lnTo>
                  <a:lnTo>
                    <a:pt x="1758931" y="184882"/>
                  </a:lnTo>
                  <a:lnTo>
                    <a:pt x="1736163" y="152155"/>
                  </a:lnTo>
                  <a:lnTo>
                    <a:pt x="1692394" y="121688"/>
                  </a:lnTo>
                  <a:lnTo>
                    <a:pt x="1629469" y="93826"/>
                  </a:lnTo>
                  <a:lnTo>
                    <a:pt x="1591400" y="80980"/>
                  </a:lnTo>
                  <a:lnTo>
                    <a:pt x="1549233" y="68913"/>
                  </a:lnTo>
                  <a:lnTo>
                    <a:pt x="1503200" y="57671"/>
                  </a:lnTo>
                  <a:lnTo>
                    <a:pt x="1453531" y="47294"/>
                  </a:lnTo>
                  <a:lnTo>
                    <a:pt x="1400456" y="37827"/>
                  </a:lnTo>
                  <a:lnTo>
                    <a:pt x="1344207" y="29313"/>
                  </a:lnTo>
                  <a:lnTo>
                    <a:pt x="1285013" y="21794"/>
                  </a:lnTo>
                  <a:lnTo>
                    <a:pt x="1223105" y="15314"/>
                  </a:lnTo>
                  <a:lnTo>
                    <a:pt x="1158714" y="9916"/>
                  </a:lnTo>
                  <a:lnTo>
                    <a:pt x="1092071" y="5642"/>
                  </a:lnTo>
                  <a:lnTo>
                    <a:pt x="1023406" y="2536"/>
                  </a:lnTo>
                  <a:lnTo>
                    <a:pt x="952949" y="641"/>
                  </a:lnTo>
                  <a:lnTo>
                    <a:pt x="880932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315399" y="5745067"/>
              <a:ext cx="1762125" cy="414020"/>
            </a:xfrm>
            <a:custGeom>
              <a:avLst/>
              <a:gdLst/>
              <a:ahLst/>
              <a:cxnLst/>
              <a:rect l="l" t="t" r="r" b="b"/>
              <a:pathLst>
                <a:path w="1762125" h="414020">
                  <a:moveTo>
                    <a:pt x="0" y="201985"/>
                  </a:moveTo>
                  <a:lnTo>
                    <a:pt x="25696" y="252410"/>
                  </a:lnTo>
                  <a:lnTo>
                    <a:pt x="69458" y="283815"/>
                  </a:lnTo>
                  <a:lnTo>
                    <a:pt x="132375" y="312911"/>
                  </a:lnTo>
                  <a:lnTo>
                    <a:pt x="170440" y="326448"/>
                  </a:lnTo>
                  <a:lnTo>
                    <a:pt x="212603" y="339235"/>
                  </a:lnTo>
                  <a:lnTo>
                    <a:pt x="258633" y="351214"/>
                  </a:lnTo>
                  <a:lnTo>
                    <a:pt x="308299" y="362326"/>
                  </a:lnTo>
                  <a:lnTo>
                    <a:pt x="361372" y="372513"/>
                  </a:lnTo>
                  <a:lnTo>
                    <a:pt x="417621" y="381719"/>
                  </a:lnTo>
                  <a:lnTo>
                    <a:pt x="476815" y="389885"/>
                  </a:lnTo>
                  <a:lnTo>
                    <a:pt x="538724" y="396953"/>
                  </a:lnTo>
                  <a:lnTo>
                    <a:pt x="603118" y="402866"/>
                  </a:lnTo>
                  <a:lnTo>
                    <a:pt x="669766" y="407565"/>
                  </a:lnTo>
                  <a:lnTo>
                    <a:pt x="738438" y="410994"/>
                  </a:lnTo>
                  <a:lnTo>
                    <a:pt x="808903" y="413093"/>
                  </a:lnTo>
                  <a:lnTo>
                    <a:pt x="880932" y="413806"/>
                  </a:lnTo>
                  <a:lnTo>
                    <a:pt x="952949" y="413093"/>
                  </a:lnTo>
                  <a:lnTo>
                    <a:pt x="1023406" y="410994"/>
                  </a:lnTo>
                  <a:lnTo>
                    <a:pt x="1092071" y="407565"/>
                  </a:lnTo>
                  <a:lnTo>
                    <a:pt x="1158714" y="402866"/>
                  </a:lnTo>
                  <a:lnTo>
                    <a:pt x="1223105" y="396953"/>
                  </a:lnTo>
                  <a:lnTo>
                    <a:pt x="1285013" y="389885"/>
                  </a:lnTo>
                  <a:lnTo>
                    <a:pt x="1344207" y="381719"/>
                  </a:lnTo>
                  <a:lnTo>
                    <a:pt x="1400456" y="372513"/>
                  </a:lnTo>
                  <a:lnTo>
                    <a:pt x="1453531" y="362326"/>
                  </a:lnTo>
                  <a:lnTo>
                    <a:pt x="1503200" y="351214"/>
                  </a:lnTo>
                  <a:lnTo>
                    <a:pt x="1549233" y="339235"/>
                  </a:lnTo>
                  <a:lnTo>
                    <a:pt x="1591400" y="326448"/>
                  </a:lnTo>
                  <a:lnTo>
                    <a:pt x="1629469" y="312911"/>
                  </a:lnTo>
                  <a:lnTo>
                    <a:pt x="1692394" y="283815"/>
                  </a:lnTo>
                  <a:lnTo>
                    <a:pt x="1736163" y="252410"/>
                  </a:lnTo>
                  <a:lnTo>
                    <a:pt x="1758931" y="219159"/>
                  </a:lnTo>
                  <a:lnTo>
                    <a:pt x="1761864" y="201985"/>
                  </a:lnTo>
                  <a:lnTo>
                    <a:pt x="1758931" y="184882"/>
                  </a:lnTo>
                  <a:lnTo>
                    <a:pt x="1736163" y="152155"/>
                  </a:lnTo>
                  <a:lnTo>
                    <a:pt x="1692394" y="121688"/>
                  </a:lnTo>
                  <a:lnTo>
                    <a:pt x="1629469" y="93826"/>
                  </a:lnTo>
                  <a:lnTo>
                    <a:pt x="1591400" y="80980"/>
                  </a:lnTo>
                  <a:lnTo>
                    <a:pt x="1549233" y="68913"/>
                  </a:lnTo>
                  <a:lnTo>
                    <a:pt x="1503200" y="57671"/>
                  </a:lnTo>
                  <a:lnTo>
                    <a:pt x="1453531" y="47294"/>
                  </a:lnTo>
                  <a:lnTo>
                    <a:pt x="1400456" y="37827"/>
                  </a:lnTo>
                  <a:lnTo>
                    <a:pt x="1344207" y="29313"/>
                  </a:lnTo>
                  <a:lnTo>
                    <a:pt x="1285013" y="21794"/>
                  </a:lnTo>
                  <a:lnTo>
                    <a:pt x="1223105" y="15314"/>
                  </a:lnTo>
                  <a:lnTo>
                    <a:pt x="1158714" y="9916"/>
                  </a:lnTo>
                  <a:lnTo>
                    <a:pt x="1092071" y="5642"/>
                  </a:lnTo>
                  <a:lnTo>
                    <a:pt x="1023406" y="2536"/>
                  </a:lnTo>
                  <a:lnTo>
                    <a:pt x="952949" y="641"/>
                  </a:lnTo>
                  <a:lnTo>
                    <a:pt x="880932" y="0"/>
                  </a:lnTo>
                  <a:lnTo>
                    <a:pt x="808903" y="641"/>
                  </a:lnTo>
                  <a:lnTo>
                    <a:pt x="738438" y="2536"/>
                  </a:lnTo>
                  <a:lnTo>
                    <a:pt x="669766" y="5642"/>
                  </a:lnTo>
                  <a:lnTo>
                    <a:pt x="603118" y="9916"/>
                  </a:lnTo>
                  <a:lnTo>
                    <a:pt x="538724" y="15314"/>
                  </a:lnTo>
                  <a:lnTo>
                    <a:pt x="476815" y="21794"/>
                  </a:lnTo>
                  <a:lnTo>
                    <a:pt x="417621" y="29313"/>
                  </a:lnTo>
                  <a:lnTo>
                    <a:pt x="361372" y="37827"/>
                  </a:lnTo>
                  <a:lnTo>
                    <a:pt x="308299" y="47294"/>
                  </a:lnTo>
                  <a:lnTo>
                    <a:pt x="258633" y="57671"/>
                  </a:lnTo>
                  <a:lnTo>
                    <a:pt x="212603" y="68913"/>
                  </a:lnTo>
                  <a:lnTo>
                    <a:pt x="170440" y="80980"/>
                  </a:lnTo>
                  <a:lnTo>
                    <a:pt x="132375" y="93826"/>
                  </a:lnTo>
                  <a:lnTo>
                    <a:pt x="69458" y="121688"/>
                  </a:lnTo>
                  <a:lnTo>
                    <a:pt x="25696" y="152155"/>
                  </a:lnTo>
                  <a:lnTo>
                    <a:pt x="2931" y="184882"/>
                  </a:lnTo>
                  <a:lnTo>
                    <a:pt x="0" y="201985"/>
                  </a:lnTo>
                  <a:close/>
                </a:path>
              </a:pathLst>
            </a:custGeom>
            <a:ln w="952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714883" y="5886311"/>
            <a:ext cx="965835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35" dirty="0">
                <a:latin typeface="Tahoma"/>
                <a:cs typeface="Tahoma"/>
              </a:rPr>
              <a:t>e</a:t>
            </a:r>
            <a:r>
              <a:rPr sz="800" b="1" spc="-65" dirty="0">
                <a:latin typeface="Tahoma"/>
                <a:cs typeface="Tahoma"/>
              </a:rPr>
              <a:t>d</a:t>
            </a:r>
            <a:r>
              <a:rPr sz="800" b="1" spc="-55" dirty="0">
                <a:latin typeface="Tahoma"/>
                <a:cs typeface="Tahoma"/>
              </a:rPr>
              <a:t>i</a:t>
            </a:r>
            <a:r>
              <a:rPr sz="800" b="1" spc="-45" dirty="0">
                <a:latin typeface="Tahoma"/>
                <a:cs typeface="Tahoma"/>
              </a:rPr>
              <a:t>t</a:t>
            </a:r>
            <a:r>
              <a:rPr sz="800" b="1" spc="-20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/</a:t>
            </a:r>
            <a:r>
              <a:rPr sz="800" b="1" spc="-70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d</a:t>
            </a:r>
            <a:r>
              <a:rPr sz="800" b="1" spc="-35" dirty="0">
                <a:latin typeface="Tahoma"/>
                <a:cs typeface="Tahoma"/>
              </a:rPr>
              <a:t>e</a:t>
            </a:r>
            <a:r>
              <a:rPr sz="800" b="1" spc="-55" dirty="0">
                <a:latin typeface="Tahoma"/>
                <a:cs typeface="Tahoma"/>
              </a:rPr>
              <a:t>l</a:t>
            </a:r>
            <a:r>
              <a:rPr sz="800" b="1" spc="-30" dirty="0">
                <a:latin typeface="Tahoma"/>
                <a:cs typeface="Tahoma"/>
              </a:rPr>
              <a:t>et</a:t>
            </a:r>
            <a:r>
              <a:rPr sz="800" b="1" spc="-60" dirty="0">
                <a:latin typeface="Tahoma"/>
                <a:cs typeface="Tahoma"/>
              </a:rPr>
              <a:t>e</a:t>
            </a:r>
            <a:r>
              <a:rPr sz="800" b="1" spc="-20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p</a:t>
            </a:r>
            <a:r>
              <a:rPr sz="800" b="1" spc="-45" dirty="0">
                <a:latin typeface="Tahoma"/>
                <a:cs typeface="Tahoma"/>
              </a:rPr>
              <a:t>ro</a:t>
            </a:r>
            <a:r>
              <a:rPr sz="800" b="1" spc="-65" dirty="0">
                <a:latin typeface="Tahoma"/>
                <a:cs typeface="Tahoma"/>
              </a:rPr>
              <a:t>d</a:t>
            </a:r>
            <a:r>
              <a:rPr sz="800" b="1" spc="-70" dirty="0">
                <a:latin typeface="Tahoma"/>
                <a:cs typeface="Tahoma"/>
              </a:rPr>
              <a:t>u</a:t>
            </a:r>
            <a:r>
              <a:rPr sz="800" b="1" spc="-45" dirty="0">
                <a:latin typeface="Tahoma"/>
                <a:cs typeface="Tahoma"/>
              </a:rPr>
              <a:t>ct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047" y="512562"/>
            <a:ext cx="23964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spc="-30" dirty="0">
                <a:solidFill>
                  <a:srgbClr val="D72028"/>
                </a:solidFill>
                <a:latin typeface="Arial"/>
                <a:cs typeface="Arial"/>
              </a:rPr>
              <a:t>USECASE</a:t>
            </a:r>
            <a:r>
              <a:rPr sz="1800" b="1" i="0" spc="-1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30" dirty="0">
                <a:solidFill>
                  <a:srgbClr val="D72028"/>
                </a:solidFill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978" y="982217"/>
            <a:ext cx="15538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D72028"/>
                </a:solidFill>
                <a:latin typeface="Arial"/>
                <a:cs typeface="Arial"/>
              </a:rPr>
              <a:t>DISTRIBUTOR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435813"/>
            <a:ext cx="209551" cy="450850"/>
          </a:xfrm>
          <a:custGeom>
            <a:avLst/>
            <a:gdLst/>
            <a:ahLst/>
            <a:cxnLst/>
            <a:rect l="l" t="t" r="r" b="b"/>
            <a:pathLst>
              <a:path w="209550" h="450850">
                <a:moveTo>
                  <a:pt x="209245" y="0"/>
                </a:moveTo>
                <a:lnTo>
                  <a:pt x="0" y="0"/>
                </a:lnTo>
                <a:lnTo>
                  <a:pt x="0" y="450519"/>
                </a:lnTo>
                <a:lnTo>
                  <a:pt x="209245" y="450519"/>
                </a:lnTo>
                <a:lnTo>
                  <a:pt x="209245" y="0"/>
                </a:lnTo>
                <a:close/>
              </a:path>
            </a:pathLst>
          </a:custGeom>
          <a:solidFill>
            <a:srgbClr val="D92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8434" y="3406563"/>
            <a:ext cx="279089" cy="4660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12576" y="3893894"/>
            <a:ext cx="678815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90" dirty="0">
                <a:latin typeface="Tahoma"/>
                <a:cs typeface="Tahoma"/>
              </a:rPr>
              <a:t>Distributor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64905" y="1278709"/>
            <a:ext cx="3813175" cy="2437130"/>
            <a:chOff x="4564903" y="1278709"/>
            <a:chExt cx="3813175" cy="2437130"/>
          </a:xfrm>
        </p:grpSpPr>
        <p:sp>
          <p:nvSpPr>
            <p:cNvPr id="8" name="object 8"/>
            <p:cNvSpPr/>
            <p:nvPr/>
          </p:nvSpPr>
          <p:spPr>
            <a:xfrm>
              <a:off x="4569665" y="1669669"/>
              <a:ext cx="2689860" cy="2041525"/>
            </a:xfrm>
            <a:custGeom>
              <a:avLst/>
              <a:gdLst/>
              <a:ahLst/>
              <a:cxnLst/>
              <a:rect l="l" t="t" r="r" b="b"/>
              <a:pathLst>
                <a:path w="2689859" h="2041525">
                  <a:moveTo>
                    <a:pt x="0" y="1737411"/>
                  </a:moveTo>
                  <a:lnTo>
                    <a:pt x="2689789" y="0"/>
                  </a:lnTo>
                </a:path>
                <a:path w="2689859" h="2041525">
                  <a:moveTo>
                    <a:pt x="2635994" y="78291"/>
                  </a:moveTo>
                  <a:lnTo>
                    <a:pt x="2689789" y="0"/>
                  </a:lnTo>
                  <a:lnTo>
                    <a:pt x="2582305" y="26270"/>
                  </a:lnTo>
                </a:path>
                <a:path w="2689859" h="2041525">
                  <a:moveTo>
                    <a:pt x="21797" y="1841713"/>
                  </a:moveTo>
                  <a:lnTo>
                    <a:pt x="2625256" y="764447"/>
                  </a:lnTo>
                </a:path>
                <a:path w="2689859" h="2041525">
                  <a:moveTo>
                    <a:pt x="2549877" y="834068"/>
                  </a:moveTo>
                  <a:lnTo>
                    <a:pt x="2625256" y="764447"/>
                  </a:lnTo>
                  <a:lnTo>
                    <a:pt x="2517664" y="764447"/>
                  </a:lnTo>
                </a:path>
                <a:path w="2689859" h="2041525">
                  <a:moveTo>
                    <a:pt x="21797" y="1946015"/>
                  </a:moveTo>
                  <a:lnTo>
                    <a:pt x="2345539" y="1415922"/>
                  </a:lnTo>
                </a:path>
                <a:path w="2689859" h="2041525">
                  <a:moveTo>
                    <a:pt x="2259638" y="1468203"/>
                  </a:moveTo>
                  <a:lnTo>
                    <a:pt x="2345539" y="1415922"/>
                  </a:lnTo>
                  <a:lnTo>
                    <a:pt x="2237840" y="1407252"/>
                  </a:lnTo>
                </a:path>
                <a:path w="2689859" h="2041525">
                  <a:moveTo>
                    <a:pt x="21797" y="2041386"/>
                  </a:moveTo>
                  <a:lnTo>
                    <a:pt x="2474714" y="1902404"/>
                  </a:lnTo>
                </a:path>
                <a:path w="2689859" h="2041525">
                  <a:moveTo>
                    <a:pt x="2377752" y="1937345"/>
                  </a:moveTo>
                  <a:lnTo>
                    <a:pt x="2474714" y="1902404"/>
                  </a:lnTo>
                  <a:lnTo>
                    <a:pt x="2367015" y="1876393"/>
                  </a:lnTo>
                </a:path>
              </a:pathLst>
            </a:custGeom>
            <a:ln w="970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7711" y="1283154"/>
              <a:ext cx="1635760" cy="374015"/>
            </a:xfrm>
            <a:custGeom>
              <a:avLst/>
              <a:gdLst/>
              <a:ahLst/>
              <a:cxnLst/>
              <a:rect l="l" t="t" r="r" b="b"/>
              <a:pathLst>
                <a:path w="1635759" h="374014">
                  <a:moveTo>
                    <a:pt x="817567" y="0"/>
                  </a:moveTo>
                  <a:lnTo>
                    <a:pt x="743105" y="715"/>
                  </a:lnTo>
                  <a:lnTo>
                    <a:pt x="670526" y="2824"/>
                  </a:lnTo>
                  <a:lnTo>
                    <a:pt x="600117" y="6275"/>
                  </a:lnTo>
                  <a:lnTo>
                    <a:pt x="532165" y="11014"/>
                  </a:lnTo>
                  <a:lnTo>
                    <a:pt x="466959" y="16986"/>
                  </a:lnTo>
                  <a:lnTo>
                    <a:pt x="404786" y="24138"/>
                  </a:lnTo>
                  <a:lnTo>
                    <a:pt x="345934" y="32417"/>
                  </a:lnTo>
                  <a:lnTo>
                    <a:pt x="290690" y="41768"/>
                  </a:lnTo>
                  <a:lnTo>
                    <a:pt x="239342" y="52140"/>
                  </a:lnTo>
                  <a:lnTo>
                    <a:pt x="192178" y="63477"/>
                  </a:lnTo>
                  <a:lnTo>
                    <a:pt x="149486" y="75726"/>
                  </a:lnTo>
                  <a:lnTo>
                    <a:pt x="111552" y="88833"/>
                  </a:lnTo>
                  <a:lnTo>
                    <a:pt x="51113" y="117410"/>
                  </a:lnTo>
                  <a:lnTo>
                    <a:pt x="13161" y="148777"/>
                  </a:lnTo>
                  <a:lnTo>
                    <a:pt x="0" y="182506"/>
                  </a:lnTo>
                  <a:lnTo>
                    <a:pt x="3338" y="199715"/>
                  </a:lnTo>
                  <a:lnTo>
                    <a:pt x="29182" y="232871"/>
                  </a:lnTo>
                  <a:lnTo>
                    <a:pt x="78665" y="263869"/>
                  </a:lnTo>
                  <a:lnTo>
                    <a:pt x="149486" y="292142"/>
                  </a:lnTo>
                  <a:lnTo>
                    <a:pt x="192178" y="305079"/>
                  </a:lnTo>
                  <a:lnTo>
                    <a:pt x="239343" y="317121"/>
                  </a:lnTo>
                  <a:lnTo>
                    <a:pt x="290690" y="328197"/>
                  </a:lnTo>
                  <a:lnTo>
                    <a:pt x="345934" y="338237"/>
                  </a:lnTo>
                  <a:lnTo>
                    <a:pt x="404786" y="347168"/>
                  </a:lnTo>
                  <a:lnTo>
                    <a:pt x="466959" y="354921"/>
                  </a:lnTo>
                  <a:lnTo>
                    <a:pt x="532165" y="361423"/>
                  </a:lnTo>
                  <a:lnTo>
                    <a:pt x="600117" y="366604"/>
                  </a:lnTo>
                  <a:lnTo>
                    <a:pt x="670526" y="370393"/>
                  </a:lnTo>
                  <a:lnTo>
                    <a:pt x="743105" y="372719"/>
                  </a:lnTo>
                  <a:lnTo>
                    <a:pt x="817567" y="373510"/>
                  </a:lnTo>
                  <a:lnTo>
                    <a:pt x="892030" y="372719"/>
                  </a:lnTo>
                  <a:lnTo>
                    <a:pt x="964615" y="370393"/>
                  </a:lnTo>
                  <a:lnTo>
                    <a:pt x="1035033" y="366604"/>
                  </a:lnTo>
                  <a:lnTo>
                    <a:pt x="1102995" y="361423"/>
                  </a:lnTo>
                  <a:lnTo>
                    <a:pt x="1168215" y="354921"/>
                  </a:lnTo>
                  <a:lnTo>
                    <a:pt x="1230403" y="347168"/>
                  </a:lnTo>
                  <a:lnTo>
                    <a:pt x="1289272" y="338237"/>
                  </a:lnTo>
                  <a:lnTo>
                    <a:pt x="1344533" y="328197"/>
                  </a:lnTo>
                  <a:lnTo>
                    <a:pt x="1395899" y="317121"/>
                  </a:lnTo>
                  <a:lnTo>
                    <a:pt x="1443080" y="305079"/>
                  </a:lnTo>
                  <a:lnTo>
                    <a:pt x="1485790" y="292142"/>
                  </a:lnTo>
                  <a:lnTo>
                    <a:pt x="1523741" y="278382"/>
                  </a:lnTo>
                  <a:lnTo>
                    <a:pt x="1584209" y="248675"/>
                  </a:lnTo>
                  <a:lnTo>
                    <a:pt x="1622180" y="216527"/>
                  </a:lnTo>
                  <a:lnTo>
                    <a:pt x="1635349" y="182506"/>
                  </a:lnTo>
                  <a:lnTo>
                    <a:pt x="1632009" y="165373"/>
                  </a:lnTo>
                  <a:lnTo>
                    <a:pt x="1606150" y="132771"/>
                  </a:lnTo>
                  <a:lnTo>
                    <a:pt x="1556643" y="102746"/>
                  </a:lnTo>
                  <a:lnTo>
                    <a:pt x="1485790" y="75726"/>
                  </a:lnTo>
                  <a:lnTo>
                    <a:pt x="1443080" y="63477"/>
                  </a:lnTo>
                  <a:lnTo>
                    <a:pt x="1395899" y="52140"/>
                  </a:lnTo>
                  <a:lnTo>
                    <a:pt x="1344533" y="41768"/>
                  </a:lnTo>
                  <a:lnTo>
                    <a:pt x="1289272" y="32417"/>
                  </a:lnTo>
                  <a:lnTo>
                    <a:pt x="1230403" y="24138"/>
                  </a:lnTo>
                  <a:lnTo>
                    <a:pt x="1168215" y="16986"/>
                  </a:lnTo>
                  <a:lnTo>
                    <a:pt x="1102995" y="11014"/>
                  </a:lnTo>
                  <a:lnTo>
                    <a:pt x="1035033" y="6275"/>
                  </a:lnTo>
                  <a:lnTo>
                    <a:pt x="964615" y="2824"/>
                  </a:lnTo>
                  <a:lnTo>
                    <a:pt x="892030" y="715"/>
                  </a:lnTo>
                  <a:lnTo>
                    <a:pt x="81756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7711" y="1283154"/>
              <a:ext cx="1635760" cy="374015"/>
            </a:xfrm>
            <a:custGeom>
              <a:avLst/>
              <a:gdLst/>
              <a:ahLst/>
              <a:cxnLst/>
              <a:rect l="l" t="t" r="r" b="b"/>
              <a:pathLst>
                <a:path w="1635759" h="374014">
                  <a:moveTo>
                    <a:pt x="0" y="182506"/>
                  </a:moveTo>
                  <a:lnTo>
                    <a:pt x="29182" y="232871"/>
                  </a:lnTo>
                  <a:lnTo>
                    <a:pt x="78665" y="263869"/>
                  </a:lnTo>
                  <a:lnTo>
                    <a:pt x="149486" y="292142"/>
                  </a:lnTo>
                  <a:lnTo>
                    <a:pt x="192178" y="305079"/>
                  </a:lnTo>
                  <a:lnTo>
                    <a:pt x="239343" y="317121"/>
                  </a:lnTo>
                  <a:lnTo>
                    <a:pt x="290690" y="328197"/>
                  </a:lnTo>
                  <a:lnTo>
                    <a:pt x="345934" y="338237"/>
                  </a:lnTo>
                  <a:lnTo>
                    <a:pt x="404786" y="347168"/>
                  </a:lnTo>
                  <a:lnTo>
                    <a:pt x="466959" y="354921"/>
                  </a:lnTo>
                  <a:lnTo>
                    <a:pt x="532165" y="361423"/>
                  </a:lnTo>
                  <a:lnTo>
                    <a:pt x="600117" y="366604"/>
                  </a:lnTo>
                  <a:lnTo>
                    <a:pt x="670526" y="370393"/>
                  </a:lnTo>
                  <a:lnTo>
                    <a:pt x="743105" y="372719"/>
                  </a:lnTo>
                  <a:lnTo>
                    <a:pt x="817567" y="373510"/>
                  </a:lnTo>
                  <a:lnTo>
                    <a:pt x="892030" y="372719"/>
                  </a:lnTo>
                  <a:lnTo>
                    <a:pt x="964615" y="370393"/>
                  </a:lnTo>
                  <a:lnTo>
                    <a:pt x="1035033" y="366604"/>
                  </a:lnTo>
                  <a:lnTo>
                    <a:pt x="1102995" y="361423"/>
                  </a:lnTo>
                  <a:lnTo>
                    <a:pt x="1168215" y="354921"/>
                  </a:lnTo>
                  <a:lnTo>
                    <a:pt x="1230403" y="347168"/>
                  </a:lnTo>
                  <a:lnTo>
                    <a:pt x="1289272" y="338237"/>
                  </a:lnTo>
                  <a:lnTo>
                    <a:pt x="1344533" y="328197"/>
                  </a:lnTo>
                  <a:lnTo>
                    <a:pt x="1395899" y="317121"/>
                  </a:lnTo>
                  <a:lnTo>
                    <a:pt x="1443080" y="305079"/>
                  </a:lnTo>
                  <a:lnTo>
                    <a:pt x="1485790" y="292142"/>
                  </a:lnTo>
                  <a:lnTo>
                    <a:pt x="1523741" y="278382"/>
                  </a:lnTo>
                  <a:lnTo>
                    <a:pt x="1584209" y="248675"/>
                  </a:lnTo>
                  <a:lnTo>
                    <a:pt x="1622180" y="216527"/>
                  </a:lnTo>
                  <a:lnTo>
                    <a:pt x="1635349" y="182506"/>
                  </a:lnTo>
                  <a:lnTo>
                    <a:pt x="1632009" y="165373"/>
                  </a:lnTo>
                  <a:lnTo>
                    <a:pt x="1606150" y="132771"/>
                  </a:lnTo>
                  <a:lnTo>
                    <a:pt x="1556643" y="102746"/>
                  </a:lnTo>
                  <a:lnTo>
                    <a:pt x="1485790" y="75726"/>
                  </a:lnTo>
                  <a:lnTo>
                    <a:pt x="1443080" y="63477"/>
                  </a:lnTo>
                  <a:lnTo>
                    <a:pt x="1395899" y="52140"/>
                  </a:lnTo>
                  <a:lnTo>
                    <a:pt x="1344533" y="41768"/>
                  </a:lnTo>
                  <a:lnTo>
                    <a:pt x="1289272" y="32417"/>
                  </a:lnTo>
                  <a:lnTo>
                    <a:pt x="1230403" y="24138"/>
                  </a:lnTo>
                  <a:lnTo>
                    <a:pt x="1168215" y="16986"/>
                  </a:lnTo>
                  <a:lnTo>
                    <a:pt x="1102995" y="11014"/>
                  </a:lnTo>
                  <a:lnTo>
                    <a:pt x="1035033" y="6275"/>
                  </a:lnTo>
                  <a:lnTo>
                    <a:pt x="964615" y="2824"/>
                  </a:lnTo>
                  <a:lnTo>
                    <a:pt x="892030" y="715"/>
                  </a:lnTo>
                  <a:lnTo>
                    <a:pt x="817567" y="0"/>
                  </a:lnTo>
                  <a:lnTo>
                    <a:pt x="743105" y="715"/>
                  </a:lnTo>
                  <a:lnTo>
                    <a:pt x="670526" y="2824"/>
                  </a:lnTo>
                  <a:lnTo>
                    <a:pt x="600117" y="6275"/>
                  </a:lnTo>
                  <a:lnTo>
                    <a:pt x="532165" y="11014"/>
                  </a:lnTo>
                  <a:lnTo>
                    <a:pt x="466959" y="16986"/>
                  </a:lnTo>
                  <a:lnTo>
                    <a:pt x="404786" y="24138"/>
                  </a:lnTo>
                  <a:lnTo>
                    <a:pt x="345934" y="32417"/>
                  </a:lnTo>
                  <a:lnTo>
                    <a:pt x="290690" y="41768"/>
                  </a:lnTo>
                  <a:lnTo>
                    <a:pt x="239342" y="52140"/>
                  </a:lnTo>
                  <a:lnTo>
                    <a:pt x="192178" y="63477"/>
                  </a:lnTo>
                  <a:lnTo>
                    <a:pt x="149486" y="75726"/>
                  </a:lnTo>
                  <a:lnTo>
                    <a:pt x="111552" y="88833"/>
                  </a:lnTo>
                  <a:lnTo>
                    <a:pt x="51113" y="117410"/>
                  </a:lnTo>
                  <a:lnTo>
                    <a:pt x="13161" y="148777"/>
                  </a:lnTo>
                  <a:lnTo>
                    <a:pt x="0" y="182506"/>
                  </a:lnTo>
                  <a:close/>
                </a:path>
              </a:pathLst>
            </a:custGeom>
            <a:ln w="877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586701" y="3776232"/>
            <a:ext cx="3898900" cy="1998980"/>
            <a:chOff x="4586700" y="3776232"/>
            <a:chExt cx="3898900" cy="1998980"/>
          </a:xfrm>
        </p:grpSpPr>
        <p:sp>
          <p:nvSpPr>
            <p:cNvPr id="12" name="object 12"/>
            <p:cNvSpPr/>
            <p:nvPr/>
          </p:nvSpPr>
          <p:spPr>
            <a:xfrm>
              <a:off x="4591463" y="3780677"/>
              <a:ext cx="3184525" cy="1989455"/>
            </a:xfrm>
            <a:custGeom>
              <a:avLst/>
              <a:gdLst/>
              <a:ahLst/>
              <a:cxnLst/>
              <a:rect l="l" t="t" r="r" b="b"/>
              <a:pathLst>
                <a:path w="3184525" h="1989454">
                  <a:moveTo>
                    <a:pt x="0" y="0"/>
                  </a:moveTo>
                  <a:lnTo>
                    <a:pt x="2581983" y="191003"/>
                  </a:lnTo>
                </a:path>
                <a:path w="3184525" h="1989454">
                  <a:moveTo>
                    <a:pt x="2474392" y="217187"/>
                  </a:moveTo>
                  <a:lnTo>
                    <a:pt x="2581983" y="191003"/>
                  </a:lnTo>
                  <a:lnTo>
                    <a:pt x="2485129" y="147652"/>
                  </a:lnTo>
                </a:path>
                <a:path w="3184525" h="1989454">
                  <a:moveTo>
                    <a:pt x="0" y="78204"/>
                  </a:moveTo>
                  <a:lnTo>
                    <a:pt x="2506605" y="634134"/>
                  </a:lnTo>
                </a:path>
                <a:path w="3184525" h="1989454">
                  <a:moveTo>
                    <a:pt x="2399228" y="642804"/>
                  </a:moveTo>
                  <a:lnTo>
                    <a:pt x="2506605" y="634134"/>
                  </a:lnTo>
                  <a:lnTo>
                    <a:pt x="2420703" y="581853"/>
                  </a:lnTo>
                </a:path>
                <a:path w="3184525" h="1989454">
                  <a:moveTo>
                    <a:pt x="0" y="156322"/>
                  </a:moveTo>
                  <a:lnTo>
                    <a:pt x="2990874" y="1294280"/>
                  </a:lnTo>
                </a:path>
                <a:path w="3184525" h="1989454">
                  <a:moveTo>
                    <a:pt x="2883283" y="1294280"/>
                  </a:moveTo>
                  <a:lnTo>
                    <a:pt x="2990874" y="1294280"/>
                  </a:lnTo>
                  <a:lnTo>
                    <a:pt x="2915496" y="1224918"/>
                  </a:lnTo>
                </a:path>
                <a:path w="3184525" h="1989454">
                  <a:moveTo>
                    <a:pt x="0" y="251867"/>
                  </a:moveTo>
                  <a:lnTo>
                    <a:pt x="3184475" y="1989305"/>
                  </a:lnTo>
                </a:path>
                <a:path w="3184525" h="1989454">
                  <a:moveTo>
                    <a:pt x="3076883" y="1971748"/>
                  </a:moveTo>
                  <a:lnTo>
                    <a:pt x="3184475" y="1989305"/>
                  </a:lnTo>
                  <a:lnTo>
                    <a:pt x="3119834" y="1911048"/>
                  </a:lnTo>
                </a:path>
              </a:pathLst>
            </a:custGeom>
            <a:ln w="970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68077" y="3819693"/>
              <a:ext cx="1313180" cy="374015"/>
            </a:xfrm>
            <a:custGeom>
              <a:avLst/>
              <a:gdLst/>
              <a:ahLst/>
              <a:cxnLst/>
              <a:rect l="l" t="t" r="r" b="b"/>
              <a:pathLst>
                <a:path w="1313179" h="374014">
                  <a:moveTo>
                    <a:pt x="656179" y="0"/>
                  </a:moveTo>
                  <a:lnTo>
                    <a:pt x="584120" y="1027"/>
                  </a:lnTo>
                  <a:lnTo>
                    <a:pt x="514446" y="4047"/>
                  </a:lnTo>
                  <a:lnTo>
                    <a:pt x="447539" y="8967"/>
                  </a:lnTo>
                  <a:lnTo>
                    <a:pt x="383784" y="15695"/>
                  </a:lnTo>
                  <a:lnTo>
                    <a:pt x="323562" y="24138"/>
                  </a:lnTo>
                  <a:lnTo>
                    <a:pt x="267257" y="34203"/>
                  </a:lnTo>
                  <a:lnTo>
                    <a:pt x="215253" y="45798"/>
                  </a:lnTo>
                  <a:lnTo>
                    <a:pt x="167931" y="58829"/>
                  </a:lnTo>
                  <a:lnTo>
                    <a:pt x="125677" y="73205"/>
                  </a:lnTo>
                  <a:lnTo>
                    <a:pt x="88872" y="88833"/>
                  </a:lnTo>
                  <a:lnTo>
                    <a:pt x="33143" y="123474"/>
                  </a:lnTo>
                  <a:lnTo>
                    <a:pt x="3810" y="162009"/>
                  </a:lnTo>
                  <a:lnTo>
                    <a:pt x="0" y="182506"/>
                  </a:lnTo>
                  <a:lnTo>
                    <a:pt x="3810" y="203111"/>
                  </a:lnTo>
                  <a:lnTo>
                    <a:pt x="33143" y="242422"/>
                  </a:lnTo>
                  <a:lnTo>
                    <a:pt x="88872" y="278382"/>
                  </a:lnTo>
                  <a:lnTo>
                    <a:pt x="125677" y="294798"/>
                  </a:lnTo>
                  <a:lnTo>
                    <a:pt x="167931" y="310007"/>
                  </a:lnTo>
                  <a:lnTo>
                    <a:pt x="215253" y="323887"/>
                  </a:lnTo>
                  <a:lnTo>
                    <a:pt x="267257" y="336315"/>
                  </a:lnTo>
                  <a:lnTo>
                    <a:pt x="323562" y="347168"/>
                  </a:lnTo>
                  <a:lnTo>
                    <a:pt x="383784" y="356324"/>
                  </a:lnTo>
                  <a:lnTo>
                    <a:pt x="447539" y="363658"/>
                  </a:lnTo>
                  <a:lnTo>
                    <a:pt x="514446" y="369049"/>
                  </a:lnTo>
                  <a:lnTo>
                    <a:pt x="584120" y="372374"/>
                  </a:lnTo>
                  <a:lnTo>
                    <a:pt x="656179" y="373510"/>
                  </a:lnTo>
                  <a:lnTo>
                    <a:pt x="728299" y="372374"/>
                  </a:lnTo>
                  <a:lnTo>
                    <a:pt x="798025" y="369049"/>
                  </a:lnTo>
                  <a:lnTo>
                    <a:pt x="864977" y="363658"/>
                  </a:lnTo>
                  <a:lnTo>
                    <a:pt x="928770" y="356324"/>
                  </a:lnTo>
                  <a:lnTo>
                    <a:pt x="989024" y="347168"/>
                  </a:lnTo>
                  <a:lnTo>
                    <a:pt x="1045354" y="336315"/>
                  </a:lnTo>
                  <a:lnTo>
                    <a:pt x="1097380" y="323887"/>
                  </a:lnTo>
                  <a:lnTo>
                    <a:pt x="1144717" y="310007"/>
                  </a:lnTo>
                  <a:lnTo>
                    <a:pt x="1186984" y="294798"/>
                  </a:lnTo>
                  <a:lnTo>
                    <a:pt x="1223797" y="278382"/>
                  </a:lnTo>
                  <a:lnTo>
                    <a:pt x="1279536" y="242422"/>
                  </a:lnTo>
                  <a:lnTo>
                    <a:pt x="1308871" y="203111"/>
                  </a:lnTo>
                  <a:lnTo>
                    <a:pt x="1312681" y="182506"/>
                  </a:lnTo>
                  <a:lnTo>
                    <a:pt x="1308871" y="162009"/>
                  </a:lnTo>
                  <a:lnTo>
                    <a:pt x="1279536" y="123474"/>
                  </a:lnTo>
                  <a:lnTo>
                    <a:pt x="1223797" y="88833"/>
                  </a:lnTo>
                  <a:lnTo>
                    <a:pt x="1186984" y="73205"/>
                  </a:lnTo>
                  <a:lnTo>
                    <a:pt x="1144717" y="58829"/>
                  </a:lnTo>
                  <a:lnTo>
                    <a:pt x="1097380" y="45798"/>
                  </a:lnTo>
                  <a:lnTo>
                    <a:pt x="1045354" y="34203"/>
                  </a:lnTo>
                  <a:lnTo>
                    <a:pt x="989024" y="24138"/>
                  </a:lnTo>
                  <a:lnTo>
                    <a:pt x="928770" y="15695"/>
                  </a:lnTo>
                  <a:lnTo>
                    <a:pt x="864977" y="8967"/>
                  </a:lnTo>
                  <a:lnTo>
                    <a:pt x="798025" y="4047"/>
                  </a:lnTo>
                  <a:lnTo>
                    <a:pt x="728299" y="1027"/>
                  </a:lnTo>
                  <a:lnTo>
                    <a:pt x="656179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68077" y="3819693"/>
              <a:ext cx="1313180" cy="374015"/>
            </a:xfrm>
            <a:custGeom>
              <a:avLst/>
              <a:gdLst/>
              <a:ahLst/>
              <a:cxnLst/>
              <a:rect l="l" t="t" r="r" b="b"/>
              <a:pathLst>
                <a:path w="1313179" h="374014">
                  <a:moveTo>
                    <a:pt x="0" y="182506"/>
                  </a:moveTo>
                  <a:lnTo>
                    <a:pt x="14985" y="223124"/>
                  </a:lnTo>
                  <a:lnTo>
                    <a:pt x="57899" y="260883"/>
                  </a:lnTo>
                  <a:lnTo>
                    <a:pt x="125677" y="294798"/>
                  </a:lnTo>
                  <a:lnTo>
                    <a:pt x="167931" y="310007"/>
                  </a:lnTo>
                  <a:lnTo>
                    <a:pt x="215253" y="323887"/>
                  </a:lnTo>
                  <a:lnTo>
                    <a:pt x="267257" y="336315"/>
                  </a:lnTo>
                  <a:lnTo>
                    <a:pt x="323562" y="347168"/>
                  </a:lnTo>
                  <a:lnTo>
                    <a:pt x="383784" y="356324"/>
                  </a:lnTo>
                  <a:lnTo>
                    <a:pt x="447539" y="363658"/>
                  </a:lnTo>
                  <a:lnTo>
                    <a:pt x="514446" y="369049"/>
                  </a:lnTo>
                  <a:lnTo>
                    <a:pt x="584120" y="372374"/>
                  </a:lnTo>
                  <a:lnTo>
                    <a:pt x="656179" y="373510"/>
                  </a:lnTo>
                  <a:lnTo>
                    <a:pt x="728299" y="372374"/>
                  </a:lnTo>
                  <a:lnTo>
                    <a:pt x="798025" y="369049"/>
                  </a:lnTo>
                  <a:lnTo>
                    <a:pt x="864977" y="363658"/>
                  </a:lnTo>
                  <a:lnTo>
                    <a:pt x="928770" y="356324"/>
                  </a:lnTo>
                  <a:lnTo>
                    <a:pt x="989024" y="347168"/>
                  </a:lnTo>
                  <a:lnTo>
                    <a:pt x="1045354" y="336315"/>
                  </a:lnTo>
                  <a:lnTo>
                    <a:pt x="1097380" y="323887"/>
                  </a:lnTo>
                  <a:lnTo>
                    <a:pt x="1144717" y="310007"/>
                  </a:lnTo>
                  <a:lnTo>
                    <a:pt x="1186984" y="294798"/>
                  </a:lnTo>
                  <a:lnTo>
                    <a:pt x="1223797" y="278382"/>
                  </a:lnTo>
                  <a:lnTo>
                    <a:pt x="1279536" y="242422"/>
                  </a:lnTo>
                  <a:lnTo>
                    <a:pt x="1308871" y="203111"/>
                  </a:lnTo>
                  <a:lnTo>
                    <a:pt x="1312681" y="182506"/>
                  </a:lnTo>
                  <a:lnTo>
                    <a:pt x="1308871" y="162009"/>
                  </a:lnTo>
                  <a:lnTo>
                    <a:pt x="1279536" y="123474"/>
                  </a:lnTo>
                  <a:lnTo>
                    <a:pt x="1223797" y="88833"/>
                  </a:lnTo>
                  <a:lnTo>
                    <a:pt x="1186984" y="73205"/>
                  </a:lnTo>
                  <a:lnTo>
                    <a:pt x="1144717" y="58829"/>
                  </a:lnTo>
                  <a:lnTo>
                    <a:pt x="1097380" y="45798"/>
                  </a:lnTo>
                  <a:lnTo>
                    <a:pt x="1045354" y="34203"/>
                  </a:lnTo>
                  <a:lnTo>
                    <a:pt x="989024" y="24138"/>
                  </a:lnTo>
                  <a:lnTo>
                    <a:pt x="928770" y="15695"/>
                  </a:lnTo>
                  <a:lnTo>
                    <a:pt x="864977" y="8967"/>
                  </a:lnTo>
                  <a:lnTo>
                    <a:pt x="798025" y="4047"/>
                  </a:lnTo>
                  <a:lnTo>
                    <a:pt x="728299" y="1027"/>
                  </a:lnTo>
                  <a:lnTo>
                    <a:pt x="656179" y="0"/>
                  </a:lnTo>
                  <a:lnTo>
                    <a:pt x="584120" y="1027"/>
                  </a:lnTo>
                  <a:lnTo>
                    <a:pt x="514446" y="4047"/>
                  </a:lnTo>
                  <a:lnTo>
                    <a:pt x="447539" y="8967"/>
                  </a:lnTo>
                  <a:lnTo>
                    <a:pt x="383784" y="15695"/>
                  </a:lnTo>
                  <a:lnTo>
                    <a:pt x="323562" y="24138"/>
                  </a:lnTo>
                  <a:lnTo>
                    <a:pt x="267257" y="34203"/>
                  </a:lnTo>
                  <a:lnTo>
                    <a:pt x="215253" y="45798"/>
                  </a:lnTo>
                  <a:lnTo>
                    <a:pt x="167931" y="58829"/>
                  </a:lnTo>
                  <a:lnTo>
                    <a:pt x="125677" y="73205"/>
                  </a:lnTo>
                  <a:lnTo>
                    <a:pt x="88872" y="88833"/>
                  </a:lnTo>
                  <a:lnTo>
                    <a:pt x="33143" y="123474"/>
                  </a:lnTo>
                  <a:lnTo>
                    <a:pt x="3810" y="162009"/>
                  </a:lnTo>
                  <a:lnTo>
                    <a:pt x="0" y="182506"/>
                  </a:lnTo>
                  <a:close/>
                </a:path>
              </a:pathLst>
            </a:custGeom>
            <a:ln w="882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15573" y="1409376"/>
            <a:ext cx="1087755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80" dirty="0">
                <a:latin typeface="Tahoma"/>
                <a:cs typeface="Tahoma"/>
              </a:rPr>
              <a:t>login</a:t>
            </a:r>
            <a:r>
              <a:rPr sz="750" b="1" spc="10" dirty="0">
                <a:latin typeface="Tahoma"/>
                <a:cs typeface="Tahoma"/>
              </a:rPr>
              <a:t> </a:t>
            </a:r>
            <a:r>
              <a:rPr sz="750" b="1" spc="120" dirty="0">
                <a:latin typeface="Tahoma"/>
                <a:cs typeface="Tahoma"/>
              </a:rPr>
              <a:t>and</a:t>
            </a:r>
            <a:r>
              <a:rPr sz="750" b="1" spc="15" dirty="0">
                <a:latin typeface="Tahoma"/>
                <a:cs typeface="Tahoma"/>
              </a:rPr>
              <a:t> </a:t>
            </a:r>
            <a:r>
              <a:rPr sz="750" b="1" spc="100" dirty="0">
                <a:latin typeface="Tahoma"/>
                <a:cs typeface="Tahoma"/>
              </a:rPr>
              <a:t>register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19490" y="2043158"/>
            <a:ext cx="1666239" cy="382905"/>
            <a:chOff x="6819489" y="2043156"/>
            <a:chExt cx="1666239" cy="382905"/>
          </a:xfrm>
        </p:grpSpPr>
        <p:sp>
          <p:nvSpPr>
            <p:cNvPr id="17" name="object 17"/>
            <p:cNvSpPr/>
            <p:nvPr/>
          </p:nvSpPr>
          <p:spPr>
            <a:xfrm>
              <a:off x="6823934" y="2047601"/>
              <a:ext cx="1657350" cy="374015"/>
            </a:xfrm>
            <a:custGeom>
              <a:avLst/>
              <a:gdLst/>
              <a:ahLst/>
              <a:cxnLst/>
              <a:rect l="l" t="t" r="r" b="b"/>
              <a:pathLst>
                <a:path w="1657350" h="374014">
                  <a:moveTo>
                    <a:pt x="828304" y="0"/>
                  </a:moveTo>
                  <a:lnTo>
                    <a:pt x="756095" y="642"/>
                  </a:lnTo>
                  <a:lnTo>
                    <a:pt x="685733" y="2538"/>
                  </a:lnTo>
                  <a:lnTo>
                    <a:pt x="617454" y="5643"/>
                  </a:lnTo>
                  <a:lnTo>
                    <a:pt x="551494" y="9912"/>
                  </a:lnTo>
                  <a:lnTo>
                    <a:pt x="488086" y="15297"/>
                  </a:lnTo>
                  <a:lnTo>
                    <a:pt x="427467" y="21755"/>
                  </a:lnTo>
                  <a:lnTo>
                    <a:pt x="369870" y="29239"/>
                  </a:lnTo>
                  <a:lnTo>
                    <a:pt x="315531" y="37704"/>
                  </a:lnTo>
                  <a:lnTo>
                    <a:pt x="264684" y="47103"/>
                  </a:lnTo>
                  <a:lnTo>
                    <a:pt x="217566" y="57393"/>
                  </a:lnTo>
                  <a:lnTo>
                    <a:pt x="174409" y="68526"/>
                  </a:lnTo>
                  <a:lnTo>
                    <a:pt x="135451" y="80458"/>
                  </a:lnTo>
                  <a:lnTo>
                    <a:pt x="71065" y="106534"/>
                  </a:lnTo>
                  <a:lnTo>
                    <a:pt x="26288" y="135257"/>
                  </a:lnTo>
                  <a:lnTo>
                    <a:pt x="2999" y="166262"/>
                  </a:lnTo>
                  <a:lnTo>
                    <a:pt x="0" y="182506"/>
                  </a:lnTo>
                  <a:lnTo>
                    <a:pt x="2999" y="198819"/>
                  </a:lnTo>
                  <a:lnTo>
                    <a:pt x="26288" y="230324"/>
                  </a:lnTo>
                  <a:lnTo>
                    <a:pt x="71065" y="259934"/>
                  </a:lnTo>
                  <a:lnTo>
                    <a:pt x="135451" y="287165"/>
                  </a:lnTo>
                  <a:lnTo>
                    <a:pt x="174409" y="299737"/>
                  </a:lnTo>
                  <a:lnTo>
                    <a:pt x="217566" y="311533"/>
                  </a:lnTo>
                  <a:lnTo>
                    <a:pt x="264684" y="322493"/>
                  </a:lnTo>
                  <a:lnTo>
                    <a:pt x="315531" y="332555"/>
                  </a:lnTo>
                  <a:lnTo>
                    <a:pt x="369870" y="341660"/>
                  </a:lnTo>
                  <a:lnTo>
                    <a:pt x="427467" y="349747"/>
                  </a:lnTo>
                  <a:lnTo>
                    <a:pt x="488086" y="356756"/>
                  </a:lnTo>
                  <a:lnTo>
                    <a:pt x="551494" y="362626"/>
                  </a:lnTo>
                  <a:lnTo>
                    <a:pt x="617454" y="367297"/>
                  </a:lnTo>
                  <a:lnTo>
                    <a:pt x="685733" y="370708"/>
                  </a:lnTo>
                  <a:lnTo>
                    <a:pt x="756095" y="372799"/>
                  </a:lnTo>
                  <a:lnTo>
                    <a:pt x="828305" y="373510"/>
                  </a:lnTo>
                  <a:lnTo>
                    <a:pt x="900501" y="372799"/>
                  </a:lnTo>
                  <a:lnTo>
                    <a:pt x="970856" y="370708"/>
                  </a:lnTo>
                  <a:lnTo>
                    <a:pt x="1039133" y="367297"/>
                  </a:lnTo>
                  <a:lnTo>
                    <a:pt x="1105098" y="362626"/>
                  </a:lnTo>
                  <a:lnTo>
                    <a:pt x="1168514" y="356756"/>
                  </a:lnTo>
                  <a:lnTo>
                    <a:pt x="1229146" y="349747"/>
                  </a:lnTo>
                  <a:lnTo>
                    <a:pt x="1286758" y="341660"/>
                  </a:lnTo>
                  <a:lnTo>
                    <a:pt x="1341115" y="332555"/>
                  </a:lnTo>
                  <a:lnTo>
                    <a:pt x="1391981" y="322493"/>
                  </a:lnTo>
                  <a:lnTo>
                    <a:pt x="1439121" y="311533"/>
                  </a:lnTo>
                  <a:lnTo>
                    <a:pt x="1482299" y="299737"/>
                  </a:lnTo>
                  <a:lnTo>
                    <a:pt x="1521280" y="287165"/>
                  </a:lnTo>
                  <a:lnTo>
                    <a:pt x="1585706" y="259934"/>
                  </a:lnTo>
                  <a:lnTo>
                    <a:pt x="1630515" y="230324"/>
                  </a:lnTo>
                  <a:lnTo>
                    <a:pt x="1653822" y="198819"/>
                  </a:lnTo>
                  <a:lnTo>
                    <a:pt x="1656824" y="182506"/>
                  </a:lnTo>
                  <a:lnTo>
                    <a:pt x="1653822" y="166262"/>
                  </a:lnTo>
                  <a:lnTo>
                    <a:pt x="1630515" y="135257"/>
                  </a:lnTo>
                  <a:lnTo>
                    <a:pt x="1585706" y="106534"/>
                  </a:lnTo>
                  <a:lnTo>
                    <a:pt x="1521280" y="80458"/>
                  </a:lnTo>
                  <a:lnTo>
                    <a:pt x="1482299" y="68526"/>
                  </a:lnTo>
                  <a:lnTo>
                    <a:pt x="1439121" y="57393"/>
                  </a:lnTo>
                  <a:lnTo>
                    <a:pt x="1391981" y="47103"/>
                  </a:lnTo>
                  <a:lnTo>
                    <a:pt x="1341115" y="37704"/>
                  </a:lnTo>
                  <a:lnTo>
                    <a:pt x="1286758" y="29239"/>
                  </a:lnTo>
                  <a:lnTo>
                    <a:pt x="1229146" y="21755"/>
                  </a:lnTo>
                  <a:lnTo>
                    <a:pt x="1168514" y="15297"/>
                  </a:lnTo>
                  <a:lnTo>
                    <a:pt x="1105098" y="9912"/>
                  </a:lnTo>
                  <a:lnTo>
                    <a:pt x="1039133" y="5643"/>
                  </a:lnTo>
                  <a:lnTo>
                    <a:pt x="970856" y="2538"/>
                  </a:lnTo>
                  <a:lnTo>
                    <a:pt x="900501" y="642"/>
                  </a:lnTo>
                  <a:lnTo>
                    <a:pt x="828304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3934" y="2047601"/>
              <a:ext cx="1657350" cy="374015"/>
            </a:xfrm>
            <a:custGeom>
              <a:avLst/>
              <a:gdLst/>
              <a:ahLst/>
              <a:cxnLst/>
              <a:rect l="l" t="t" r="r" b="b"/>
              <a:pathLst>
                <a:path w="1657350" h="374014">
                  <a:moveTo>
                    <a:pt x="0" y="182506"/>
                  </a:moveTo>
                  <a:lnTo>
                    <a:pt x="26288" y="230324"/>
                  </a:lnTo>
                  <a:lnTo>
                    <a:pt x="71065" y="259934"/>
                  </a:lnTo>
                  <a:lnTo>
                    <a:pt x="135451" y="287165"/>
                  </a:lnTo>
                  <a:lnTo>
                    <a:pt x="174409" y="299737"/>
                  </a:lnTo>
                  <a:lnTo>
                    <a:pt x="217566" y="311533"/>
                  </a:lnTo>
                  <a:lnTo>
                    <a:pt x="264684" y="322493"/>
                  </a:lnTo>
                  <a:lnTo>
                    <a:pt x="315531" y="332555"/>
                  </a:lnTo>
                  <a:lnTo>
                    <a:pt x="369870" y="341660"/>
                  </a:lnTo>
                  <a:lnTo>
                    <a:pt x="427467" y="349747"/>
                  </a:lnTo>
                  <a:lnTo>
                    <a:pt x="488086" y="356756"/>
                  </a:lnTo>
                  <a:lnTo>
                    <a:pt x="551494" y="362626"/>
                  </a:lnTo>
                  <a:lnTo>
                    <a:pt x="617454" y="367297"/>
                  </a:lnTo>
                  <a:lnTo>
                    <a:pt x="685733" y="370708"/>
                  </a:lnTo>
                  <a:lnTo>
                    <a:pt x="756095" y="372799"/>
                  </a:lnTo>
                  <a:lnTo>
                    <a:pt x="828305" y="373510"/>
                  </a:lnTo>
                  <a:lnTo>
                    <a:pt x="900501" y="372799"/>
                  </a:lnTo>
                  <a:lnTo>
                    <a:pt x="970856" y="370708"/>
                  </a:lnTo>
                  <a:lnTo>
                    <a:pt x="1039133" y="367297"/>
                  </a:lnTo>
                  <a:lnTo>
                    <a:pt x="1105098" y="362626"/>
                  </a:lnTo>
                  <a:lnTo>
                    <a:pt x="1168514" y="356756"/>
                  </a:lnTo>
                  <a:lnTo>
                    <a:pt x="1229146" y="349747"/>
                  </a:lnTo>
                  <a:lnTo>
                    <a:pt x="1286758" y="341660"/>
                  </a:lnTo>
                  <a:lnTo>
                    <a:pt x="1341115" y="332555"/>
                  </a:lnTo>
                  <a:lnTo>
                    <a:pt x="1391981" y="322493"/>
                  </a:lnTo>
                  <a:lnTo>
                    <a:pt x="1439121" y="311533"/>
                  </a:lnTo>
                  <a:lnTo>
                    <a:pt x="1482299" y="299737"/>
                  </a:lnTo>
                  <a:lnTo>
                    <a:pt x="1521280" y="287165"/>
                  </a:lnTo>
                  <a:lnTo>
                    <a:pt x="1585706" y="259934"/>
                  </a:lnTo>
                  <a:lnTo>
                    <a:pt x="1630515" y="230324"/>
                  </a:lnTo>
                  <a:lnTo>
                    <a:pt x="1653822" y="198819"/>
                  </a:lnTo>
                  <a:lnTo>
                    <a:pt x="1656824" y="182506"/>
                  </a:lnTo>
                  <a:lnTo>
                    <a:pt x="1653822" y="166262"/>
                  </a:lnTo>
                  <a:lnTo>
                    <a:pt x="1630515" y="135257"/>
                  </a:lnTo>
                  <a:lnTo>
                    <a:pt x="1585706" y="106534"/>
                  </a:lnTo>
                  <a:lnTo>
                    <a:pt x="1521280" y="80458"/>
                  </a:lnTo>
                  <a:lnTo>
                    <a:pt x="1482299" y="68526"/>
                  </a:lnTo>
                  <a:lnTo>
                    <a:pt x="1439121" y="57393"/>
                  </a:lnTo>
                  <a:lnTo>
                    <a:pt x="1391981" y="47103"/>
                  </a:lnTo>
                  <a:lnTo>
                    <a:pt x="1341115" y="37704"/>
                  </a:lnTo>
                  <a:lnTo>
                    <a:pt x="1286758" y="29239"/>
                  </a:lnTo>
                  <a:lnTo>
                    <a:pt x="1229146" y="21755"/>
                  </a:lnTo>
                  <a:lnTo>
                    <a:pt x="1168514" y="15297"/>
                  </a:lnTo>
                  <a:lnTo>
                    <a:pt x="1105098" y="9912"/>
                  </a:lnTo>
                  <a:lnTo>
                    <a:pt x="1039133" y="5643"/>
                  </a:lnTo>
                  <a:lnTo>
                    <a:pt x="970856" y="2538"/>
                  </a:lnTo>
                  <a:lnTo>
                    <a:pt x="900501" y="642"/>
                  </a:lnTo>
                  <a:lnTo>
                    <a:pt x="828304" y="0"/>
                  </a:lnTo>
                  <a:lnTo>
                    <a:pt x="756095" y="642"/>
                  </a:lnTo>
                  <a:lnTo>
                    <a:pt x="685733" y="2538"/>
                  </a:lnTo>
                  <a:lnTo>
                    <a:pt x="617454" y="5643"/>
                  </a:lnTo>
                  <a:lnTo>
                    <a:pt x="551494" y="9912"/>
                  </a:lnTo>
                  <a:lnTo>
                    <a:pt x="488086" y="15297"/>
                  </a:lnTo>
                  <a:lnTo>
                    <a:pt x="427467" y="21755"/>
                  </a:lnTo>
                  <a:lnTo>
                    <a:pt x="369870" y="29239"/>
                  </a:lnTo>
                  <a:lnTo>
                    <a:pt x="315531" y="37704"/>
                  </a:lnTo>
                  <a:lnTo>
                    <a:pt x="264684" y="47103"/>
                  </a:lnTo>
                  <a:lnTo>
                    <a:pt x="217566" y="57393"/>
                  </a:lnTo>
                  <a:lnTo>
                    <a:pt x="174409" y="68526"/>
                  </a:lnTo>
                  <a:lnTo>
                    <a:pt x="135451" y="80458"/>
                  </a:lnTo>
                  <a:lnTo>
                    <a:pt x="71065" y="106534"/>
                  </a:lnTo>
                  <a:lnTo>
                    <a:pt x="26288" y="135257"/>
                  </a:lnTo>
                  <a:lnTo>
                    <a:pt x="2999" y="166262"/>
                  </a:lnTo>
                  <a:lnTo>
                    <a:pt x="0" y="182506"/>
                  </a:lnTo>
                  <a:close/>
                </a:path>
              </a:pathLst>
            </a:custGeom>
            <a:ln w="877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66115" y="2173824"/>
            <a:ext cx="989331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114" dirty="0">
                <a:latin typeface="Tahoma"/>
                <a:cs typeface="Tahoma"/>
              </a:rPr>
              <a:t>create</a:t>
            </a:r>
            <a:r>
              <a:rPr sz="750" b="1" spc="30" dirty="0">
                <a:latin typeface="Tahoma"/>
                <a:cs typeface="Tahoma"/>
              </a:rPr>
              <a:t> </a:t>
            </a:r>
            <a:r>
              <a:rPr sz="750" b="1" spc="105" dirty="0">
                <a:latin typeface="Tahoma"/>
                <a:cs typeface="Tahoma"/>
              </a:rPr>
              <a:t>products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05391" y="2703474"/>
            <a:ext cx="1623060" cy="382270"/>
            <a:chOff x="6905391" y="2703474"/>
            <a:chExt cx="1623060" cy="382270"/>
          </a:xfrm>
        </p:grpSpPr>
        <p:sp>
          <p:nvSpPr>
            <p:cNvPr id="21" name="object 21"/>
            <p:cNvSpPr/>
            <p:nvPr/>
          </p:nvSpPr>
          <p:spPr>
            <a:xfrm>
              <a:off x="6909836" y="2707919"/>
              <a:ext cx="1614170" cy="373380"/>
            </a:xfrm>
            <a:custGeom>
              <a:avLst/>
              <a:gdLst/>
              <a:ahLst/>
              <a:cxnLst/>
              <a:rect l="l" t="t" r="r" b="b"/>
              <a:pathLst>
                <a:path w="1614170" h="373380">
                  <a:moveTo>
                    <a:pt x="806829" y="0"/>
                  </a:moveTo>
                  <a:lnTo>
                    <a:pt x="734091" y="713"/>
                  </a:lnTo>
                  <a:lnTo>
                    <a:pt x="663041" y="2819"/>
                  </a:lnTo>
                  <a:lnTo>
                    <a:pt x="593977" y="6262"/>
                  </a:lnTo>
                  <a:lnTo>
                    <a:pt x="527200" y="10992"/>
                  </a:lnTo>
                  <a:lnTo>
                    <a:pt x="463008" y="16953"/>
                  </a:lnTo>
                  <a:lnTo>
                    <a:pt x="401700" y="24093"/>
                  </a:lnTo>
                  <a:lnTo>
                    <a:pt x="343577" y="32358"/>
                  </a:lnTo>
                  <a:lnTo>
                    <a:pt x="288937" y="41696"/>
                  </a:lnTo>
                  <a:lnTo>
                    <a:pt x="238081" y="52053"/>
                  </a:lnTo>
                  <a:lnTo>
                    <a:pt x="191306" y="63375"/>
                  </a:lnTo>
                  <a:lnTo>
                    <a:pt x="148914" y="75610"/>
                  </a:lnTo>
                  <a:lnTo>
                    <a:pt x="111202" y="88705"/>
                  </a:lnTo>
                  <a:lnTo>
                    <a:pt x="51020" y="117258"/>
                  </a:lnTo>
                  <a:lnTo>
                    <a:pt x="13154" y="148609"/>
                  </a:lnTo>
                  <a:lnTo>
                    <a:pt x="0" y="182333"/>
                  </a:lnTo>
                  <a:lnTo>
                    <a:pt x="3338" y="199542"/>
                  </a:lnTo>
                  <a:lnTo>
                    <a:pt x="29147" y="232697"/>
                  </a:lnTo>
                  <a:lnTo>
                    <a:pt x="78471" y="263696"/>
                  </a:lnTo>
                  <a:lnTo>
                    <a:pt x="148914" y="291969"/>
                  </a:lnTo>
                  <a:lnTo>
                    <a:pt x="191306" y="304906"/>
                  </a:lnTo>
                  <a:lnTo>
                    <a:pt x="238081" y="316948"/>
                  </a:lnTo>
                  <a:lnTo>
                    <a:pt x="288938" y="328024"/>
                  </a:lnTo>
                  <a:lnTo>
                    <a:pt x="343577" y="338063"/>
                  </a:lnTo>
                  <a:lnTo>
                    <a:pt x="401700" y="346995"/>
                  </a:lnTo>
                  <a:lnTo>
                    <a:pt x="463008" y="354747"/>
                  </a:lnTo>
                  <a:lnTo>
                    <a:pt x="527200" y="361250"/>
                  </a:lnTo>
                  <a:lnTo>
                    <a:pt x="593977" y="366431"/>
                  </a:lnTo>
                  <a:lnTo>
                    <a:pt x="663041" y="370220"/>
                  </a:lnTo>
                  <a:lnTo>
                    <a:pt x="734091" y="372545"/>
                  </a:lnTo>
                  <a:lnTo>
                    <a:pt x="806829" y="373336"/>
                  </a:lnTo>
                  <a:lnTo>
                    <a:pt x="879601" y="372545"/>
                  </a:lnTo>
                  <a:lnTo>
                    <a:pt x="950681" y="370220"/>
                  </a:lnTo>
                  <a:lnTo>
                    <a:pt x="1019771" y="366431"/>
                  </a:lnTo>
                  <a:lnTo>
                    <a:pt x="1086572" y="361250"/>
                  </a:lnTo>
                  <a:lnTo>
                    <a:pt x="1150785" y="354747"/>
                  </a:lnTo>
                  <a:lnTo>
                    <a:pt x="1212109" y="346995"/>
                  </a:lnTo>
                  <a:lnTo>
                    <a:pt x="1270247" y="338063"/>
                  </a:lnTo>
                  <a:lnTo>
                    <a:pt x="1324899" y="328024"/>
                  </a:lnTo>
                  <a:lnTo>
                    <a:pt x="1375765" y="316948"/>
                  </a:lnTo>
                  <a:lnTo>
                    <a:pt x="1422548" y="304906"/>
                  </a:lnTo>
                  <a:lnTo>
                    <a:pt x="1464947" y="291969"/>
                  </a:lnTo>
                  <a:lnTo>
                    <a:pt x="1502663" y="278209"/>
                  </a:lnTo>
                  <a:lnTo>
                    <a:pt x="1562851" y="248502"/>
                  </a:lnTo>
                  <a:lnTo>
                    <a:pt x="1600719" y="216353"/>
                  </a:lnTo>
                  <a:lnTo>
                    <a:pt x="1613874" y="182333"/>
                  </a:lnTo>
                  <a:lnTo>
                    <a:pt x="1610535" y="165201"/>
                  </a:lnTo>
                  <a:lnTo>
                    <a:pt x="1584725" y="132611"/>
                  </a:lnTo>
                  <a:lnTo>
                    <a:pt x="1535397" y="102605"/>
                  </a:lnTo>
                  <a:lnTo>
                    <a:pt x="1464947" y="75610"/>
                  </a:lnTo>
                  <a:lnTo>
                    <a:pt x="1422548" y="63375"/>
                  </a:lnTo>
                  <a:lnTo>
                    <a:pt x="1375765" y="52053"/>
                  </a:lnTo>
                  <a:lnTo>
                    <a:pt x="1324899" y="41696"/>
                  </a:lnTo>
                  <a:lnTo>
                    <a:pt x="1270247" y="32358"/>
                  </a:lnTo>
                  <a:lnTo>
                    <a:pt x="1212109" y="24093"/>
                  </a:lnTo>
                  <a:lnTo>
                    <a:pt x="1150785" y="16953"/>
                  </a:lnTo>
                  <a:lnTo>
                    <a:pt x="1086572" y="10992"/>
                  </a:lnTo>
                  <a:lnTo>
                    <a:pt x="1019771" y="6262"/>
                  </a:lnTo>
                  <a:lnTo>
                    <a:pt x="950681" y="2819"/>
                  </a:lnTo>
                  <a:lnTo>
                    <a:pt x="879601" y="713"/>
                  </a:lnTo>
                  <a:lnTo>
                    <a:pt x="806829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09836" y="2707919"/>
              <a:ext cx="1614170" cy="373380"/>
            </a:xfrm>
            <a:custGeom>
              <a:avLst/>
              <a:gdLst/>
              <a:ahLst/>
              <a:cxnLst/>
              <a:rect l="l" t="t" r="r" b="b"/>
              <a:pathLst>
                <a:path w="1614170" h="373380">
                  <a:moveTo>
                    <a:pt x="0" y="182333"/>
                  </a:moveTo>
                  <a:lnTo>
                    <a:pt x="29147" y="232697"/>
                  </a:lnTo>
                  <a:lnTo>
                    <a:pt x="78471" y="263696"/>
                  </a:lnTo>
                  <a:lnTo>
                    <a:pt x="148914" y="291969"/>
                  </a:lnTo>
                  <a:lnTo>
                    <a:pt x="191306" y="304906"/>
                  </a:lnTo>
                  <a:lnTo>
                    <a:pt x="238081" y="316948"/>
                  </a:lnTo>
                  <a:lnTo>
                    <a:pt x="288938" y="328024"/>
                  </a:lnTo>
                  <a:lnTo>
                    <a:pt x="343577" y="338063"/>
                  </a:lnTo>
                  <a:lnTo>
                    <a:pt x="401700" y="346995"/>
                  </a:lnTo>
                  <a:lnTo>
                    <a:pt x="463008" y="354747"/>
                  </a:lnTo>
                  <a:lnTo>
                    <a:pt x="527200" y="361250"/>
                  </a:lnTo>
                  <a:lnTo>
                    <a:pt x="593977" y="366431"/>
                  </a:lnTo>
                  <a:lnTo>
                    <a:pt x="663041" y="370220"/>
                  </a:lnTo>
                  <a:lnTo>
                    <a:pt x="734091" y="372545"/>
                  </a:lnTo>
                  <a:lnTo>
                    <a:pt x="806829" y="373336"/>
                  </a:lnTo>
                  <a:lnTo>
                    <a:pt x="879601" y="372545"/>
                  </a:lnTo>
                  <a:lnTo>
                    <a:pt x="950681" y="370220"/>
                  </a:lnTo>
                  <a:lnTo>
                    <a:pt x="1019771" y="366431"/>
                  </a:lnTo>
                  <a:lnTo>
                    <a:pt x="1086572" y="361250"/>
                  </a:lnTo>
                  <a:lnTo>
                    <a:pt x="1150785" y="354747"/>
                  </a:lnTo>
                  <a:lnTo>
                    <a:pt x="1212109" y="346995"/>
                  </a:lnTo>
                  <a:lnTo>
                    <a:pt x="1270247" y="338063"/>
                  </a:lnTo>
                  <a:lnTo>
                    <a:pt x="1324899" y="328024"/>
                  </a:lnTo>
                  <a:lnTo>
                    <a:pt x="1375765" y="316948"/>
                  </a:lnTo>
                  <a:lnTo>
                    <a:pt x="1422548" y="304906"/>
                  </a:lnTo>
                  <a:lnTo>
                    <a:pt x="1464947" y="291969"/>
                  </a:lnTo>
                  <a:lnTo>
                    <a:pt x="1502663" y="278209"/>
                  </a:lnTo>
                  <a:lnTo>
                    <a:pt x="1562851" y="248502"/>
                  </a:lnTo>
                  <a:lnTo>
                    <a:pt x="1600719" y="216353"/>
                  </a:lnTo>
                  <a:lnTo>
                    <a:pt x="1613874" y="182333"/>
                  </a:lnTo>
                  <a:lnTo>
                    <a:pt x="1610535" y="165201"/>
                  </a:lnTo>
                  <a:lnTo>
                    <a:pt x="1584725" y="132611"/>
                  </a:lnTo>
                  <a:lnTo>
                    <a:pt x="1535397" y="102605"/>
                  </a:lnTo>
                  <a:lnTo>
                    <a:pt x="1464947" y="75610"/>
                  </a:lnTo>
                  <a:lnTo>
                    <a:pt x="1422548" y="63375"/>
                  </a:lnTo>
                  <a:lnTo>
                    <a:pt x="1375765" y="52053"/>
                  </a:lnTo>
                  <a:lnTo>
                    <a:pt x="1324899" y="41696"/>
                  </a:lnTo>
                  <a:lnTo>
                    <a:pt x="1270247" y="32358"/>
                  </a:lnTo>
                  <a:lnTo>
                    <a:pt x="1212109" y="24093"/>
                  </a:lnTo>
                  <a:lnTo>
                    <a:pt x="1150785" y="16953"/>
                  </a:lnTo>
                  <a:lnTo>
                    <a:pt x="1086572" y="10992"/>
                  </a:lnTo>
                  <a:lnTo>
                    <a:pt x="1019771" y="6262"/>
                  </a:lnTo>
                  <a:lnTo>
                    <a:pt x="950681" y="2819"/>
                  </a:lnTo>
                  <a:lnTo>
                    <a:pt x="879601" y="713"/>
                  </a:lnTo>
                  <a:lnTo>
                    <a:pt x="806829" y="0"/>
                  </a:lnTo>
                  <a:lnTo>
                    <a:pt x="734091" y="713"/>
                  </a:lnTo>
                  <a:lnTo>
                    <a:pt x="663041" y="2819"/>
                  </a:lnTo>
                  <a:lnTo>
                    <a:pt x="593977" y="6262"/>
                  </a:lnTo>
                  <a:lnTo>
                    <a:pt x="527200" y="10992"/>
                  </a:lnTo>
                  <a:lnTo>
                    <a:pt x="463008" y="16953"/>
                  </a:lnTo>
                  <a:lnTo>
                    <a:pt x="401700" y="24093"/>
                  </a:lnTo>
                  <a:lnTo>
                    <a:pt x="343577" y="32358"/>
                  </a:lnTo>
                  <a:lnTo>
                    <a:pt x="288937" y="41696"/>
                  </a:lnTo>
                  <a:lnTo>
                    <a:pt x="238081" y="52053"/>
                  </a:lnTo>
                  <a:lnTo>
                    <a:pt x="191306" y="63375"/>
                  </a:lnTo>
                  <a:lnTo>
                    <a:pt x="148914" y="75610"/>
                  </a:lnTo>
                  <a:lnTo>
                    <a:pt x="111202" y="88705"/>
                  </a:lnTo>
                  <a:lnTo>
                    <a:pt x="51020" y="117258"/>
                  </a:lnTo>
                  <a:lnTo>
                    <a:pt x="13154" y="148609"/>
                  </a:lnTo>
                  <a:lnTo>
                    <a:pt x="0" y="182333"/>
                  </a:lnTo>
                  <a:close/>
                </a:path>
              </a:pathLst>
            </a:custGeom>
            <a:ln w="877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87589" y="2833969"/>
            <a:ext cx="1075691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130" dirty="0">
                <a:latin typeface="Tahoma"/>
                <a:cs typeface="Tahoma"/>
              </a:rPr>
              <a:t>Manage</a:t>
            </a:r>
            <a:r>
              <a:rPr sz="750" b="1" spc="35" dirty="0">
                <a:latin typeface="Tahoma"/>
                <a:cs typeface="Tahoma"/>
              </a:rPr>
              <a:t> </a:t>
            </a:r>
            <a:r>
              <a:rPr sz="750" b="1" spc="105" dirty="0">
                <a:latin typeface="Tahoma"/>
                <a:cs typeface="Tahoma"/>
              </a:rPr>
              <a:t>products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34585" y="3328787"/>
            <a:ext cx="1504315" cy="382905"/>
            <a:chOff x="7034584" y="3328785"/>
            <a:chExt cx="1504315" cy="382905"/>
          </a:xfrm>
        </p:grpSpPr>
        <p:sp>
          <p:nvSpPr>
            <p:cNvPr id="25" name="object 25"/>
            <p:cNvSpPr/>
            <p:nvPr/>
          </p:nvSpPr>
          <p:spPr>
            <a:xfrm>
              <a:off x="7039010" y="3333211"/>
              <a:ext cx="1496060" cy="374015"/>
            </a:xfrm>
            <a:custGeom>
              <a:avLst/>
              <a:gdLst/>
              <a:ahLst/>
              <a:cxnLst/>
              <a:rect l="l" t="t" r="r" b="b"/>
              <a:pathLst>
                <a:path w="1496059" h="374014">
                  <a:moveTo>
                    <a:pt x="742296" y="0"/>
                  </a:moveTo>
                  <a:lnTo>
                    <a:pt x="670974" y="801"/>
                  </a:lnTo>
                  <a:lnTo>
                    <a:pt x="601536" y="3162"/>
                  </a:lnTo>
                  <a:lnTo>
                    <a:pt x="534294" y="7019"/>
                  </a:lnTo>
                  <a:lnTo>
                    <a:pt x="469564" y="12310"/>
                  </a:lnTo>
                  <a:lnTo>
                    <a:pt x="407661" y="18969"/>
                  </a:lnTo>
                  <a:lnTo>
                    <a:pt x="348901" y="26934"/>
                  </a:lnTo>
                  <a:lnTo>
                    <a:pt x="293597" y="36141"/>
                  </a:lnTo>
                  <a:lnTo>
                    <a:pt x="242066" y="46525"/>
                  </a:lnTo>
                  <a:lnTo>
                    <a:pt x="194622" y="58025"/>
                  </a:lnTo>
                  <a:lnTo>
                    <a:pt x="151580" y="70575"/>
                  </a:lnTo>
                  <a:lnTo>
                    <a:pt x="113254" y="84112"/>
                  </a:lnTo>
                  <a:lnTo>
                    <a:pt x="52015" y="113895"/>
                  </a:lnTo>
                  <a:lnTo>
                    <a:pt x="13423" y="146862"/>
                  </a:lnTo>
                  <a:lnTo>
                    <a:pt x="0" y="182506"/>
                  </a:lnTo>
                  <a:lnTo>
                    <a:pt x="3408" y="200716"/>
                  </a:lnTo>
                  <a:lnTo>
                    <a:pt x="29731" y="235701"/>
                  </a:lnTo>
                  <a:lnTo>
                    <a:pt x="79961" y="268212"/>
                  </a:lnTo>
                  <a:lnTo>
                    <a:pt x="151580" y="297573"/>
                  </a:lnTo>
                  <a:lnTo>
                    <a:pt x="194622" y="310862"/>
                  </a:lnTo>
                  <a:lnTo>
                    <a:pt x="242066" y="323110"/>
                  </a:lnTo>
                  <a:lnTo>
                    <a:pt x="293597" y="334233"/>
                  </a:lnTo>
                  <a:lnTo>
                    <a:pt x="348901" y="344147"/>
                  </a:lnTo>
                  <a:lnTo>
                    <a:pt x="407661" y="352767"/>
                  </a:lnTo>
                  <a:lnTo>
                    <a:pt x="469564" y="360009"/>
                  </a:lnTo>
                  <a:lnTo>
                    <a:pt x="534294" y="365789"/>
                  </a:lnTo>
                  <a:lnTo>
                    <a:pt x="601536" y="370022"/>
                  </a:lnTo>
                  <a:lnTo>
                    <a:pt x="670975" y="372624"/>
                  </a:lnTo>
                  <a:lnTo>
                    <a:pt x="742296" y="373510"/>
                  </a:lnTo>
                  <a:lnTo>
                    <a:pt x="815420" y="372624"/>
                  </a:lnTo>
                  <a:lnTo>
                    <a:pt x="886451" y="370022"/>
                  </a:lnTo>
                  <a:lnTo>
                    <a:pt x="955086" y="365789"/>
                  </a:lnTo>
                  <a:lnTo>
                    <a:pt x="1021023" y="360009"/>
                  </a:lnTo>
                  <a:lnTo>
                    <a:pt x="1083961" y="352767"/>
                  </a:lnTo>
                  <a:lnTo>
                    <a:pt x="1143597" y="344147"/>
                  </a:lnTo>
                  <a:lnTo>
                    <a:pt x="1199631" y="334233"/>
                  </a:lnTo>
                  <a:lnTo>
                    <a:pt x="1251761" y="323110"/>
                  </a:lnTo>
                  <a:lnTo>
                    <a:pt x="1299684" y="310862"/>
                  </a:lnTo>
                  <a:lnTo>
                    <a:pt x="1343100" y="297573"/>
                  </a:lnTo>
                  <a:lnTo>
                    <a:pt x="1381705" y="283328"/>
                  </a:lnTo>
                  <a:lnTo>
                    <a:pt x="1443280" y="252308"/>
                  </a:lnTo>
                  <a:lnTo>
                    <a:pt x="1481995" y="218475"/>
                  </a:lnTo>
                  <a:lnTo>
                    <a:pt x="1495437" y="182506"/>
                  </a:lnTo>
                  <a:lnTo>
                    <a:pt x="1492026" y="164381"/>
                  </a:lnTo>
                  <a:lnTo>
                    <a:pt x="1465646" y="130012"/>
                  </a:lnTo>
                  <a:lnTo>
                    <a:pt x="1415199" y="98573"/>
                  </a:lnTo>
                  <a:lnTo>
                    <a:pt x="1343100" y="70575"/>
                  </a:lnTo>
                  <a:lnTo>
                    <a:pt x="1299684" y="58025"/>
                  </a:lnTo>
                  <a:lnTo>
                    <a:pt x="1251761" y="46525"/>
                  </a:lnTo>
                  <a:lnTo>
                    <a:pt x="1199631" y="36141"/>
                  </a:lnTo>
                  <a:lnTo>
                    <a:pt x="1143597" y="26934"/>
                  </a:lnTo>
                  <a:lnTo>
                    <a:pt x="1083961" y="18969"/>
                  </a:lnTo>
                  <a:lnTo>
                    <a:pt x="1021023" y="12310"/>
                  </a:lnTo>
                  <a:lnTo>
                    <a:pt x="955086" y="7019"/>
                  </a:lnTo>
                  <a:lnTo>
                    <a:pt x="886451" y="3162"/>
                  </a:lnTo>
                  <a:lnTo>
                    <a:pt x="815420" y="801"/>
                  </a:lnTo>
                  <a:lnTo>
                    <a:pt x="74229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39010" y="3333211"/>
              <a:ext cx="1496060" cy="374015"/>
            </a:xfrm>
            <a:custGeom>
              <a:avLst/>
              <a:gdLst/>
              <a:ahLst/>
              <a:cxnLst/>
              <a:rect l="l" t="t" r="r" b="b"/>
              <a:pathLst>
                <a:path w="1496059" h="374014">
                  <a:moveTo>
                    <a:pt x="0" y="182506"/>
                  </a:moveTo>
                  <a:lnTo>
                    <a:pt x="13423" y="218475"/>
                  </a:lnTo>
                  <a:lnTo>
                    <a:pt x="52015" y="252308"/>
                  </a:lnTo>
                  <a:lnTo>
                    <a:pt x="113254" y="283328"/>
                  </a:lnTo>
                  <a:lnTo>
                    <a:pt x="151580" y="297573"/>
                  </a:lnTo>
                  <a:lnTo>
                    <a:pt x="194622" y="310862"/>
                  </a:lnTo>
                  <a:lnTo>
                    <a:pt x="242066" y="323110"/>
                  </a:lnTo>
                  <a:lnTo>
                    <a:pt x="293597" y="334233"/>
                  </a:lnTo>
                  <a:lnTo>
                    <a:pt x="348901" y="344147"/>
                  </a:lnTo>
                  <a:lnTo>
                    <a:pt x="407661" y="352767"/>
                  </a:lnTo>
                  <a:lnTo>
                    <a:pt x="469564" y="360009"/>
                  </a:lnTo>
                  <a:lnTo>
                    <a:pt x="534294" y="365789"/>
                  </a:lnTo>
                  <a:lnTo>
                    <a:pt x="601536" y="370022"/>
                  </a:lnTo>
                  <a:lnTo>
                    <a:pt x="670975" y="372624"/>
                  </a:lnTo>
                  <a:lnTo>
                    <a:pt x="742296" y="373510"/>
                  </a:lnTo>
                  <a:lnTo>
                    <a:pt x="815420" y="372624"/>
                  </a:lnTo>
                  <a:lnTo>
                    <a:pt x="886451" y="370022"/>
                  </a:lnTo>
                  <a:lnTo>
                    <a:pt x="955086" y="365789"/>
                  </a:lnTo>
                  <a:lnTo>
                    <a:pt x="1021023" y="360009"/>
                  </a:lnTo>
                  <a:lnTo>
                    <a:pt x="1083961" y="352767"/>
                  </a:lnTo>
                  <a:lnTo>
                    <a:pt x="1143597" y="344147"/>
                  </a:lnTo>
                  <a:lnTo>
                    <a:pt x="1199631" y="334233"/>
                  </a:lnTo>
                  <a:lnTo>
                    <a:pt x="1251761" y="323110"/>
                  </a:lnTo>
                  <a:lnTo>
                    <a:pt x="1299684" y="310862"/>
                  </a:lnTo>
                  <a:lnTo>
                    <a:pt x="1343100" y="297573"/>
                  </a:lnTo>
                  <a:lnTo>
                    <a:pt x="1381705" y="283328"/>
                  </a:lnTo>
                  <a:lnTo>
                    <a:pt x="1443280" y="252308"/>
                  </a:lnTo>
                  <a:lnTo>
                    <a:pt x="1481995" y="218475"/>
                  </a:lnTo>
                  <a:lnTo>
                    <a:pt x="1495437" y="182506"/>
                  </a:lnTo>
                  <a:lnTo>
                    <a:pt x="1492026" y="164381"/>
                  </a:lnTo>
                  <a:lnTo>
                    <a:pt x="1465646" y="130012"/>
                  </a:lnTo>
                  <a:lnTo>
                    <a:pt x="1415199" y="98573"/>
                  </a:lnTo>
                  <a:lnTo>
                    <a:pt x="1343100" y="70575"/>
                  </a:lnTo>
                  <a:lnTo>
                    <a:pt x="1299684" y="58025"/>
                  </a:lnTo>
                  <a:lnTo>
                    <a:pt x="1251761" y="46525"/>
                  </a:lnTo>
                  <a:lnTo>
                    <a:pt x="1199631" y="36141"/>
                  </a:lnTo>
                  <a:lnTo>
                    <a:pt x="1143597" y="26934"/>
                  </a:lnTo>
                  <a:lnTo>
                    <a:pt x="1083961" y="18969"/>
                  </a:lnTo>
                  <a:lnTo>
                    <a:pt x="1021023" y="12310"/>
                  </a:lnTo>
                  <a:lnTo>
                    <a:pt x="955086" y="7019"/>
                  </a:lnTo>
                  <a:lnTo>
                    <a:pt x="886451" y="3162"/>
                  </a:lnTo>
                  <a:lnTo>
                    <a:pt x="815420" y="801"/>
                  </a:lnTo>
                  <a:lnTo>
                    <a:pt x="742296" y="0"/>
                  </a:lnTo>
                  <a:lnTo>
                    <a:pt x="670974" y="801"/>
                  </a:lnTo>
                  <a:lnTo>
                    <a:pt x="601536" y="3162"/>
                  </a:lnTo>
                  <a:lnTo>
                    <a:pt x="534294" y="7019"/>
                  </a:lnTo>
                  <a:lnTo>
                    <a:pt x="469564" y="12310"/>
                  </a:lnTo>
                  <a:lnTo>
                    <a:pt x="407661" y="18969"/>
                  </a:lnTo>
                  <a:lnTo>
                    <a:pt x="348901" y="26934"/>
                  </a:lnTo>
                  <a:lnTo>
                    <a:pt x="293597" y="36141"/>
                  </a:lnTo>
                  <a:lnTo>
                    <a:pt x="242066" y="46525"/>
                  </a:lnTo>
                  <a:lnTo>
                    <a:pt x="194622" y="58025"/>
                  </a:lnTo>
                  <a:lnTo>
                    <a:pt x="151580" y="70575"/>
                  </a:lnTo>
                  <a:lnTo>
                    <a:pt x="113254" y="84112"/>
                  </a:lnTo>
                  <a:lnTo>
                    <a:pt x="52015" y="113895"/>
                  </a:lnTo>
                  <a:lnTo>
                    <a:pt x="13423" y="146862"/>
                  </a:lnTo>
                  <a:lnTo>
                    <a:pt x="0" y="182506"/>
                  </a:lnTo>
                  <a:close/>
                </a:path>
              </a:pathLst>
            </a:custGeom>
            <a:ln w="879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95291" y="3459434"/>
            <a:ext cx="993775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155" dirty="0">
                <a:latin typeface="Tahoma"/>
                <a:cs typeface="Tahoma"/>
              </a:rPr>
              <a:t>v</a:t>
            </a:r>
            <a:r>
              <a:rPr sz="750" b="1" spc="25" dirty="0">
                <a:latin typeface="Tahoma"/>
                <a:cs typeface="Tahoma"/>
              </a:rPr>
              <a:t>i</a:t>
            </a:r>
            <a:r>
              <a:rPr sz="750" b="1" spc="140" dirty="0">
                <a:latin typeface="Tahoma"/>
                <a:cs typeface="Tahoma"/>
              </a:rPr>
              <a:t>e</a:t>
            </a:r>
            <a:r>
              <a:rPr sz="750" b="1" spc="160" dirty="0">
                <a:latin typeface="Tahoma"/>
                <a:cs typeface="Tahoma"/>
              </a:rPr>
              <a:t>w</a:t>
            </a:r>
            <a:r>
              <a:rPr sz="750" b="1" spc="-35" dirty="0">
                <a:latin typeface="Tahoma"/>
                <a:cs typeface="Tahoma"/>
              </a:rPr>
              <a:t> </a:t>
            </a:r>
            <a:r>
              <a:rPr sz="750" b="1" spc="114" dirty="0">
                <a:latin typeface="Tahoma"/>
                <a:cs typeface="Tahoma"/>
              </a:rPr>
              <a:t>p</a:t>
            </a:r>
            <a:r>
              <a:rPr sz="750" b="1" spc="110" dirty="0">
                <a:latin typeface="Tahoma"/>
                <a:cs typeface="Tahoma"/>
              </a:rPr>
              <a:t>ro</a:t>
            </a:r>
            <a:r>
              <a:rPr sz="750" b="1" spc="114" dirty="0">
                <a:latin typeface="Tahoma"/>
                <a:cs typeface="Tahoma"/>
              </a:rPr>
              <a:t>d</a:t>
            </a:r>
            <a:r>
              <a:rPr sz="750" b="1" spc="110" dirty="0">
                <a:latin typeface="Tahoma"/>
                <a:cs typeface="Tahoma"/>
              </a:rPr>
              <a:t>u</a:t>
            </a:r>
            <a:r>
              <a:rPr sz="750" b="1" spc="105" dirty="0">
                <a:latin typeface="Tahoma"/>
                <a:cs typeface="Tahoma"/>
              </a:rPr>
              <a:t>ct</a:t>
            </a:r>
            <a:r>
              <a:rPr sz="750" b="1" spc="25" dirty="0">
                <a:latin typeface="Tahoma"/>
                <a:cs typeface="Tahoma"/>
              </a:rPr>
              <a:t>i</a:t>
            </a:r>
            <a:r>
              <a:rPr sz="750" b="1" spc="125" dirty="0">
                <a:latin typeface="Tahoma"/>
                <a:cs typeface="Tahoma"/>
              </a:rPr>
              <a:t>o</a:t>
            </a:r>
            <a:r>
              <a:rPr sz="750" b="1" spc="114" dirty="0">
                <a:latin typeface="Tahoma"/>
                <a:cs typeface="Tahoma"/>
              </a:rPr>
              <a:t>n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02666" y="3945915"/>
            <a:ext cx="859791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105" dirty="0">
                <a:latin typeface="Tahoma"/>
                <a:cs typeface="Tahoma"/>
              </a:rPr>
              <a:t>upload</a:t>
            </a:r>
            <a:r>
              <a:rPr sz="750" b="1" spc="-15" dirty="0">
                <a:latin typeface="Tahoma"/>
                <a:cs typeface="Tahoma"/>
              </a:rPr>
              <a:t> </a:t>
            </a:r>
            <a:r>
              <a:rPr sz="750" b="1" spc="125" dirty="0">
                <a:latin typeface="Tahoma"/>
                <a:cs typeface="Tahoma"/>
              </a:rPr>
              <a:t>Image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034565" y="4406034"/>
            <a:ext cx="1827531" cy="382905"/>
            <a:chOff x="7034565" y="4406032"/>
            <a:chExt cx="1827530" cy="382905"/>
          </a:xfrm>
        </p:grpSpPr>
        <p:sp>
          <p:nvSpPr>
            <p:cNvPr id="30" name="object 30"/>
            <p:cNvSpPr/>
            <p:nvPr/>
          </p:nvSpPr>
          <p:spPr>
            <a:xfrm>
              <a:off x="7039010" y="4410477"/>
              <a:ext cx="1818639" cy="374015"/>
            </a:xfrm>
            <a:custGeom>
              <a:avLst/>
              <a:gdLst/>
              <a:ahLst/>
              <a:cxnLst/>
              <a:rect l="l" t="t" r="r" b="b"/>
              <a:pathLst>
                <a:path w="1818640" h="374014">
                  <a:moveTo>
                    <a:pt x="903683" y="0"/>
                  </a:moveTo>
                  <a:lnTo>
                    <a:pt x="830149" y="580"/>
                  </a:lnTo>
                  <a:lnTo>
                    <a:pt x="758145" y="2293"/>
                  </a:lnTo>
                  <a:lnTo>
                    <a:pt x="687915" y="5102"/>
                  </a:lnTo>
                  <a:lnTo>
                    <a:pt x="619700" y="8966"/>
                  </a:lnTo>
                  <a:lnTo>
                    <a:pt x="553742" y="13846"/>
                  </a:lnTo>
                  <a:lnTo>
                    <a:pt x="490284" y="19703"/>
                  </a:lnTo>
                  <a:lnTo>
                    <a:pt x="429568" y="26498"/>
                  </a:lnTo>
                  <a:lnTo>
                    <a:pt x="371836" y="34192"/>
                  </a:lnTo>
                  <a:lnTo>
                    <a:pt x="317331" y="42745"/>
                  </a:lnTo>
                  <a:lnTo>
                    <a:pt x="266294" y="52118"/>
                  </a:lnTo>
                  <a:lnTo>
                    <a:pt x="218968" y="62272"/>
                  </a:lnTo>
                  <a:lnTo>
                    <a:pt x="175596" y="73168"/>
                  </a:lnTo>
                  <a:lnTo>
                    <a:pt x="136419" y="84766"/>
                  </a:lnTo>
                  <a:lnTo>
                    <a:pt x="71620" y="109914"/>
                  </a:lnTo>
                  <a:lnTo>
                    <a:pt x="26510" y="137401"/>
                  </a:lnTo>
                  <a:lnTo>
                    <a:pt x="0" y="182333"/>
                  </a:lnTo>
                  <a:lnTo>
                    <a:pt x="3026" y="197827"/>
                  </a:lnTo>
                  <a:lnTo>
                    <a:pt x="26510" y="227830"/>
                  </a:lnTo>
                  <a:lnTo>
                    <a:pt x="71620" y="256170"/>
                  </a:lnTo>
                  <a:lnTo>
                    <a:pt x="136419" y="282429"/>
                  </a:lnTo>
                  <a:lnTo>
                    <a:pt x="175596" y="294648"/>
                  </a:lnTo>
                  <a:lnTo>
                    <a:pt x="218968" y="306190"/>
                  </a:lnTo>
                  <a:lnTo>
                    <a:pt x="266294" y="317002"/>
                  </a:lnTo>
                  <a:lnTo>
                    <a:pt x="317331" y="327033"/>
                  </a:lnTo>
                  <a:lnTo>
                    <a:pt x="371836" y="336229"/>
                  </a:lnTo>
                  <a:lnTo>
                    <a:pt x="429568" y="344540"/>
                  </a:lnTo>
                  <a:lnTo>
                    <a:pt x="490284" y="351912"/>
                  </a:lnTo>
                  <a:lnTo>
                    <a:pt x="553742" y="358293"/>
                  </a:lnTo>
                  <a:lnTo>
                    <a:pt x="619700" y="363632"/>
                  </a:lnTo>
                  <a:lnTo>
                    <a:pt x="687915" y="367875"/>
                  </a:lnTo>
                  <a:lnTo>
                    <a:pt x="758145" y="370970"/>
                  </a:lnTo>
                  <a:lnTo>
                    <a:pt x="830149" y="372866"/>
                  </a:lnTo>
                  <a:lnTo>
                    <a:pt x="903683" y="373510"/>
                  </a:lnTo>
                  <a:lnTo>
                    <a:pt x="978750" y="372866"/>
                  </a:lnTo>
                  <a:lnTo>
                    <a:pt x="1052134" y="370970"/>
                  </a:lnTo>
                  <a:lnTo>
                    <a:pt x="1123601" y="367875"/>
                  </a:lnTo>
                  <a:lnTo>
                    <a:pt x="1192918" y="363632"/>
                  </a:lnTo>
                  <a:lnTo>
                    <a:pt x="1259849" y="358293"/>
                  </a:lnTo>
                  <a:lnTo>
                    <a:pt x="1324160" y="351912"/>
                  </a:lnTo>
                  <a:lnTo>
                    <a:pt x="1385617" y="344540"/>
                  </a:lnTo>
                  <a:lnTo>
                    <a:pt x="1443986" y="336229"/>
                  </a:lnTo>
                  <a:lnTo>
                    <a:pt x="1499032" y="327033"/>
                  </a:lnTo>
                  <a:lnTo>
                    <a:pt x="1550521" y="317002"/>
                  </a:lnTo>
                  <a:lnTo>
                    <a:pt x="1598219" y="306190"/>
                  </a:lnTo>
                  <a:lnTo>
                    <a:pt x="1641890" y="294648"/>
                  </a:lnTo>
                  <a:lnTo>
                    <a:pt x="1681302" y="282429"/>
                  </a:lnTo>
                  <a:lnTo>
                    <a:pt x="1746407" y="256170"/>
                  </a:lnTo>
                  <a:lnTo>
                    <a:pt x="1791659" y="227830"/>
                  </a:lnTo>
                  <a:lnTo>
                    <a:pt x="1815183" y="197827"/>
                  </a:lnTo>
                  <a:lnTo>
                    <a:pt x="1818212" y="182333"/>
                  </a:lnTo>
                  <a:lnTo>
                    <a:pt x="1815183" y="166914"/>
                  </a:lnTo>
                  <a:lnTo>
                    <a:pt x="1771632" y="123385"/>
                  </a:lnTo>
                  <a:lnTo>
                    <a:pt x="1716219" y="97028"/>
                  </a:lnTo>
                  <a:lnTo>
                    <a:pt x="1641890" y="73168"/>
                  </a:lnTo>
                  <a:lnTo>
                    <a:pt x="1598219" y="62272"/>
                  </a:lnTo>
                  <a:lnTo>
                    <a:pt x="1550521" y="52118"/>
                  </a:lnTo>
                  <a:lnTo>
                    <a:pt x="1499032" y="42745"/>
                  </a:lnTo>
                  <a:lnTo>
                    <a:pt x="1443986" y="34192"/>
                  </a:lnTo>
                  <a:lnTo>
                    <a:pt x="1385617" y="26498"/>
                  </a:lnTo>
                  <a:lnTo>
                    <a:pt x="1324160" y="19703"/>
                  </a:lnTo>
                  <a:lnTo>
                    <a:pt x="1259849" y="13846"/>
                  </a:lnTo>
                  <a:lnTo>
                    <a:pt x="1192918" y="8966"/>
                  </a:lnTo>
                  <a:lnTo>
                    <a:pt x="1123601" y="5102"/>
                  </a:lnTo>
                  <a:lnTo>
                    <a:pt x="1052134" y="2293"/>
                  </a:lnTo>
                  <a:lnTo>
                    <a:pt x="978750" y="580"/>
                  </a:lnTo>
                  <a:lnTo>
                    <a:pt x="9036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39010" y="4410477"/>
              <a:ext cx="1818639" cy="374015"/>
            </a:xfrm>
            <a:custGeom>
              <a:avLst/>
              <a:gdLst/>
              <a:ahLst/>
              <a:cxnLst/>
              <a:rect l="l" t="t" r="r" b="b"/>
              <a:pathLst>
                <a:path w="1818640" h="374014">
                  <a:moveTo>
                    <a:pt x="0" y="182333"/>
                  </a:moveTo>
                  <a:lnTo>
                    <a:pt x="26510" y="227830"/>
                  </a:lnTo>
                  <a:lnTo>
                    <a:pt x="71620" y="256170"/>
                  </a:lnTo>
                  <a:lnTo>
                    <a:pt x="136419" y="282429"/>
                  </a:lnTo>
                  <a:lnTo>
                    <a:pt x="175596" y="294648"/>
                  </a:lnTo>
                  <a:lnTo>
                    <a:pt x="218968" y="306190"/>
                  </a:lnTo>
                  <a:lnTo>
                    <a:pt x="266294" y="317002"/>
                  </a:lnTo>
                  <a:lnTo>
                    <a:pt x="317331" y="327033"/>
                  </a:lnTo>
                  <a:lnTo>
                    <a:pt x="371836" y="336229"/>
                  </a:lnTo>
                  <a:lnTo>
                    <a:pt x="429568" y="344540"/>
                  </a:lnTo>
                  <a:lnTo>
                    <a:pt x="490284" y="351912"/>
                  </a:lnTo>
                  <a:lnTo>
                    <a:pt x="553742" y="358293"/>
                  </a:lnTo>
                  <a:lnTo>
                    <a:pt x="619700" y="363632"/>
                  </a:lnTo>
                  <a:lnTo>
                    <a:pt x="687915" y="367875"/>
                  </a:lnTo>
                  <a:lnTo>
                    <a:pt x="758145" y="370970"/>
                  </a:lnTo>
                  <a:lnTo>
                    <a:pt x="830149" y="372866"/>
                  </a:lnTo>
                  <a:lnTo>
                    <a:pt x="903683" y="373510"/>
                  </a:lnTo>
                  <a:lnTo>
                    <a:pt x="978750" y="372866"/>
                  </a:lnTo>
                  <a:lnTo>
                    <a:pt x="1052134" y="370970"/>
                  </a:lnTo>
                  <a:lnTo>
                    <a:pt x="1123601" y="367875"/>
                  </a:lnTo>
                  <a:lnTo>
                    <a:pt x="1192918" y="363632"/>
                  </a:lnTo>
                  <a:lnTo>
                    <a:pt x="1259849" y="358293"/>
                  </a:lnTo>
                  <a:lnTo>
                    <a:pt x="1324160" y="351912"/>
                  </a:lnTo>
                  <a:lnTo>
                    <a:pt x="1385617" y="344540"/>
                  </a:lnTo>
                  <a:lnTo>
                    <a:pt x="1443986" y="336229"/>
                  </a:lnTo>
                  <a:lnTo>
                    <a:pt x="1499032" y="327033"/>
                  </a:lnTo>
                  <a:lnTo>
                    <a:pt x="1550521" y="317002"/>
                  </a:lnTo>
                  <a:lnTo>
                    <a:pt x="1598219" y="306190"/>
                  </a:lnTo>
                  <a:lnTo>
                    <a:pt x="1641890" y="294648"/>
                  </a:lnTo>
                  <a:lnTo>
                    <a:pt x="1681302" y="282429"/>
                  </a:lnTo>
                  <a:lnTo>
                    <a:pt x="1746407" y="256170"/>
                  </a:lnTo>
                  <a:lnTo>
                    <a:pt x="1791659" y="227830"/>
                  </a:lnTo>
                  <a:lnTo>
                    <a:pt x="1815183" y="197827"/>
                  </a:lnTo>
                  <a:lnTo>
                    <a:pt x="1818212" y="182333"/>
                  </a:lnTo>
                  <a:lnTo>
                    <a:pt x="1815183" y="166914"/>
                  </a:lnTo>
                  <a:lnTo>
                    <a:pt x="1771632" y="123385"/>
                  </a:lnTo>
                  <a:lnTo>
                    <a:pt x="1716219" y="97028"/>
                  </a:lnTo>
                  <a:lnTo>
                    <a:pt x="1641890" y="73168"/>
                  </a:lnTo>
                  <a:lnTo>
                    <a:pt x="1598219" y="62272"/>
                  </a:lnTo>
                  <a:lnTo>
                    <a:pt x="1550521" y="52118"/>
                  </a:lnTo>
                  <a:lnTo>
                    <a:pt x="1499032" y="42745"/>
                  </a:lnTo>
                  <a:lnTo>
                    <a:pt x="1443986" y="34192"/>
                  </a:lnTo>
                  <a:lnTo>
                    <a:pt x="1385617" y="26498"/>
                  </a:lnTo>
                  <a:lnTo>
                    <a:pt x="1324160" y="19703"/>
                  </a:lnTo>
                  <a:lnTo>
                    <a:pt x="1259849" y="13846"/>
                  </a:lnTo>
                  <a:lnTo>
                    <a:pt x="1192918" y="8966"/>
                  </a:lnTo>
                  <a:lnTo>
                    <a:pt x="1123601" y="5102"/>
                  </a:lnTo>
                  <a:lnTo>
                    <a:pt x="1052134" y="2293"/>
                  </a:lnTo>
                  <a:lnTo>
                    <a:pt x="978750" y="580"/>
                  </a:lnTo>
                  <a:lnTo>
                    <a:pt x="903683" y="0"/>
                  </a:lnTo>
                  <a:lnTo>
                    <a:pt x="830149" y="580"/>
                  </a:lnTo>
                  <a:lnTo>
                    <a:pt x="758145" y="2293"/>
                  </a:lnTo>
                  <a:lnTo>
                    <a:pt x="687915" y="5102"/>
                  </a:lnTo>
                  <a:lnTo>
                    <a:pt x="619700" y="8966"/>
                  </a:lnTo>
                  <a:lnTo>
                    <a:pt x="553742" y="13846"/>
                  </a:lnTo>
                  <a:lnTo>
                    <a:pt x="490284" y="19703"/>
                  </a:lnTo>
                  <a:lnTo>
                    <a:pt x="429568" y="26498"/>
                  </a:lnTo>
                  <a:lnTo>
                    <a:pt x="371836" y="34192"/>
                  </a:lnTo>
                  <a:lnTo>
                    <a:pt x="317331" y="42745"/>
                  </a:lnTo>
                  <a:lnTo>
                    <a:pt x="266294" y="52118"/>
                  </a:lnTo>
                  <a:lnTo>
                    <a:pt x="218968" y="62272"/>
                  </a:lnTo>
                  <a:lnTo>
                    <a:pt x="175596" y="73168"/>
                  </a:lnTo>
                  <a:lnTo>
                    <a:pt x="136419" y="84766"/>
                  </a:lnTo>
                  <a:lnTo>
                    <a:pt x="71620" y="109914"/>
                  </a:lnTo>
                  <a:lnTo>
                    <a:pt x="26510" y="137401"/>
                  </a:lnTo>
                  <a:lnTo>
                    <a:pt x="0" y="182333"/>
                  </a:lnTo>
                  <a:close/>
                </a:path>
              </a:pathLst>
            </a:custGeom>
            <a:ln w="875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48979" y="4536700"/>
            <a:ext cx="121412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90" dirty="0">
                <a:latin typeface="Tahoma"/>
                <a:cs typeface="Tahoma"/>
              </a:rPr>
              <a:t>edit,</a:t>
            </a:r>
            <a:r>
              <a:rPr sz="750" b="1" spc="-30" dirty="0">
                <a:latin typeface="Tahoma"/>
                <a:cs typeface="Tahoma"/>
              </a:rPr>
              <a:t> </a:t>
            </a:r>
            <a:r>
              <a:rPr sz="750" b="1" spc="105" dirty="0">
                <a:latin typeface="Tahoma"/>
                <a:cs typeface="Tahoma"/>
              </a:rPr>
              <a:t>delete</a:t>
            </a:r>
            <a:r>
              <a:rPr sz="750" b="1" spc="45" dirty="0">
                <a:latin typeface="Tahoma"/>
                <a:cs typeface="Tahoma"/>
              </a:rPr>
              <a:t> </a:t>
            </a:r>
            <a:r>
              <a:rPr sz="750" b="1" spc="105" dirty="0">
                <a:latin typeface="Tahoma"/>
                <a:cs typeface="Tahoma"/>
              </a:rPr>
              <a:t>product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34565" y="5066179"/>
            <a:ext cx="2085339" cy="382905"/>
            <a:chOff x="7034565" y="5066177"/>
            <a:chExt cx="2085339" cy="382905"/>
          </a:xfrm>
        </p:grpSpPr>
        <p:sp>
          <p:nvSpPr>
            <p:cNvPr id="34" name="object 34"/>
            <p:cNvSpPr/>
            <p:nvPr/>
          </p:nvSpPr>
          <p:spPr>
            <a:xfrm>
              <a:off x="7039010" y="5070622"/>
              <a:ext cx="2076450" cy="374015"/>
            </a:xfrm>
            <a:custGeom>
              <a:avLst/>
              <a:gdLst/>
              <a:ahLst/>
              <a:cxnLst/>
              <a:rect l="l" t="t" r="r" b="b"/>
              <a:pathLst>
                <a:path w="2076450" h="374014">
                  <a:moveTo>
                    <a:pt x="1032857" y="0"/>
                  </a:moveTo>
                  <a:lnTo>
                    <a:pt x="959113" y="439"/>
                  </a:lnTo>
                  <a:lnTo>
                    <a:pt x="886766" y="1739"/>
                  </a:lnTo>
                  <a:lnTo>
                    <a:pt x="815989" y="3875"/>
                  </a:lnTo>
                  <a:lnTo>
                    <a:pt x="746960" y="6821"/>
                  </a:lnTo>
                  <a:lnTo>
                    <a:pt x="679852" y="10552"/>
                  </a:lnTo>
                  <a:lnTo>
                    <a:pt x="614840" y="15041"/>
                  </a:lnTo>
                  <a:lnTo>
                    <a:pt x="552101" y="20262"/>
                  </a:lnTo>
                  <a:lnTo>
                    <a:pt x="491807" y="26191"/>
                  </a:lnTo>
                  <a:lnTo>
                    <a:pt x="434135" y="32801"/>
                  </a:lnTo>
                  <a:lnTo>
                    <a:pt x="379260" y="40067"/>
                  </a:lnTo>
                  <a:lnTo>
                    <a:pt x="327357" y="47963"/>
                  </a:lnTo>
                  <a:lnTo>
                    <a:pt x="278600" y="56464"/>
                  </a:lnTo>
                  <a:lnTo>
                    <a:pt x="233164" y="65543"/>
                  </a:lnTo>
                  <a:lnTo>
                    <a:pt x="191226" y="75175"/>
                  </a:lnTo>
                  <a:lnTo>
                    <a:pt x="152958" y="85334"/>
                  </a:lnTo>
                  <a:lnTo>
                    <a:pt x="88139" y="107132"/>
                  </a:lnTo>
                  <a:lnTo>
                    <a:pt x="40106" y="130730"/>
                  </a:lnTo>
                  <a:lnTo>
                    <a:pt x="10259" y="155923"/>
                  </a:lnTo>
                  <a:lnTo>
                    <a:pt x="0" y="182506"/>
                  </a:lnTo>
                  <a:lnTo>
                    <a:pt x="2594" y="195974"/>
                  </a:lnTo>
                  <a:lnTo>
                    <a:pt x="40106" y="234871"/>
                  </a:lnTo>
                  <a:lnTo>
                    <a:pt x="88139" y="259203"/>
                  </a:lnTo>
                  <a:lnTo>
                    <a:pt x="152959" y="281932"/>
                  </a:lnTo>
                  <a:lnTo>
                    <a:pt x="191226" y="292609"/>
                  </a:lnTo>
                  <a:lnTo>
                    <a:pt x="233164" y="302783"/>
                  </a:lnTo>
                  <a:lnTo>
                    <a:pt x="278600" y="312418"/>
                  </a:lnTo>
                  <a:lnTo>
                    <a:pt x="327357" y="321481"/>
                  </a:lnTo>
                  <a:lnTo>
                    <a:pt x="379260" y="329936"/>
                  </a:lnTo>
                  <a:lnTo>
                    <a:pt x="434136" y="337750"/>
                  </a:lnTo>
                  <a:lnTo>
                    <a:pt x="491807" y="344888"/>
                  </a:lnTo>
                  <a:lnTo>
                    <a:pt x="552101" y="351314"/>
                  </a:lnTo>
                  <a:lnTo>
                    <a:pt x="614840" y="356996"/>
                  </a:lnTo>
                  <a:lnTo>
                    <a:pt x="679852" y="361898"/>
                  </a:lnTo>
                  <a:lnTo>
                    <a:pt x="746960" y="365987"/>
                  </a:lnTo>
                  <a:lnTo>
                    <a:pt x="815989" y="369226"/>
                  </a:lnTo>
                  <a:lnTo>
                    <a:pt x="886766" y="371583"/>
                  </a:lnTo>
                  <a:lnTo>
                    <a:pt x="959113" y="373022"/>
                  </a:lnTo>
                  <a:lnTo>
                    <a:pt x="1032857" y="373510"/>
                  </a:lnTo>
                  <a:lnTo>
                    <a:pt x="1107942" y="373022"/>
                  </a:lnTo>
                  <a:lnTo>
                    <a:pt x="1181514" y="371583"/>
                  </a:lnTo>
                  <a:lnTo>
                    <a:pt x="1253403" y="369226"/>
                  </a:lnTo>
                  <a:lnTo>
                    <a:pt x="1323439" y="365987"/>
                  </a:lnTo>
                  <a:lnTo>
                    <a:pt x="1391454" y="361898"/>
                  </a:lnTo>
                  <a:lnTo>
                    <a:pt x="1457276" y="356996"/>
                  </a:lnTo>
                  <a:lnTo>
                    <a:pt x="1520737" y="351314"/>
                  </a:lnTo>
                  <a:lnTo>
                    <a:pt x="1581667" y="344888"/>
                  </a:lnTo>
                  <a:lnTo>
                    <a:pt x="1639895" y="337750"/>
                  </a:lnTo>
                  <a:lnTo>
                    <a:pt x="1695253" y="329936"/>
                  </a:lnTo>
                  <a:lnTo>
                    <a:pt x="1747571" y="321481"/>
                  </a:lnTo>
                  <a:lnTo>
                    <a:pt x="1796678" y="312418"/>
                  </a:lnTo>
                  <a:lnTo>
                    <a:pt x="1842406" y="302783"/>
                  </a:lnTo>
                  <a:lnTo>
                    <a:pt x="1884583" y="292609"/>
                  </a:lnTo>
                  <a:lnTo>
                    <a:pt x="1923042" y="281932"/>
                  </a:lnTo>
                  <a:lnTo>
                    <a:pt x="1988123" y="259203"/>
                  </a:lnTo>
                  <a:lnTo>
                    <a:pt x="2036290" y="234871"/>
                  </a:lnTo>
                  <a:lnTo>
                    <a:pt x="2066186" y="209214"/>
                  </a:lnTo>
                  <a:lnTo>
                    <a:pt x="2076453" y="182506"/>
                  </a:lnTo>
                  <a:lnTo>
                    <a:pt x="2073858" y="169054"/>
                  </a:lnTo>
                  <a:lnTo>
                    <a:pt x="2036290" y="130730"/>
                  </a:lnTo>
                  <a:lnTo>
                    <a:pt x="1988123" y="107132"/>
                  </a:lnTo>
                  <a:lnTo>
                    <a:pt x="1923042" y="85334"/>
                  </a:lnTo>
                  <a:lnTo>
                    <a:pt x="1884583" y="75175"/>
                  </a:lnTo>
                  <a:lnTo>
                    <a:pt x="1842406" y="65543"/>
                  </a:lnTo>
                  <a:lnTo>
                    <a:pt x="1796678" y="56464"/>
                  </a:lnTo>
                  <a:lnTo>
                    <a:pt x="1747571" y="47963"/>
                  </a:lnTo>
                  <a:lnTo>
                    <a:pt x="1695253" y="40067"/>
                  </a:lnTo>
                  <a:lnTo>
                    <a:pt x="1639895" y="32801"/>
                  </a:lnTo>
                  <a:lnTo>
                    <a:pt x="1581667" y="26191"/>
                  </a:lnTo>
                  <a:lnTo>
                    <a:pt x="1520737" y="20262"/>
                  </a:lnTo>
                  <a:lnTo>
                    <a:pt x="1457276" y="15041"/>
                  </a:lnTo>
                  <a:lnTo>
                    <a:pt x="1391454" y="10552"/>
                  </a:lnTo>
                  <a:lnTo>
                    <a:pt x="1323439" y="6821"/>
                  </a:lnTo>
                  <a:lnTo>
                    <a:pt x="1253403" y="3875"/>
                  </a:lnTo>
                  <a:lnTo>
                    <a:pt x="1181514" y="1739"/>
                  </a:lnTo>
                  <a:lnTo>
                    <a:pt x="1107942" y="439"/>
                  </a:lnTo>
                  <a:lnTo>
                    <a:pt x="103285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39010" y="5070622"/>
              <a:ext cx="2076450" cy="374015"/>
            </a:xfrm>
            <a:custGeom>
              <a:avLst/>
              <a:gdLst/>
              <a:ahLst/>
              <a:cxnLst/>
              <a:rect l="l" t="t" r="r" b="b"/>
              <a:pathLst>
                <a:path w="2076450" h="374014">
                  <a:moveTo>
                    <a:pt x="0" y="182506"/>
                  </a:moveTo>
                  <a:lnTo>
                    <a:pt x="22822" y="222191"/>
                  </a:lnTo>
                  <a:lnTo>
                    <a:pt x="61937" y="247220"/>
                  </a:lnTo>
                  <a:lnTo>
                    <a:pt x="118538" y="270785"/>
                  </a:lnTo>
                  <a:lnTo>
                    <a:pt x="191226" y="292609"/>
                  </a:lnTo>
                  <a:lnTo>
                    <a:pt x="233164" y="302783"/>
                  </a:lnTo>
                  <a:lnTo>
                    <a:pt x="278600" y="312418"/>
                  </a:lnTo>
                  <a:lnTo>
                    <a:pt x="327357" y="321481"/>
                  </a:lnTo>
                  <a:lnTo>
                    <a:pt x="379260" y="329936"/>
                  </a:lnTo>
                  <a:lnTo>
                    <a:pt x="434136" y="337750"/>
                  </a:lnTo>
                  <a:lnTo>
                    <a:pt x="491807" y="344888"/>
                  </a:lnTo>
                  <a:lnTo>
                    <a:pt x="552101" y="351314"/>
                  </a:lnTo>
                  <a:lnTo>
                    <a:pt x="614840" y="356996"/>
                  </a:lnTo>
                  <a:lnTo>
                    <a:pt x="679852" y="361898"/>
                  </a:lnTo>
                  <a:lnTo>
                    <a:pt x="746960" y="365987"/>
                  </a:lnTo>
                  <a:lnTo>
                    <a:pt x="815989" y="369226"/>
                  </a:lnTo>
                  <a:lnTo>
                    <a:pt x="886766" y="371583"/>
                  </a:lnTo>
                  <a:lnTo>
                    <a:pt x="959113" y="373022"/>
                  </a:lnTo>
                  <a:lnTo>
                    <a:pt x="1032857" y="373510"/>
                  </a:lnTo>
                  <a:lnTo>
                    <a:pt x="1107942" y="373022"/>
                  </a:lnTo>
                  <a:lnTo>
                    <a:pt x="1181514" y="371583"/>
                  </a:lnTo>
                  <a:lnTo>
                    <a:pt x="1253403" y="369226"/>
                  </a:lnTo>
                  <a:lnTo>
                    <a:pt x="1323439" y="365987"/>
                  </a:lnTo>
                  <a:lnTo>
                    <a:pt x="1391454" y="361898"/>
                  </a:lnTo>
                  <a:lnTo>
                    <a:pt x="1457276" y="356996"/>
                  </a:lnTo>
                  <a:lnTo>
                    <a:pt x="1520737" y="351314"/>
                  </a:lnTo>
                  <a:lnTo>
                    <a:pt x="1581667" y="344888"/>
                  </a:lnTo>
                  <a:lnTo>
                    <a:pt x="1639895" y="337750"/>
                  </a:lnTo>
                  <a:lnTo>
                    <a:pt x="1695253" y="329936"/>
                  </a:lnTo>
                  <a:lnTo>
                    <a:pt x="1747571" y="321481"/>
                  </a:lnTo>
                  <a:lnTo>
                    <a:pt x="1796678" y="312418"/>
                  </a:lnTo>
                  <a:lnTo>
                    <a:pt x="1842406" y="302783"/>
                  </a:lnTo>
                  <a:lnTo>
                    <a:pt x="1884583" y="292609"/>
                  </a:lnTo>
                  <a:lnTo>
                    <a:pt x="1923042" y="281932"/>
                  </a:lnTo>
                  <a:lnTo>
                    <a:pt x="1988123" y="259203"/>
                  </a:lnTo>
                  <a:lnTo>
                    <a:pt x="2036290" y="234871"/>
                  </a:lnTo>
                  <a:lnTo>
                    <a:pt x="2066186" y="209214"/>
                  </a:lnTo>
                  <a:lnTo>
                    <a:pt x="2076453" y="182506"/>
                  </a:lnTo>
                  <a:lnTo>
                    <a:pt x="2073858" y="169054"/>
                  </a:lnTo>
                  <a:lnTo>
                    <a:pt x="2036290" y="130730"/>
                  </a:lnTo>
                  <a:lnTo>
                    <a:pt x="1988123" y="107132"/>
                  </a:lnTo>
                  <a:lnTo>
                    <a:pt x="1923042" y="85334"/>
                  </a:lnTo>
                  <a:lnTo>
                    <a:pt x="1884583" y="75175"/>
                  </a:lnTo>
                  <a:lnTo>
                    <a:pt x="1842406" y="65543"/>
                  </a:lnTo>
                  <a:lnTo>
                    <a:pt x="1796678" y="56464"/>
                  </a:lnTo>
                  <a:lnTo>
                    <a:pt x="1747571" y="47963"/>
                  </a:lnTo>
                  <a:lnTo>
                    <a:pt x="1695253" y="40067"/>
                  </a:lnTo>
                  <a:lnTo>
                    <a:pt x="1639895" y="32801"/>
                  </a:lnTo>
                  <a:lnTo>
                    <a:pt x="1581667" y="26191"/>
                  </a:lnTo>
                  <a:lnTo>
                    <a:pt x="1520737" y="20262"/>
                  </a:lnTo>
                  <a:lnTo>
                    <a:pt x="1457276" y="15041"/>
                  </a:lnTo>
                  <a:lnTo>
                    <a:pt x="1391454" y="10552"/>
                  </a:lnTo>
                  <a:lnTo>
                    <a:pt x="1323439" y="6821"/>
                  </a:lnTo>
                  <a:lnTo>
                    <a:pt x="1253403" y="3875"/>
                  </a:lnTo>
                  <a:lnTo>
                    <a:pt x="1181514" y="1739"/>
                  </a:lnTo>
                  <a:lnTo>
                    <a:pt x="1107942" y="439"/>
                  </a:lnTo>
                  <a:lnTo>
                    <a:pt x="1032857" y="0"/>
                  </a:lnTo>
                  <a:lnTo>
                    <a:pt x="959113" y="439"/>
                  </a:lnTo>
                  <a:lnTo>
                    <a:pt x="886766" y="1739"/>
                  </a:lnTo>
                  <a:lnTo>
                    <a:pt x="815989" y="3875"/>
                  </a:lnTo>
                  <a:lnTo>
                    <a:pt x="746960" y="6821"/>
                  </a:lnTo>
                  <a:lnTo>
                    <a:pt x="679852" y="10552"/>
                  </a:lnTo>
                  <a:lnTo>
                    <a:pt x="614840" y="15041"/>
                  </a:lnTo>
                  <a:lnTo>
                    <a:pt x="552101" y="20262"/>
                  </a:lnTo>
                  <a:lnTo>
                    <a:pt x="491807" y="26191"/>
                  </a:lnTo>
                  <a:lnTo>
                    <a:pt x="434135" y="32801"/>
                  </a:lnTo>
                  <a:lnTo>
                    <a:pt x="379260" y="40067"/>
                  </a:lnTo>
                  <a:lnTo>
                    <a:pt x="327357" y="47963"/>
                  </a:lnTo>
                  <a:lnTo>
                    <a:pt x="278600" y="56464"/>
                  </a:lnTo>
                  <a:lnTo>
                    <a:pt x="233164" y="65543"/>
                  </a:lnTo>
                  <a:lnTo>
                    <a:pt x="191226" y="75175"/>
                  </a:lnTo>
                  <a:lnTo>
                    <a:pt x="152958" y="85334"/>
                  </a:lnTo>
                  <a:lnTo>
                    <a:pt x="88139" y="107132"/>
                  </a:lnTo>
                  <a:lnTo>
                    <a:pt x="40106" y="130730"/>
                  </a:lnTo>
                  <a:lnTo>
                    <a:pt x="10259" y="155923"/>
                  </a:lnTo>
                  <a:lnTo>
                    <a:pt x="0" y="182506"/>
                  </a:lnTo>
                  <a:close/>
                </a:path>
              </a:pathLst>
            </a:custGeom>
            <a:ln w="873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381193" y="5196845"/>
            <a:ext cx="1398905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110" dirty="0">
                <a:latin typeface="Tahoma"/>
                <a:cs typeface="Tahoma"/>
              </a:rPr>
              <a:t>get</a:t>
            </a:r>
            <a:r>
              <a:rPr sz="750" b="1" spc="50" dirty="0">
                <a:latin typeface="Tahoma"/>
                <a:cs typeface="Tahoma"/>
              </a:rPr>
              <a:t> </a:t>
            </a:r>
            <a:r>
              <a:rPr sz="750" b="1" spc="110" dirty="0">
                <a:latin typeface="Tahoma"/>
                <a:cs typeface="Tahoma"/>
              </a:rPr>
              <a:t>order</a:t>
            </a:r>
            <a:r>
              <a:rPr sz="750" b="1" spc="40" dirty="0">
                <a:latin typeface="Tahoma"/>
                <a:cs typeface="Tahoma"/>
              </a:rPr>
              <a:t> </a:t>
            </a:r>
            <a:r>
              <a:rPr sz="750" b="1" spc="110" dirty="0">
                <a:latin typeface="Tahoma"/>
                <a:cs typeface="Tahoma"/>
              </a:rPr>
              <a:t>from</a:t>
            </a:r>
            <a:r>
              <a:rPr sz="750" b="1" spc="65" dirty="0">
                <a:latin typeface="Tahoma"/>
                <a:cs typeface="Tahoma"/>
              </a:rPr>
              <a:t> </a:t>
            </a:r>
            <a:r>
              <a:rPr sz="750" b="1" spc="90" dirty="0">
                <a:latin typeface="Tahoma"/>
                <a:cs typeface="Tahoma"/>
              </a:rPr>
              <a:t>retailer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077577" y="5761263"/>
            <a:ext cx="2085339" cy="382270"/>
            <a:chOff x="7077577" y="5761263"/>
            <a:chExt cx="2085339" cy="382270"/>
          </a:xfrm>
        </p:grpSpPr>
        <p:sp>
          <p:nvSpPr>
            <p:cNvPr id="38" name="object 38"/>
            <p:cNvSpPr/>
            <p:nvPr/>
          </p:nvSpPr>
          <p:spPr>
            <a:xfrm>
              <a:off x="7081962" y="5765647"/>
              <a:ext cx="2076450" cy="373380"/>
            </a:xfrm>
            <a:custGeom>
              <a:avLst/>
              <a:gdLst/>
              <a:ahLst/>
              <a:cxnLst/>
              <a:rect l="l" t="t" r="r" b="b"/>
              <a:pathLst>
                <a:path w="2076450" h="373379">
                  <a:moveTo>
                    <a:pt x="1032857" y="0"/>
                  </a:moveTo>
                  <a:lnTo>
                    <a:pt x="959113" y="438"/>
                  </a:lnTo>
                  <a:lnTo>
                    <a:pt x="886766" y="1736"/>
                  </a:lnTo>
                  <a:lnTo>
                    <a:pt x="815989" y="3868"/>
                  </a:lnTo>
                  <a:lnTo>
                    <a:pt x="746960" y="6809"/>
                  </a:lnTo>
                  <a:lnTo>
                    <a:pt x="679852" y="10533"/>
                  </a:lnTo>
                  <a:lnTo>
                    <a:pt x="614840" y="15014"/>
                  </a:lnTo>
                  <a:lnTo>
                    <a:pt x="552101" y="20227"/>
                  </a:lnTo>
                  <a:lnTo>
                    <a:pt x="491807" y="26147"/>
                  </a:lnTo>
                  <a:lnTo>
                    <a:pt x="434135" y="32747"/>
                  </a:lnTo>
                  <a:lnTo>
                    <a:pt x="379260" y="40003"/>
                  </a:lnTo>
                  <a:lnTo>
                    <a:pt x="327357" y="47889"/>
                  </a:lnTo>
                  <a:lnTo>
                    <a:pt x="278600" y="56378"/>
                  </a:lnTo>
                  <a:lnTo>
                    <a:pt x="233164" y="65446"/>
                  </a:lnTo>
                  <a:lnTo>
                    <a:pt x="191226" y="75068"/>
                  </a:lnTo>
                  <a:lnTo>
                    <a:pt x="152958" y="85217"/>
                  </a:lnTo>
                  <a:lnTo>
                    <a:pt x="88139" y="106995"/>
                  </a:lnTo>
                  <a:lnTo>
                    <a:pt x="40106" y="130577"/>
                  </a:lnTo>
                  <a:lnTo>
                    <a:pt x="10259" y="155757"/>
                  </a:lnTo>
                  <a:lnTo>
                    <a:pt x="0" y="182333"/>
                  </a:lnTo>
                  <a:lnTo>
                    <a:pt x="2594" y="195829"/>
                  </a:lnTo>
                  <a:lnTo>
                    <a:pt x="40106" y="234781"/>
                  </a:lnTo>
                  <a:lnTo>
                    <a:pt x="88139" y="259129"/>
                  </a:lnTo>
                  <a:lnTo>
                    <a:pt x="152959" y="281862"/>
                  </a:lnTo>
                  <a:lnTo>
                    <a:pt x="191226" y="292538"/>
                  </a:lnTo>
                  <a:lnTo>
                    <a:pt x="233164" y="302707"/>
                  </a:lnTo>
                  <a:lnTo>
                    <a:pt x="278600" y="312337"/>
                  </a:lnTo>
                  <a:lnTo>
                    <a:pt x="327357" y="321392"/>
                  </a:lnTo>
                  <a:lnTo>
                    <a:pt x="379260" y="329838"/>
                  </a:lnTo>
                  <a:lnTo>
                    <a:pt x="434136" y="337642"/>
                  </a:lnTo>
                  <a:lnTo>
                    <a:pt x="491807" y="344770"/>
                  </a:lnTo>
                  <a:lnTo>
                    <a:pt x="552101" y="351186"/>
                  </a:lnTo>
                  <a:lnTo>
                    <a:pt x="614840" y="356858"/>
                  </a:lnTo>
                  <a:lnTo>
                    <a:pt x="679852" y="361751"/>
                  </a:lnTo>
                  <a:lnTo>
                    <a:pt x="746960" y="365831"/>
                  </a:lnTo>
                  <a:lnTo>
                    <a:pt x="815989" y="369063"/>
                  </a:lnTo>
                  <a:lnTo>
                    <a:pt x="886766" y="371414"/>
                  </a:lnTo>
                  <a:lnTo>
                    <a:pt x="959113" y="372850"/>
                  </a:lnTo>
                  <a:lnTo>
                    <a:pt x="1032857" y="373336"/>
                  </a:lnTo>
                  <a:lnTo>
                    <a:pt x="1107942" y="372850"/>
                  </a:lnTo>
                  <a:lnTo>
                    <a:pt x="1181514" y="371414"/>
                  </a:lnTo>
                  <a:lnTo>
                    <a:pt x="1253403" y="369063"/>
                  </a:lnTo>
                  <a:lnTo>
                    <a:pt x="1323439" y="365831"/>
                  </a:lnTo>
                  <a:lnTo>
                    <a:pt x="1391454" y="361751"/>
                  </a:lnTo>
                  <a:lnTo>
                    <a:pt x="1457276" y="356858"/>
                  </a:lnTo>
                  <a:lnTo>
                    <a:pt x="1520737" y="351186"/>
                  </a:lnTo>
                  <a:lnTo>
                    <a:pt x="1581667" y="344770"/>
                  </a:lnTo>
                  <a:lnTo>
                    <a:pt x="1639895" y="337642"/>
                  </a:lnTo>
                  <a:lnTo>
                    <a:pt x="1695253" y="329838"/>
                  </a:lnTo>
                  <a:lnTo>
                    <a:pt x="1747571" y="321392"/>
                  </a:lnTo>
                  <a:lnTo>
                    <a:pt x="1796678" y="312337"/>
                  </a:lnTo>
                  <a:lnTo>
                    <a:pt x="1842406" y="302707"/>
                  </a:lnTo>
                  <a:lnTo>
                    <a:pt x="1884583" y="292538"/>
                  </a:lnTo>
                  <a:lnTo>
                    <a:pt x="1923042" y="281862"/>
                  </a:lnTo>
                  <a:lnTo>
                    <a:pt x="1988123" y="259129"/>
                  </a:lnTo>
                  <a:lnTo>
                    <a:pt x="2036290" y="234781"/>
                  </a:lnTo>
                  <a:lnTo>
                    <a:pt x="2066186" y="209092"/>
                  </a:lnTo>
                  <a:lnTo>
                    <a:pt x="2076453" y="182333"/>
                  </a:lnTo>
                  <a:lnTo>
                    <a:pt x="2073858" y="168883"/>
                  </a:lnTo>
                  <a:lnTo>
                    <a:pt x="2036290" y="130577"/>
                  </a:lnTo>
                  <a:lnTo>
                    <a:pt x="1988123" y="106995"/>
                  </a:lnTo>
                  <a:lnTo>
                    <a:pt x="1923042" y="85217"/>
                  </a:lnTo>
                  <a:lnTo>
                    <a:pt x="1884583" y="75068"/>
                  </a:lnTo>
                  <a:lnTo>
                    <a:pt x="1842406" y="65446"/>
                  </a:lnTo>
                  <a:lnTo>
                    <a:pt x="1796678" y="56378"/>
                  </a:lnTo>
                  <a:lnTo>
                    <a:pt x="1747571" y="47889"/>
                  </a:lnTo>
                  <a:lnTo>
                    <a:pt x="1695253" y="40003"/>
                  </a:lnTo>
                  <a:lnTo>
                    <a:pt x="1639895" y="32747"/>
                  </a:lnTo>
                  <a:lnTo>
                    <a:pt x="1581667" y="26147"/>
                  </a:lnTo>
                  <a:lnTo>
                    <a:pt x="1520737" y="20227"/>
                  </a:lnTo>
                  <a:lnTo>
                    <a:pt x="1457276" y="15014"/>
                  </a:lnTo>
                  <a:lnTo>
                    <a:pt x="1391454" y="10533"/>
                  </a:lnTo>
                  <a:lnTo>
                    <a:pt x="1323439" y="6809"/>
                  </a:lnTo>
                  <a:lnTo>
                    <a:pt x="1253403" y="3868"/>
                  </a:lnTo>
                  <a:lnTo>
                    <a:pt x="1181514" y="1736"/>
                  </a:lnTo>
                  <a:lnTo>
                    <a:pt x="1107942" y="438"/>
                  </a:lnTo>
                  <a:lnTo>
                    <a:pt x="103285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81962" y="5765647"/>
              <a:ext cx="2076450" cy="373380"/>
            </a:xfrm>
            <a:custGeom>
              <a:avLst/>
              <a:gdLst/>
              <a:ahLst/>
              <a:cxnLst/>
              <a:rect l="l" t="t" r="r" b="b"/>
              <a:pathLst>
                <a:path w="2076450" h="373379">
                  <a:moveTo>
                    <a:pt x="0" y="182333"/>
                  </a:moveTo>
                  <a:lnTo>
                    <a:pt x="22822" y="222087"/>
                  </a:lnTo>
                  <a:lnTo>
                    <a:pt x="61937" y="247140"/>
                  </a:lnTo>
                  <a:lnTo>
                    <a:pt x="118538" y="270715"/>
                  </a:lnTo>
                  <a:lnTo>
                    <a:pt x="191226" y="292538"/>
                  </a:lnTo>
                  <a:lnTo>
                    <a:pt x="233164" y="302707"/>
                  </a:lnTo>
                  <a:lnTo>
                    <a:pt x="278600" y="312337"/>
                  </a:lnTo>
                  <a:lnTo>
                    <a:pt x="327357" y="321392"/>
                  </a:lnTo>
                  <a:lnTo>
                    <a:pt x="379260" y="329838"/>
                  </a:lnTo>
                  <a:lnTo>
                    <a:pt x="434136" y="337642"/>
                  </a:lnTo>
                  <a:lnTo>
                    <a:pt x="491807" y="344770"/>
                  </a:lnTo>
                  <a:lnTo>
                    <a:pt x="552101" y="351186"/>
                  </a:lnTo>
                  <a:lnTo>
                    <a:pt x="614840" y="356858"/>
                  </a:lnTo>
                  <a:lnTo>
                    <a:pt x="679852" y="361751"/>
                  </a:lnTo>
                  <a:lnTo>
                    <a:pt x="746960" y="365831"/>
                  </a:lnTo>
                  <a:lnTo>
                    <a:pt x="815989" y="369063"/>
                  </a:lnTo>
                  <a:lnTo>
                    <a:pt x="886766" y="371414"/>
                  </a:lnTo>
                  <a:lnTo>
                    <a:pt x="959113" y="372850"/>
                  </a:lnTo>
                  <a:lnTo>
                    <a:pt x="1032857" y="373336"/>
                  </a:lnTo>
                  <a:lnTo>
                    <a:pt x="1107942" y="372850"/>
                  </a:lnTo>
                  <a:lnTo>
                    <a:pt x="1181514" y="371414"/>
                  </a:lnTo>
                  <a:lnTo>
                    <a:pt x="1253403" y="369063"/>
                  </a:lnTo>
                  <a:lnTo>
                    <a:pt x="1323439" y="365831"/>
                  </a:lnTo>
                  <a:lnTo>
                    <a:pt x="1391454" y="361751"/>
                  </a:lnTo>
                  <a:lnTo>
                    <a:pt x="1457276" y="356858"/>
                  </a:lnTo>
                  <a:lnTo>
                    <a:pt x="1520737" y="351186"/>
                  </a:lnTo>
                  <a:lnTo>
                    <a:pt x="1581667" y="344770"/>
                  </a:lnTo>
                  <a:lnTo>
                    <a:pt x="1639895" y="337642"/>
                  </a:lnTo>
                  <a:lnTo>
                    <a:pt x="1695253" y="329838"/>
                  </a:lnTo>
                  <a:lnTo>
                    <a:pt x="1747571" y="321392"/>
                  </a:lnTo>
                  <a:lnTo>
                    <a:pt x="1796678" y="312337"/>
                  </a:lnTo>
                  <a:lnTo>
                    <a:pt x="1842406" y="302707"/>
                  </a:lnTo>
                  <a:lnTo>
                    <a:pt x="1884583" y="292538"/>
                  </a:lnTo>
                  <a:lnTo>
                    <a:pt x="1923042" y="281862"/>
                  </a:lnTo>
                  <a:lnTo>
                    <a:pt x="1988123" y="259129"/>
                  </a:lnTo>
                  <a:lnTo>
                    <a:pt x="2036290" y="234781"/>
                  </a:lnTo>
                  <a:lnTo>
                    <a:pt x="2066186" y="209092"/>
                  </a:lnTo>
                  <a:lnTo>
                    <a:pt x="2076453" y="182333"/>
                  </a:lnTo>
                  <a:lnTo>
                    <a:pt x="2073858" y="168883"/>
                  </a:lnTo>
                  <a:lnTo>
                    <a:pt x="2036290" y="130577"/>
                  </a:lnTo>
                  <a:lnTo>
                    <a:pt x="1988123" y="106995"/>
                  </a:lnTo>
                  <a:lnTo>
                    <a:pt x="1923042" y="85217"/>
                  </a:lnTo>
                  <a:lnTo>
                    <a:pt x="1884583" y="75068"/>
                  </a:lnTo>
                  <a:lnTo>
                    <a:pt x="1842406" y="65446"/>
                  </a:lnTo>
                  <a:lnTo>
                    <a:pt x="1796678" y="56378"/>
                  </a:lnTo>
                  <a:lnTo>
                    <a:pt x="1747571" y="47889"/>
                  </a:lnTo>
                  <a:lnTo>
                    <a:pt x="1695253" y="40003"/>
                  </a:lnTo>
                  <a:lnTo>
                    <a:pt x="1639895" y="32747"/>
                  </a:lnTo>
                  <a:lnTo>
                    <a:pt x="1581667" y="26147"/>
                  </a:lnTo>
                  <a:lnTo>
                    <a:pt x="1520737" y="20227"/>
                  </a:lnTo>
                  <a:lnTo>
                    <a:pt x="1457276" y="15014"/>
                  </a:lnTo>
                  <a:lnTo>
                    <a:pt x="1391454" y="10533"/>
                  </a:lnTo>
                  <a:lnTo>
                    <a:pt x="1323439" y="6809"/>
                  </a:lnTo>
                  <a:lnTo>
                    <a:pt x="1253403" y="3868"/>
                  </a:lnTo>
                  <a:lnTo>
                    <a:pt x="1181514" y="1736"/>
                  </a:lnTo>
                  <a:lnTo>
                    <a:pt x="1107942" y="438"/>
                  </a:lnTo>
                  <a:lnTo>
                    <a:pt x="1032857" y="0"/>
                  </a:lnTo>
                  <a:lnTo>
                    <a:pt x="959113" y="438"/>
                  </a:lnTo>
                  <a:lnTo>
                    <a:pt x="886766" y="1736"/>
                  </a:lnTo>
                  <a:lnTo>
                    <a:pt x="815989" y="3868"/>
                  </a:lnTo>
                  <a:lnTo>
                    <a:pt x="746960" y="6809"/>
                  </a:lnTo>
                  <a:lnTo>
                    <a:pt x="679852" y="10533"/>
                  </a:lnTo>
                  <a:lnTo>
                    <a:pt x="614840" y="15014"/>
                  </a:lnTo>
                  <a:lnTo>
                    <a:pt x="552101" y="20227"/>
                  </a:lnTo>
                  <a:lnTo>
                    <a:pt x="491807" y="26147"/>
                  </a:lnTo>
                  <a:lnTo>
                    <a:pt x="434135" y="32747"/>
                  </a:lnTo>
                  <a:lnTo>
                    <a:pt x="379260" y="40003"/>
                  </a:lnTo>
                  <a:lnTo>
                    <a:pt x="327357" y="47889"/>
                  </a:lnTo>
                  <a:lnTo>
                    <a:pt x="278600" y="56378"/>
                  </a:lnTo>
                  <a:lnTo>
                    <a:pt x="233164" y="65446"/>
                  </a:lnTo>
                  <a:lnTo>
                    <a:pt x="191226" y="75068"/>
                  </a:lnTo>
                  <a:lnTo>
                    <a:pt x="152958" y="85217"/>
                  </a:lnTo>
                  <a:lnTo>
                    <a:pt x="88139" y="106995"/>
                  </a:lnTo>
                  <a:lnTo>
                    <a:pt x="40106" y="130577"/>
                  </a:lnTo>
                  <a:lnTo>
                    <a:pt x="10259" y="155757"/>
                  </a:lnTo>
                  <a:lnTo>
                    <a:pt x="0" y="182333"/>
                  </a:lnTo>
                  <a:close/>
                </a:path>
              </a:pathLst>
            </a:custGeom>
            <a:ln w="873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24465" y="5891706"/>
            <a:ext cx="1398271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114" dirty="0">
                <a:latin typeface="Tahoma"/>
                <a:cs typeface="Tahoma"/>
              </a:rPr>
              <a:t>update</a:t>
            </a:r>
            <a:r>
              <a:rPr sz="750" b="1" spc="40" dirty="0">
                <a:latin typeface="Tahoma"/>
                <a:cs typeface="Tahoma"/>
              </a:rPr>
              <a:t> </a:t>
            </a:r>
            <a:r>
              <a:rPr sz="750" b="1" spc="100" dirty="0">
                <a:latin typeface="Tahoma"/>
                <a:cs typeface="Tahoma"/>
              </a:rPr>
              <a:t>delivery</a:t>
            </a:r>
            <a:r>
              <a:rPr sz="750" b="1" spc="65" dirty="0">
                <a:latin typeface="Tahoma"/>
                <a:cs typeface="Tahoma"/>
              </a:rPr>
              <a:t> </a:t>
            </a:r>
            <a:r>
              <a:rPr sz="750" b="1" spc="110" dirty="0">
                <a:latin typeface="Tahoma"/>
                <a:cs typeface="Tahoma"/>
              </a:rPr>
              <a:t>status</a:t>
            </a:r>
            <a:endParaRPr sz="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047" y="512562"/>
            <a:ext cx="23964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spc="-30" dirty="0">
                <a:solidFill>
                  <a:srgbClr val="D72028"/>
                </a:solidFill>
                <a:latin typeface="Arial"/>
                <a:cs typeface="Arial"/>
              </a:rPr>
              <a:t>USECASE</a:t>
            </a:r>
            <a:r>
              <a:rPr sz="1800" b="1" i="0" spc="-1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30" dirty="0">
                <a:solidFill>
                  <a:srgbClr val="D72028"/>
                </a:solidFill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977" y="982217"/>
            <a:ext cx="11264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D72028"/>
                </a:solidFill>
                <a:latin typeface="Arial"/>
                <a:cs typeface="Arial"/>
              </a:rPr>
              <a:t>R</a:t>
            </a:r>
            <a:r>
              <a:rPr sz="1800" b="1" spc="-30" dirty="0">
                <a:solidFill>
                  <a:srgbClr val="D72028"/>
                </a:solidFill>
                <a:latin typeface="Arial"/>
                <a:cs typeface="Arial"/>
              </a:rPr>
              <a:t>E</a:t>
            </a:r>
            <a:r>
              <a:rPr sz="1800" b="1" spc="-165" dirty="0">
                <a:solidFill>
                  <a:srgbClr val="D72028"/>
                </a:solidFill>
                <a:latin typeface="Arial"/>
                <a:cs typeface="Arial"/>
              </a:rPr>
              <a:t>T</a:t>
            </a:r>
            <a:r>
              <a:rPr sz="1800" b="1" spc="-60" dirty="0">
                <a:solidFill>
                  <a:srgbClr val="D72028"/>
                </a:solidFill>
                <a:latin typeface="Arial"/>
                <a:cs typeface="Arial"/>
              </a:rPr>
              <a:t>A</a:t>
            </a:r>
            <a:r>
              <a:rPr sz="1800" b="1" spc="-20" dirty="0">
                <a:solidFill>
                  <a:srgbClr val="D72028"/>
                </a:solidFill>
                <a:latin typeface="Arial"/>
                <a:cs typeface="Arial"/>
              </a:rPr>
              <a:t>LI</a:t>
            </a:r>
            <a:r>
              <a:rPr sz="1800" b="1" spc="-30" dirty="0">
                <a:solidFill>
                  <a:srgbClr val="D72028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D72028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435813"/>
            <a:ext cx="209551" cy="450850"/>
          </a:xfrm>
          <a:custGeom>
            <a:avLst/>
            <a:gdLst/>
            <a:ahLst/>
            <a:cxnLst/>
            <a:rect l="l" t="t" r="r" b="b"/>
            <a:pathLst>
              <a:path w="209550" h="450850">
                <a:moveTo>
                  <a:pt x="209245" y="0"/>
                </a:moveTo>
                <a:lnTo>
                  <a:pt x="0" y="0"/>
                </a:lnTo>
                <a:lnTo>
                  <a:pt x="0" y="450519"/>
                </a:lnTo>
                <a:lnTo>
                  <a:pt x="209245" y="450519"/>
                </a:lnTo>
                <a:lnTo>
                  <a:pt x="209245" y="0"/>
                </a:lnTo>
                <a:close/>
              </a:path>
            </a:pathLst>
          </a:custGeom>
          <a:solidFill>
            <a:srgbClr val="D92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728905" y="3322830"/>
            <a:ext cx="307975" cy="676275"/>
            <a:chOff x="3728903" y="3322829"/>
            <a:chExt cx="307975" cy="676275"/>
          </a:xfrm>
        </p:grpSpPr>
        <p:sp>
          <p:nvSpPr>
            <p:cNvPr id="6" name="object 6"/>
            <p:cNvSpPr/>
            <p:nvPr/>
          </p:nvSpPr>
          <p:spPr>
            <a:xfrm>
              <a:off x="3776179" y="3328932"/>
              <a:ext cx="189230" cy="202565"/>
            </a:xfrm>
            <a:custGeom>
              <a:avLst/>
              <a:gdLst/>
              <a:ahLst/>
              <a:cxnLst/>
              <a:rect l="l" t="t" r="r" b="b"/>
              <a:pathLst>
                <a:path w="189229" h="202564">
                  <a:moveTo>
                    <a:pt x="94601" y="0"/>
                  </a:moveTo>
                  <a:lnTo>
                    <a:pt x="59929" y="8673"/>
                  </a:lnTo>
                  <a:lnTo>
                    <a:pt x="29620" y="31541"/>
                  </a:lnTo>
                  <a:lnTo>
                    <a:pt x="8151" y="63871"/>
                  </a:lnTo>
                  <a:lnTo>
                    <a:pt x="0" y="100932"/>
                  </a:lnTo>
                  <a:lnTo>
                    <a:pt x="8151" y="138212"/>
                  </a:lnTo>
                  <a:lnTo>
                    <a:pt x="29620" y="170654"/>
                  </a:lnTo>
                  <a:lnTo>
                    <a:pt x="59929" y="193563"/>
                  </a:lnTo>
                  <a:lnTo>
                    <a:pt x="94601" y="202243"/>
                  </a:lnTo>
                  <a:lnTo>
                    <a:pt x="129279" y="193563"/>
                  </a:lnTo>
                  <a:lnTo>
                    <a:pt x="159592" y="170654"/>
                  </a:lnTo>
                  <a:lnTo>
                    <a:pt x="181062" y="138212"/>
                  </a:lnTo>
                  <a:lnTo>
                    <a:pt x="189213" y="100932"/>
                  </a:lnTo>
                  <a:lnTo>
                    <a:pt x="181062" y="63871"/>
                  </a:lnTo>
                  <a:lnTo>
                    <a:pt x="159592" y="31541"/>
                  </a:lnTo>
                  <a:lnTo>
                    <a:pt x="129279" y="8673"/>
                  </a:lnTo>
                  <a:lnTo>
                    <a:pt x="9460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4925" y="3328932"/>
              <a:ext cx="295910" cy="664210"/>
            </a:xfrm>
            <a:custGeom>
              <a:avLst/>
              <a:gdLst/>
              <a:ahLst/>
              <a:cxnLst/>
              <a:rect l="l" t="t" r="r" b="b"/>
              <a:pathLst>
                <a:path w="295910" h="664210">
                  <a:moveTo>
                    <a:pt x="41253" y="100932"/>
                  </a:moveTo>
                  <a:lnTo>
                    <a:pt x="49405" y="138212"/>
                  </a:lnTo>
                  <a:lnTo>
                    <a:pt x="70874" y="170654"/>
                  </a:lnTo>
                  <a:lnTo>
                    <a:pt x="101183" y="193563"/>
                  </a:lnTo>
                  <a:lnTo>
                    <a:pt x="135854" y="202243"/>
                  </a:lnTo>
                  <a:lnTo>
                    <a:pt x="170533" y="193563"/>
                  </a:lnTo>
                  <a:lnTo>
                    <a:pt x="200846" y="170654"/>
                  </a:lnTo>
                  <a:lnTo>
                    <a:pt x="222316" y="138212"/>
                  </a:lnTo>
                  <a:lnTo>
                    <a:pt x="230467" y="100932"/>
                  </a:lnTo>
                  <a:lnTo>
                    <a:pt x="222316" y="63871"/>
                  </a:lnTo>
                  <a:lnTo>
                    <a:pt x="200845" y="31541"/>
                  </a:lnTo>
                  <a:lnTo>
                    <a:pt x="170533" y="8673"/>
                  </a:lnTo>
                  <a:lnTo>
                    <a:pt x="135854" y="0"/>
                  </a:lnTo>
                  <a:lnTo>
                    <a:pt x="101183" y="8673"/>
                  </a:lnTo>
                  <a:lnTo>
                    <a:pt x="70874" y="31541"/>
                  </a:lnTo>
                  <a:lnTo>
                    <a:pt x="49405" y="63871"/>
                  </a:lnTo>
                  <a:lnTo>
                    <a:pt x="41253" y="100932"/>
                  </a:lnTo>
                  <a:close/>
                </a:path>
                <a:path w="295910" h="664210">
                  <a:moveTo>
                    <a:pt x="141760" y="221167"/>
                  </a:moveTo>
                  <a:lnTo>
                    <a:pt x="141760" y="436279"/>
                  </a:lnTo>
                </a:path>
                <a:path w="295910" h="664210">
                  <a:moveTo>
                    <a:pt x="35360" y="297245"/>
                  </a:moveTo>
                  <a:lnTo>
                    <a:pt x="259934" y="297245"/>
                  </a:lnTo>
                </a:path>
                <a:path w="295910" h="664210">
                  <a:moveTo>
                    <a:pt x="141760" y="436279"/>
                  </a:moveTo>
                  <a:lnTo>
                    <a:pt x="0" y="664134"/>
                  </a:lnTo>
                </a:path>
                <a:path w="295910" h="664210">
                  <a:moveTo>
                    <a:pt x="141760" y="436279"/>
                  </a:moveTo>
                  <a:lnTo>
                    <a:pt x="295307" y="664134"/>
                  </a:lnTo>
                </a:path>
              </a:pathLst>
            </a:custGeom>
            <a:ln w="122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09933" y="4037432"/>
            <a:ext cx="554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30" dirty="0">
                <a:latin typeface="Tahoma"/>
                <a:cs typeface="Tahoma"/>
              </a:rPr>
              <a:t>Retailer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30977" y="1386577"/>
            <a:ext cx="3622675" cy="3815079"/>
            <a:chOff x="4330976" y="1386575"/>
            <a:chExt cx="3622675" cy="3815079"/>
          </a:xfrm>
        </p:grpSpPr>
        <p:sp>
          <p:nvSpPr>
            <p:cNvPr id="10" name="object 10"/>
            <p:cNvSpPr/>
            <p:nvPr/>
          </p:nvSpPr>
          <p:spPr>
            <a:xfrm>
              <a:off x="4337326" y="1956001"/>
              <a:ext cx="2327910" cy="1708150"/>
            </a:xfrm>
            <a:custGeom>
              <a:avLst/>
              <a:gdLst/>
              <a:ahLst/>
              <a:cxnLst/>
              <a:rect l="l" t="t" r="r" b="b"/>
              <a:pathLst>
                <a:path w="2327909" h="1708150">
                  <a:moveTo>
                    <a:pt x="0" y="1543632"/>
                  </a:moveTo>
                  <a:lnTo>
                    <a:pt x="2327355" y="0"/>
                  </a:lnTo>
                </a:path>
                <a:path w="2327909" h="1708150">
                  <a:moveTo>
                    <a:pt x="2256634" y="101310"/>
                  </a:moveTo>
                  <a:lnTo>
                    <a:pt x="2327355" y="0"/>
                  </a:lnTo>
                  <a:lnTo>
                    <a:pt x="2209251" y="12616"/>
                  </a:lnTo>
                </a:path>
                <a:path w="2327909" h="1708150">
                  <a:moveTo>
                    <a:pt x="0" y="1708026"/>
                  </a:moveTo>
                  <a:lnTo>
                    <a:pt x="1843153" y="1164127"/>
                  </a:lnTo>
                </a:path>
                <a:path w="2327909" h="1708150">
                  <a:moveTo>
                    <a:pt x="1748622" y="1239826"/>
                  </a:moveTo>
                  <a:lnTo>
                    <a:pt x="1843153" y="1164127"/>
                  </a:lnTo>
                  <a:lnTo>
                    <a:pt x="1725049" y="1151510"/>
                  </a:lnTo>
                </a:path>
              </a:pathLst>
            </a:custGeom>
            <a:ln w="122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21733" y="1392925"/>
              <a:ext cx="1725295" cy="544195"/>
            </a:xfrm>
            <a:custGeom>
              <a:avLst/>
              <a:gdLst/>
              <a:ahLst/>
              <a:cxnLst/>
              <a:rect l="l" t="t" r="r" b="b"/>
              <a:pathLst>
                <a:path w="1725295" h="544194">
                  <a:moveTo>
                    <a:pt x="862442" y="0"/>
                  </a:moveTo>
                  <a:lnTo>
                    <a:pt x="792220" y="844"/>
                  </a:lnTo>
                  <a:lnTo>
                    <a:pt x="723467" y="3341"/>
                  </a:lnTo>
                  <a:lnTo>
                    <a:pt x="656416" y="7432"/>
                  </a:lnTo>
                  <a:lnTo>
                    <a:pt x="591295" y="13061"/>
                  </a:lnTo>
                  <a:lnTo>
                    <a:pt x="528335" y="20170"/>
                  </a:lnTo>
                  <a:lnTo>
                    <a:pt x="467767" y="28702"/>
                  </a:lnTo>
                  <a:lnTo>
                    <a:pt x="409821" y="38601"/>
                  </a:lnTo>
                  <a:lnTo>
                    <a:pt x="354727" y="49808"/>
                  </a:lnTo>
                  <a:lnTo>
                    <a:pt x="302717" y="62266"/>
                  </a:lnTo>
                  <a:lnTo>
                    <a:pt x="254020" y="75919"/>
                  </a:lnTo>
                  <a:lnTo>
                    <a:pt x="208868" y="90710"/>
                  </a:lnTo>
                  <a:lnTo>
                    <a:pt x="167489" y="106581"/>
                  </a:lnTo>
                  <a:lnTo>
                    <a:pt x="130116" y="123475"/>
                  </a:lnTo>
                  <a:lnTo>
                    <a:pt x="68306" y="160103"/>
                  </a:lnTo>
                  <a:lnTo>
                    <a:pt x="25281" y="200138"/>
                  </a:lnTo>
                  <a:lnTo>
                    <a:pt x="2885" y="243122"/>
                  </a:lnTo>
                  <a:lnTo>
                    <a:pt x="0" y="265577"/>
                  </a:lnTo>
                  <a:lnTo>
                    <a:pt x="2885" y="288178"/>
                  </a:lnTo>
                  <a:lnTo>
                    <a:pt x="25281" y="331929"/>
                  </a:lnTo>
                  <a:lnTo>
                    <a:pt x="68306" y="373242"/>
                  </a:lnTo>
                  <a:lnTo>
                    <a:pt x="130116" y="411509"/>
                  </a:lnTo>
                  <a:lnTo>
                    <a:pt x="167489" y="429312"/>
                  </a:lnTo>
                  <a:lnTo>
                    <a:pt x="208868" y="446126"/>
                  </a:lnTo>
                  <a:lnTo>
                    <a:pt x="254020" y="461875"/>
                  </a:lnTo>
                  <a:lnTo>
                    <a:pt x="302717" y="476484"/>
                  </a:lnTo>
                  <a:lnTo>
                    <a:pt x="354727" y="489877"/>
                  </a:lnTo>
                  <a:lnTo>
                    <a:pt x="409821" y="501979"/>
                  </a:lnTo>
                  <a:lnTo>
                    <a:pt x="467767" y="512712"/>
                  </a:lnTo>
                  <a:lnTo>
                    <a:pt x="528335" y="522003"/>
                  </a:lnTo>
                  <a:lnTo>
                    <a:pt x="591295" y="529774"/>
                  </a:lnTo>
                  <a:lnTo>
                    <a:pt x="656416" y="535950"/>
                  </a:lnTo>
                  <a:lnTo>
                    <a:pt x="723467" y="540455"/>
                  </a:lnTo>
                  <a:lnTo>
                    <a:pt x="792220" y="543214"/>
                  </a:lnTo>
                  <a:lnTo>
                    <a:pt x="862442" y="544151"/>
                  </a:lnTo>
                  <a:lnTo>
                    <a:pt x="932680" y="543214"/>
                  </a:lnTo>
                  <a:lnTo>
                    <a:pt x="1001448" y="540455"/>
                  </a:lnTo>
                  <a:lnTo>
                    <a:pt x="1068513" y="535950"/>
                  </a:lnTo>
                  <a:lnTo>
                    <a:pt x="1133646" y="529774"/>
                  </a:lnTo>
                  <a:lnTo>
                    <a:pt x="1196617" y="522003"/>
                  </a:lnTo>
                  <a:lnTo>
                    <a:pt x="1257194" y="512712"/>
                  </a:lnTo>
                  <a:lnTo>
                    <a:pt x="1315148" y="501979"/>
                  </a:lnTo>
                  <a:lnTo>
                    <a:pt x="1370248" y="489877"/>
                  </a:lnTo>
                  <a:lnTo>
                    <a:pt x="1422264" y="476484"/>
                  </a:lnTo>
                  <a:lnTo>
                    <a:pt x="1470966" y="461875"/>
                  </a:lnTo>
                  <a:lnTo>
                    <a:pt x="1516123" y="446126"/>
                  </a:lnTo>
                  <a:lnTo>
                    <a:pt x="1557504" y="429312"/>
                  </a:lnTo>
                  <a:lnTo>
                    <a:pt x="1594880" y="411509"/>
                  </a:lnTo>
                  <a:lnTo>
                    <a:pt x="1656693" y="373242"/>
                  </a:lnTo>
                  <a:lnTo>
                    <a:pt x="1699719" y="331929"/>
                  </a:lnTo>
                  <a:lnTo>
                    <a:pt x="1722116" y="288178"/>
                  </a:lnTo>
                  <a:lnTo>
                    <a:pt x="1725001" y="265577"/>
                  </a:lnTo>
                  <a:lnTo>
                    <a:pt x="1722116" y="243122"/>
                  </a:lnTo>
                  <a:lnTo>
                    <a:pt x="1699719" y="200138"/>
                  </a:lnTo>
                  <a:lnTo>
                    <a:pt x="1656693" y="160103"/>
                  </a:lnTo>
                  <a:lnTo>
                    <a:pt x="1594880" y="123475"/>
                  </a:lnTo>
                  <a:lnTo>
                    <a:pt x="1557504" y="106581"/>
                  </a:lnTo>
                  <a:lnTo>
                    <a:pt x="1516123" y="90710"/>
                  </a:lnTo>
                  <a:lnTo>
                    <a:pt x="1470966" y="75919"/>
                  </a:lnTo>
                  <a:lnTo>
                    <a:pt x="1422264" y="62266"/>
                  </a:lnTo>
                  <a:lnTo>
                    <a:pt x="1370248" y="49808"/>
                  </a:lnTo>
                  <a:lnTo>
                    <a:pt x="1315148" y="38601"/>
                  </a:lnTo>
                  <a:lnTo>
                    <a:pt x="1257194" y="28702"/>
                  </a:lnTo>
                  <a:lnTo>
                    <a:pt x="1196616" y="20170"/>
                  </a:lnTo>
                  <a:lnTo>
                    <a:pt x="1133646" y="13061"/>
                  </a:lnTo>
                  <a:lnTo>
                    <a:pt x="1068513" y="7432"/>
                  </a:lnTo>
                  <a:lnTo>
                    <a:pt x="1001448" y="3341"/>
                  </a:lnTo>
                  <a:lnTo>
                    <a:pt x="932680" y="844"/>
                  </a:lnTo>
                  <a:lnTo>
                    <a:pt x="862442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37326" y="1392925"/>
              <a:ext cx="3609975" cy="3802379"/>
            </a:xfrm>
            <a:custGeom>
              <a:avLst/>
              <a:gdLst/>
              <a:ahLst/>
              <a:cxnLst/>
              <a:rect l="l" t="t" r="r" b="b"/>
              <a:pathLst>
                <a:path w="3609975" h="3802379">
                  <a:moveTo>
                    <a:pt x="1884406" y="265577"/>
                  </a:moveTo>
                  <a:lnTo>
                    <a:pt x="1895796" y="310321"/>
                  </a:lnTo>
                  <a:lnTo>
                    <a:pt x="1928737" y="352928"/>
                  </a:lnTo>
                  <a:lnTo>
                    <a:pt x="1981385" y="392794"/>
                  </a:lnTo>
                  <a:lnTo>
                    <a:pt x="2051896" y="429312"/>
                  </a:lnTo>
                  <a:lnTo>
                    <a:pt x="2093274" y="446126"/>
                  </a:lnTo>
                  <a:lnTo>
                    <a:pt x="2138427" y="461875"/>
                  </a:lnTo>
                  <a:lnTo>
                    <a:pt x="2187124" y="476484"/>
                  </a:lnTo>
                  <a:lnTo>
                    <a:pt x="2239134" y="489877"/>
                  </a:lnTo>
                  <a:lnTo>
                    <a:pt x="2294228" y="501979"/>
                  </a:lnTo>
                  <a:lnTo>
                    <a:pt x="2352174" y="512712"/>
                  </a:lnTo>
                  <a:lnTo>
                    <a:pt x="2412742" y="522003"/>
                  </a:lnTo>
                  <a:lnTo>
                    <a:pt x="2475701" y="529774"/>
                  </a:lnTo>
                  <a:lnTo>
                    <a:pt x="2540823" y="535950"/>
                  </a:lnTo>
                  <a:lnTo>
                    <a:pt x="2607874" y="540455"/>
                  </a:lnTo>
                  <a:lnTo>
                    <a:pt x="2676626" y="543214"/>
                  </a:lnTo>
                  <a:lnTo>
                    <a:pt x="2746848" y="544151"/>
                  </a:lnTo>
                  <a:lnTo>
                    <a:pt x="2817087" y="543214"/>
                  </a:lnTo>
                  <a:lnTo>
                    <a:pt x="2885854" y="540455"/>
                  </a:lnTo>
                  <a:lnTo>
                    <a:pt x="2952920" y="535950"/>
                  </a:lnTo>
                  <a:lnTo>
                    <a:pt x="3018053" y="529774"/>
                  </a:lnTo>
                  <a:lnTo>
                    <a:pt x="3081023" y="522003"/>
                  </a:lnTo>
                  <a:lnTo>
                    <a:pt x="3141601" y="512712"/>
                  </a:lnTo>
                  <a:lnTo>
                    <a:pt x="3199555" y="501979"/>
                  </a:lnTo>
                  <a:lnTo>
                    <a:pt x="3254655" y="489877"/>
                  </a:lnTo>
                  <a:lnTo>
                    <a:pt x="3306671" y="476484"/>
                  </a:lnTo>
                  <a:lnTo>
                    <a:pt x="3355373" y="461875"/>
                  </a:lnTo>
                  <a:lnTo>
                    <a:pt x="3400530" y="446126"/>
                  </a:lnTo>
                  <a:lnTo>
                    <a:pt x="3441911" y="429312"/>
                  </a:lnTo>
                  <a:lnTo>
                    <a:pt x="3479287" y="411509"/>
                  </a:lnTo>
                  <a:lnTo>
                    <a:pt x="3541100" y="373242"/>
                  </a:lnTo>
                  <a:lnTo>
                    <a:pt x="3584126" y="331929"/>
                  </a:lnTo>
                  <a:lnTo>
                    <a:pt x="3606522" y="288178"/>
                  </a:lnTo>
                  <a:lnTo>
                    <a:pt x="3609408" y="265577"/>
                  </a:lnTo>
                  <a:lnTo>
                    <a:pt x="3606522" y="243122"/>
                  </a:lnTo>
                  <a:lnTo>
                    <a:pt x="3584126" y="200138"/>
                  </a:lnTo>
                  <a:lnTo>
                    <a:pt x="3541100" y="160103"/>
                  </a:lnTo>
                  <a:lnTo>
                    <a:pt x="3479287" y="123475"/>
                  </a:lnTo>
                  <a:lnTo>
                    <a:pt x="3441911" y="106581"/>
                  </a:lnTo>
                  <a:lnTo>
                    <a:pt x="3400529" y="90710"/>
                  </a:lnTo>
                  <a:lnTo>
                    <a:pt x="3355373" y="75919"/>
                  </a:lnTo>
                  <a:lnTo>
                    <a:pt x="3306671" y="62266"/>
                  </a:lnTo>
                  <a:lnTo>
                    <a:pt x="3254655" y="49808"/>
                  </a:lnTo>
                  <a:lnTo>
                    <a:pt x="3199555" y="38601"/>
                  </a:lnTo>
                  <a:lnTo>
                    <a:pt x="3141601" y="28702"/>
                  </a:lnTo>
                  <a:lnTo>
                    <a:pt x="3081023" y="20170"/>
                  </a:lnTo>
                  <a:lnTo>
                    <a:pt x="3018053" y="13061"/>
                  </a:lnTo>
                  <a:lnTo>
                    <a:pt x="2952920" y="7432"/>
                  </a:lnTo>
                  <a:lnTo>
                    <a:pt x="2885854" y="3341"/>
                  </a:lnTo>
                  <a:lnTo>
                    <a:pt x="2817087" y="844"/>
                  </a:lnTo>
                  <a:lnTo>
                    <a:pt x="2746848" y="0"/>
                  </a:lnTo>
                  <a:lnTo>
                    <a:pt x="2676626" y="844"/>
                  </a:lnTo>
                  <a:lnTo>
                    <a:pt x="2607874" y="3341"/>
                  </a:lnTo>
                  <a:lnTo>
                    <a:pt x="2540822" y="7432"/>
                  </a:lnTo>
                  <a:lnTo>
                    <a:pt x="2475701" y="13061"/>
                  </a:lnTo>
                  <a:lnTo>
                    <a:pt x="2412742" y="20170"/>
                  </a:lnTo>
                  <a:lnTo>
                    <a:pt x="2352173" y="28702"/>
                  </a:lnTo>
                  <a:lnTo>
                    <a:pt x="2294228" y="38601"/>
                  </a:lnTo>
                  <a:lnTo>
                    <a:pt x="2239134" y="49808"/>
                  </a:lnTo>
                  <a:lnTo>
                    <a:pt x="2187124" y="62266"/>
                  </a:lnTo>
                  <a:lnTo>
                    <a:pt x="2138427" y="75919"/>
                  </a:lnTo>
                  <a:lnTo>
                    <a:pt x="2093274" y="90710"/>
                  </a:lnTo>
                  <a:lnTo>
                    <a:pt x="2051896" y="106581"/>
                  </a:lnTo>
                  <a:lnTo>
                    <a:pt x="2014523" y="123475"/>
                  </a:lnTo>
                  <a:lnTo>
                    <a:pt x="1952713" y="160103"/>
                  </a:lnTo>
                  <a:lnTo>
                    <a:pt x="1909688" y="200138"/>
                  </a:lnTo>
                  <a:lnTo>
                    <a:pt x="1887292" y="243122"/>
                  </a:lnTo>
                  <a:lnTo>
                    <a:pt x="1884406" y="265577"/>
                  </a:lnTo>
                  <a:close/>
                </a:path>
                <a:path w="3609975" h="3802379">
                  <a:moveTo>
                    <a:pt x="0" y="2410136"/>
                  </a:moveTo>
                  <a:lnTo>
                    <a:pt x="1559679" y="2410136"/>
                  </a:lnTo>
                </a:path>
                <a:path w="3609975" h="3802379">
                  <a:moveTo>
                    <a:pt x="1441458" y="2460980"/>
                  </a:moveTo>
                  <a:lnTo>
                    <a:pt x="1559679" y="2410136"/>
                  </a:lnTo>
                  <a:lnTo>
                    <a:pt x="1441458" y="2359669"/>
                  </a:lnTo>
                </a:path>
                <a:path w="3609975" h="3802379">
                  <a:moveTo>
                    <a:pt x="0" y="2524063"/>
                  </a:moveTo>
                  <a:lnTo>
                    <a:pt x="2173891" y="3068214"/>
                  </a:lnTo>
                </a:path>
                <a:path w="3609975" h="3802379">
                  <a:moveTo>
                    <a:pt x="2055669" y="3080830"/>
                  </a:moveTo>
                  <a:lnTo>
                    <a:pt x="2173891" y="3068214"/>
                  </a:lnTo>
                  <a:lnTo>
                    <a:pt x="2079243" y="2992262"/>
                  </a:lnTo>
                </a:path>
                <a:path w="3609975" h="3802379">
                  <a:moveTo>
                    <a:pt x="0" y="2637990"/>
                  </a:moveTo>
                  <a:lnTo>
                    <a:pt x="2350929" y="3802042"/>
                  </a:lnTo>
                </a:path>
                <a:path w="3609975" h="3802379">
                  <a:moveTo>
                    <a:pt x="2233061" y="3802042"/>
                  </a:moveTo>
                  <a:lnTo>
                    <a:pt x="2350929" y="3802042"/>
                  </a:lnTo>
                  <a:lnTo>
                    <a:pt x="2268421" y="3700769"/>
                  </a:lnTo>
                </a:path>
              </a:pathLst>
            </a:custGeom>
            <a:ln w="122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16197" y="1582760"/>
            <a:ext cx="114681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20" dirty="0">
                <a:latin typeface="Tahoma"/>
                <a:cs typeface="Tahoma"/>
              </a:rPr>
              <a:t>r</a:t>
            </a:r>
            <a:r>
              <a:rPr sz="1100" b="1" spc="-10" dirty="0">
                <a:latin typeface="Tahoma"/>
                <a:cs typeface="Tahoma"/>
              </a:rPr>
              <a:t>e</a:t>
            </a:r>
            <a:r>
              <a:rPr sz="1100" b="1" spc="-45" dirty="0">
                <a:latin typeface="Tahoma"/>
                <a:cs typeface="Tahoma"/>
              </a:rPr>
              <a:t>g</a:t>
            </a:r>
            <a:r>
              <a:rPr sz="1100" b="1" spc="-60" dirty="0">
                <a:latin typeface="Tahoma"/>
                <a:cs typeface="Tahoma"/>
              </a:rPr>
              <a:t>i</a:t>
            </a:r>
            <a:r>
              <a:rPr sz="1100" b="1" spc="-10" dirty="0">
                <a:latin typeface="Tahoma"/>
                <a:cs typeface="Tahoma"/>
              </a:rPr>
              <a:t>s</a:t>
            </a:r>
            <a:r>
              <a:rPr sz="1100" b="1" dirty="0">
                <a:latin typeface="Tahoma"/>
                <a:cs typeface="Tahoma"/>
              </a:rPr>
              <a:t>t</a:t>
            </a:r>
            <a:r>
              <a:rPr sz="1100" b="1" spc="-20" dirty="0">
                <a:latin typeface="Tahoma"/>
                <a:cs typeface="Tahoma"/>
              </a:rPr>
              <a:t>r</a:t>
            </a:r>
            <a:r>
              <a:rPr sz="1100" b="1" spc="-5" dirty="0">
                <a:latin typeface="Tahoma"/>
                <a:cs typeface="Tahoma"/>
              </a:rPr>
              <a:t>at</a:t>
            </a:r>
            <a:r>
              <a:rPr sz="1100" b="1" spc="-30" dirty="0">
                <a:latin typeface="Tahoma"/>
                <a:cs typeface="Tahoma"/>
              </a:rPr>
              <a:t>or</a:t>
            </a:r>
            <a:r>
              <a:rPr sz="1100" b="1" spc="-25" dirty="0">
                <a:latin typeface="Tahoma"/>
                <a:cs typeface="Tahoma"/>
              </a:rPr>
              <a:t>,</a:t>
            </a:r>
            <a:r>
              <a:rPr sz="1100" b="1" spc="-90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l</a:t>
            </a:r>
            <a:r>
              <a:rPr sz="1100" b="1" spc="-35" dirty="0">
                <a:latin typeface="Tahoma"/>
                <a:cs typeface="Tahoma"/>
              </a:rPr>
              <a:t>o</a:t>
            </a:r>
            <a:r>
              <a:rPr sz="1100" b="1" spc="-45" dirty="0">
                <a:latin typeface="Tahoma"/>
                <a:cs typeface="Tahoma"/>
              </a:rPr>
              <a:t>g</a:t>
            </a:r>
            <a:r>
              <a:rPr sz="1100" b="1" spc="-60" dirty="0">
                <a:latin typeface="Tahoma"/>
                <a:cs typeface="Tahoma"/>
              </a:rPr>
              <a:t>i</a:t>
            </a:r>
            <a:r>
              <a:rPr sz="1100" b="1" spc="-50" dirty="0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37262" y="2550704"/>
            <a:ext cx="2553335" cy="556895"/>
            <a:chOff x="5837261" y="2550702"/>
            <a:chExt cx="2553335" cy="556895"/>
          </a:xfrm>
        </p:grpSpPr>
        <p:sp>
          <p:nvSpPr>
            <p:cNvPr id="15" name="object 15"/>
            <p:cNvSpPr/>
            <p:nvPr/>
          </p:nvSpPr>
          <p:spPr>
            <a:xfrm>
              <a:off x="5843611" y="2557052"/>
              <a:ext cx="2540635" cy="544195"/>
            </a:xfrm>
            <a:custGeom>
              <a:avLst/>
              <a:gdLst/>
              <a:ahLst/>
              <a:cxnLst/>
              <a:rect l="l" t="t" r="r" b="b"/>
              <a:pathLst>
                <a:path w="2540634" h="544194">
                  <a:moveTo>
                    <a:pt x="1264137" y="0"/>
                  </a:moveTo>
                  <a:lnTo>
                    <a:pt x="1189968" y="432"/>
                  </a:lnTo>
                  <a:lnTo>
                    <a:pt x="1116913" y="1714"/>
                  </a:lnTo>
                  <a:lnTo>
                    <a:pt x="1045092" y="3825"/>
                  </a:lnTo>
                  <a:lnTo>
                    <a:pt x="974625" y="6746"/>
                  </a:lnTo>
                  <a:lnTo>
                    <a:pt x="905630" y="10454"/>
                  </a:lnTo>
                  <a:lnTo>
                    <a:pt x="838228" y="14930"/>
                  </a:lnTo>
                  <a:lnTo>
                    <a:pt x="772538" y="20152"/>
                  </a:lnTo>
                  <a:lnTo>
                    <a:pt x="708678" y="26101"/>
                  </a:lnTo>
                  <a:lnTo>
                    <a:pt x="646769" y="32754"/>
                  </a:lnTo>
                  <a:lnTo>
                    <a:pt x="586931" y="40092"/>
                  </a:lnTo>
                  <a:lnTo>
                    <a:pt x="529281" y="48093"/>
                  </a:lnTo>
                  <a:lnTo>
                    <a:pt x="473941" y="56737"/>
                  </a:lnTo>
                  <a:lnTo>
                    <a:pt x="421030" y="66004"/>
                  </a:lnTo>
                  <a:lnTo>
                    <a:pt x="370666" y="75872"/>
                  </a:lnTo>
                  <a:lnTo>
                    <a:pt x="322969" y="86321"/>
                  </a:lnTo>
                  <a:lnTo>
                    <a:pt x="278060" y="97330"/>
                  </a:lnTo>
                  <a:lnTo>
                    <a:pt x="236056" y="108878"/>
                  </a:lnTo>
                  <a:lnTo>
                    <a:pt x="197079" y="120945"/>
                  </a:lnTo>
                  <a:lnTo>
                    <a:pt x="128679" y="146552"/>
                  </a:lnTo>
                  <a:lnTo>
                    <a:pt x="73815" y="173984"/>
                  </a:lnTo>
                  <a:lnTo>
                    <a:pt x="33443" y="203076"/>
                  </a:lnTo>
                  <a:lnTo>
                    <a:pt x="8520" y="233663"/>
                  </a:lnTo>
                  <a:lnTo>
                    <a:pt x="0" y="265577"/>
                  </a:lnTo>
                  <a:lnTo>
                    <a:pt x="2149" y="281764"/>
                  </a:lnTo>
                  <a:lnTo>
                    <a:pt x="33444" y="328878"/>
                  </a:lnTo>
                  <a:lnTo>
                    <a:pt x="73815" y="358805"/>
                  </a:lnTo>
                  <a:lnTo>
                    <a:pt x="128679" y="387290"/>
                  </a:lnTo>
                  <a:lnTo>
                    <a:pt x="197079" y="414110"/>
                  </a:lnTo>
                  <a:lnTo>
                    <a:pt x="236056" y="426827"/>
                  </a:lnTo>
                  <a:lnTo>
                    <a:pt x="278060" y="439046"/>
                  </a:lnTo>
                  <a:lnTo>
                    <a:pt x="322969" y="450737"/>
                  </a:lnTo>
                  <a:lnTo>
                    <a:pt x="370666" y="461875"/>
                  </a:lnTo>
                  <a:lnTo>
                    <a:pt x="421030" y="472431"/>
                  </a:lnTo>
                  <a:lnTo>
                    <a:pt x="473941" y="482377"/>
                  </a:lnTo>
                  <a:lnTo>
                    <a:pt x="529281" y="491687"/>
                  </a:lnTo>
                  <a:lnTo>
                    <a:pt x="586931" y="500332"/>
                  </a:lnTo>
                  <a:lnTo>
                    <a:pt x="646769" y="508284"/>
                  </a:lnTo>
                  <a:lnTo>
                    <a:pt x="708678" y="515517"/>
                  </a:lnTo>
                  <a:lnTo>
                    <a:pt x="772538" y="522003"/>
                  </a:lnTo>
                  <a:lnTo>
                    <a:pt x="838228" y="527713"/>
                  </a:lnTo>
                  <a:lnTo>
                    <a:pt x="905630" y="532620"/>
                  </a:lnTo>
                  <a:lnTo>
                    <a:pt x="974625" y="536698"/>
                  </a:lnTo>
                  <a:lnTo>
                    <a:pt x="1045092" y="539917"/>
                  </a:lnTo>
                  <a:lnTo>
                    <a:pt x="1116913" y="542250"/>
                  </a:lnTo>
                  <a:lnTo>
                    <a:pt x="1189968" y="543671"/>
                  </a:lnTo>
                  <a:lnTo>
                    <a:pt x="1264137" y="544151"/>
                  </a:lnTo>
                  <a:lnTo>
                    <a:pt x="1339548" y="543671"/>
                  </a:lnTo>
                  <a:lnTo>
                    <a:pt x="1413755" y="542250"/>
                  </a:lnTo>
                  <a:lnTo>
                    <a:pt x="1486642" y="539917"/>
                  </a:lnTo>
                  <a:lnTo>
                    <a:pt x="1558093" y="536698"/>
                  </a:lnTo>
                  <a:lnTo>
                    <a:pt x="1627992" y="532620"/>
                  </a:lnTo>
                  <a:lnTo>
                    <a:pt x="1696222" y="527713"/>
                  </a:lnTo>
                  <a:lnTo>
                    <a:pt x="1762668" y="522003"/>
                  </a:lnTo>
                  <a:lnTo>
                    <a:pt x="1827213" y="515517"/>
                  </a:lnTo>
                  <a:lnTo>
                    <a:pt x="1889741" y="508284"/>
                  </a:lnTo>
                  <a:lnTo>
                    <a:pt x="1950137" y="500332"/>
                  </a:lnTo>
                  <a:lnTo>
                    <a:pt x="2008283" y="491687"/>
                  </a:lnTo>
                  <a:lnTo>
                    <a:pt x="2064065" y="482377"/>
                  </a:lnTo>
                  <a:lnTo>
                    <a:pt x="2117365" y="472431"/>
                  </a:lnTo>
                  <a:lnTo>
                    <a:pt x="2168068" y="461875"/>
                  </a:lnTo>
                  <a:lnTo>
                    <a:pt x="2216058" y="450737"/>
                  </a:lnTo>
                  <a:lnTo>
                    <a:pt x="2261218" y="439046"/>
                  </a:lnTo>
                  <a:lnTo>
                    <a:pt x="2303433" y="426827"/>
                  </a:lnTo>
                  <a:lnTo>
                    <a:pt x="2342586" y="414110"/>
                  </a:lnTo>
                  <a:lnTo>
                    <a:pt x="2378561" y="400922"/>
                  </a:lnTo>
                  <a:lnTo>
                    <a:pt x="2440513" y="373242"/>
                  </a:lnTo>
                  <a:lnTo>
                    <a:pt x="2488361" y="344008"/>
                  </a:lnTo>
                  <a:lnTo>
                    <a:pt x="2521176" y="313442"/>
                  </a:lnTo>
                  <a:lnTo>
                    <a:pt x="2540178" y="265577"/>
                  </a:lnTo>
                  <a:lnTo>
                    <a:pt x="2538028" y="249464"/>
                  </a:lnTo>
                  <a:lnTo>
                    <a:pt x="2506706" y="203076"/>
                  </a:lnTo>
                  <a:lnTo>
                    <a:pt x="2466258" y="173984"/>
                  </a:lnTo>
                  <a:lnTo>
                    <a:pt x="2411242" y="146552"/>
                  </a:lnTo>
                  <a:lnTo>
                    <a:pt x="2342586" y="120945"/>
                  </a:lnTo>
                  <a:lnTo>
                    <a:pt x="2303433" y="108878"/>
                  </a:lnTo>
                  <a:lnTo>
                    <a:pt x="2261218" y="97330"/>
                  </a:lnTo>
                  <a:lnTo>
                    <a:pt x="2216058" y="86321"/>
                  </a:lnTo>
                  <a:lnTo>
                    <a:pt x="2168068" y="75872"/>
                  </a:lnTo>
                  <a:lnTo>
                    <a:pt x="2117365" y="66004"/>
                  </a:lnTo>
                  <a:lnTo>
                    <a:pt x="2064065" y="56737"/>
                  </a:lnTo>
                  <a:lnTo>
                    <a:pt x="2008283" y="48093"/>
                  </a:lnTo>
                  <a:lnTo>
                    <a:pt x="1950137" y="40092"/>
                  </a:lnTo>
                  <a:lnTo>
                    <a:pt x="1889741" y="32754"/>
                  </a:lnTo>
                  <a:lnTo>
                    <a:pt x="1827213" y="26101"/>
                  </a:lnTo>
                  <a:lnTo>
                    <a:pt x="1762668" y="20152"/>
                  </a:lnTo>
                  <a:lnTo>
                    <a:pt x="1696222" y="14930"/>
                  </a:lnTo>
                  <a:lnTo>
                    <a:pt x="1627992" y="10454"/>
                  </a:lnTo>
                  <a:lnTo>
                    <a:pt x="1558093" y="6746"/>
                  </a:lnTo>
                  <a:lnTo>
                    <a:pt x="1486642" y="3825"/>
                  </a:lnTo>
                  <a:lnTo>
                    <a:pt x="1413755" y="1714"/>
                  </a:lnTo>
                  <a:lnTo>
                    <a:pt x="1339548" y="432"/>
                  </a:lnTo>
                  <a:lnTo>
                    <a:pt x="126413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43611" y="2557052"/>
              <a:ext cx="2540635" cy="544195"/>
            </a:xfrm>
            <a:custGeom>
              <a:avLst/>
              <a:gdLst/>
              <a:ahLst/>
              <a:cxnLst/>
              <a:rect l="l" t="t" r="r" b="b"/>
              <a:pathLst>
                <a:path w="2540634" h="544194">
                  <a:moveTo>
                    <a:pt x="0" y="265577"/>
                  </a:moveTo>
                  <a:lnTo>
                    <a:pt x="18991" y="313442"/>
                  </a:lnTo>
                  <a:lnTo>
                    <a:pt x="51758" y="344008"/>
                  </a:lnTo>
                  <a:lnTo>
                    <a:pt x="99495" y="373242"/>
                  </a:lnTo>
                  <a:lnTo>
                    <a:pt x="161246" y="400922"/>
                  </a:lnTo>
                  <a:lnTo>
                    <a:pt x="197079" y="414110"/>
                  </a:lnTo>
                  <a:lnTo>
                    <a:pt x="236056" y="426827"/>
                  </a:lnTo>
                  <a:lnTo>
                    <a:pt x="278060" y="439046"/>
                  </a:lnTo>
                  <a:lnTo>
                    <a:pt x="322969" y="450737"/>
                  </a:lnTo>
                  <a:lnTo>
                    <a:pt x="370666" y="461875"/>
                  </a:lnTo>
                  <a:lnTo>
                    <a:pt x="421030" y="472431"/>
                  </a:lnTo>
                  <a:lnTo>
                    <a:pt x="473941" y="482377"/>
                  </a:lnTo>
                  <a:lnTo>
                    <a:pt x="529281" y="491687"/>
                  </a:lnTo>
                  <a:lnTo>
                    <a:pt x="586931" y="500332"/>
                  </a:lnTo>
                  <a:lnTo>
                    <a:pt x="646769" y="508284"/>
                  </a:lnTo>
                  <a:lnTo>
                    <a:pt x="708678" y="515517"/>
                  </a:lnTo>
                  <a:lnTo>
                    <a:pt x="772538" y="522003"/>
                  </a:lnTo>
                  <a:lnTo>
                    <a:pt x="838228" y="527713"/>
                  </a:lnTo>
                  <a:lnTo>
                    <a:pt x="905630" y="532620"/>
                  </a:lnTo>
                  <a:lnTo>
                    <a:pt x="974625" y="536698"/>
                  </a:lnTo>
                  <a:lnTo>
                    <a:pt x="1045092" y="539917"/>
                  </a:lnTo>
                  <a:lnTo>
                    <a:pt x="1116913" y="542250"/>
                  </a:lnTo>
                  <a:lnTo>
                    <a:pt x="1189968" y="543671"/>
                  </a:lnTo>
                  <a:lnTo>
                    <a:pt x="1264137" y="544151"/>
                  </a:lnTo>
                  <a:lnTo>
                    <a:pt x="1339548" y="543671"/>
                  </a:lnTo>
                  <a:lnTo>
                    <a:pt x="1413755" y="542250"/>
                  </a:lnTo>
                  <a:lnTo>
                    <a:pt x="1486642" y="539917"/>
                  </a:lnTo>
                  <a:lnTo>
                    <a:pt x="1558093" y="536698"/>
                  </a:lnTo>
                  <a:lnTo>
                    <a:pt x="1627992" y="532620"/>
                  </a:lnTo>
                  <a:lnTo>
                    <a:pt x="1696222" y="527713"/>
                  </a:lnTo>
                  <a:lnTo>
                    <a:pt x="1762668" y="522003"/>
                  </a:lnTo>
                  <a:lnTo>
                    <a:pt x="1827213" y="515517"/>
                  </a:lnTo>
                  <a:lnTo>
                    <a:pt x="1889741" y="508284"/>
                  </a:lnTo>
                  <a:lnTo>
                    <a:pt x="1950137" y="500332"/>
                  </a:lnTo>
                  <a:lnTo>
                    <a:pt x="2008283" y="491687"/>
                  </a:lnTo>
                  <a:lnTo>
                    <a:pt x="2064065" y="482377"/>
                  </a:lnTo>
                  <a:lnTo>
                    <a:pt x="2117365" y="472431"/>
                  </a:lnTo>
                  <a:lnTo>
                    <a:pt x="2168068" y="461875"/>
                  </a:lnTo>
                  <a:lnTo>
                    <a:pt x="2216058" y="450737"/>
                  </a:lnTo>
                  <a:lnTo>
                    <a:pt x="2261218" y="439046"/>
                  </a:lnTo>
                  <a:lnTo>
                    <a:pt x="2303433" y="426827"/>
                  </a:lnTo>
                  <a:lnTo>
                    <a:pt x="2342586" y="414110"/>
                  </a:lnTo>
                  <a:lnTo>
                    <a:pt x="2378561" y="400922"/>
                  </a:lnTo>
                  <a:lnTo>
                    <a:pt x="2440513" y="373242"/>
                  </a:lnTo>
                  <a:lnTo>
                    <a:pt x="2488361" y="344008"/>
                  </a:lnTo>
                  <a:lnTo>
                    <a:pt x="2521176" y="313442"/>
                  </a:lnTo>
                  <a:lnTo>
                    <a:pt x="2540178" y="265577"/>
                  </a:lnTo>
                  <a:lnTo>
                    <a:pt x="2538028" y="249464"/>
                  </a:lnTo>
                  <a:lnTo>
                    <a:pt x="2506706" y="203076"/>
                  </a:lnTo>
                  <a:lnTo>
                    <a:pt x="2466258" y="173984"/>
                  </a:lnTo>
                  <a:lnTo>
                    <a:pt x="2411242" y="146552"/>
                  </a:lnTo>
                  <a:lnTo>
                    <a:pt x="2342586" y="120945"/>
                  </a:lnTo>
                  <a:lnTo>
                    <a:pt x="2303433" y="108878"/>
                  </a:lnTo>
                  <a:lnTo>
                    <a:pt x="2261218" y="97330"/>
                  </a:lnTo>
                  <a:lnTo>
                    <a:pt x="2216058" y="86321"/>
                  </a:lnTo>
                  <a:lnTo>
                    <a:pt x="2168068" y="75872"/>
                  </a:lnTo>
                  <a:lnTo>
                    <a:pt x="2117365" y="66004"/>
                  </a:lnTo>
                  <a:lnTo>
                    <a:pt x="2064065" y="56737"/>
                  </a:lnTo>
                  <a:lnTo>
                    <a:pt x="2008283" y="48093"/>
                  </a:lnTo>
                  <a:lnTo>
                    <a:pt x="1950137" y="40092"/>
                  </a:lnTo>
                  <a:lnTo>
                    <a:pt x="1889741" y="32754"/>
                  </a:lnTo>
                  <a:lnTo>
                    <a:pt x="1827213" y="26101"/>
                  </a:lnTo>
                  <a:lnTo>
                    <a:pt x="1762668" y="20152"/>
                  </a:lnTo>
                  <a:lnTo>
                    <a:pt x="1696222" y="14930"/>
                  </a:lnTo>
                  <a:lnTo>
                    <a:pt x="1627992" y="10454"/>
                  </a:lnTo>
                  <a:lnTo>
                    <a:pt x="1558093" y="6746"/>
                  </a:lnTo>
                  <a:lnTo>
                    <a:pt x="1486642" y="3825"/>
                  </a:lnTo>
                  <a:lnTo>
                    <a:pt x="1413755" y="1714"/>
                  </a:lnTo>
                  <a:lnTo>
                    <a:pt x="1339548" y="432"/>
                  </a:lnTo>
                  <a:lnTo>
                    <a:pt x="1264137" y="0"/>
                  </a:lnTo>
                  <a:lnTo>
                    <a:pt x="1189968" y="432"/>
                  </a:lnTo>
                  <a:lnTo>
                    <a:pt x="1116913" y="1714"/>
                  </a:lnTo>
                  <a:lnTo>
                    <a:pt x="1045092" y="3825"/>
                  </a:lnTo>
                  <a:lnTo>
                    <a:pt x="974625" y="6746"/>
                  </a:lnTo>
                  <a:lnTo>
                    <a:pt x="905630" y="10454"/>
                  </a:lnTo>
                  <a:lnTo>
                    <a:pt x="838228" y="14930"/>
                  </a:lnTo>
                  <a:lnTo>
                    <a:pt x="772538" y="20152"/>
                  </a:lnTo>
                  <a:lnTo>
                    <a:pt x="708678" y="26101"/>
                  </a:lnTo>
                  <a:lnTo>
                    <a:pt x="646769" y="32754"/>
                  </a:lnTo>
                  <a:lnTo>
                    <a:pt x="586931" y="40092"/>
                  </a:lnTo>
                  <a:lnTo>
                    <a:pt x="529281" y="48093"/>
                  </a:lnTo>
                  <a:lnTo>
                    <a:pt x="473941" y="56737"/>
                  </a:lnTo>
                  <a:lnTo>
                    <a:pt x="421030" y="66004"/>
                  </a:lnTo>
                  <a:lnTo>
                    <a:pt x="370666" y="75872"/>
                  </a:lnTo>
                  <a:lnTo>
                    <a:pt x="322969" y="86321"/>
                  </a:lnTo>
                  <a:lnTo>
                    <a:pt x="278060" y="97330"/>
                  </a:lnTo>
                  <a:lnTo>
                    <a:pt x="236056" y="108878"/>
                  </a:lnTo>
                  <a:lnTo>
                    <a:pt x="197079" y="120945"/>
                  </a:lnTo>
                  <a:lnTo>
                    <a:pt x="128679" y="146552"/>
                  </a:lnTo>
                  <a:lnTo>
                    <a:pt x="73815" y="173984"/>
                  </a:lnTo>
                  <a:lnTo>
                    <a:pt x="33443" y="203076"/>
                  </a:lnTo>
                  <a:lnTo>
                    <a:pt x="8520" y="233663"/>
                  </a:lnTo>
                  <a:lnTo>
                    <a:pt x="0" y="265577"/>
                  </a:lnTo>
                  <a:close/>
                </a:path>
              </a:pathLst>
            </a:custGeom>
            <a:ln w="1258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56180" y="2746887"/>
            <a:ext cx="172212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latin typeface="Tahoma"/>
                <a:cs typeface="Tahoma"/>
              </a:rPr>
              <a:t>v</a:t>
            </a:r>
            <a:r>
              <a:rPr sz="1100" b="1" spc="-60" dirty="0">
                <a:latin typeface="Tahoma"/>
                <a:cs typeface="Tahoma"/>
              </a:rPr>
              <a:t>i</a:t>
            </a:r>
            <a:r>
              <a:rPr sz="1100" b="1" spc="-10" dirty="0">
                <a:latin typeface="Tahoma"/>
                <a:cs typeface="Tahoma"/>
              </a:rPr>
              <a:t>e</a:t>
            </a:r>
            <a:r>
              <a:rPr sz="1100" b="1" spc="-70" dirty="0">
                <a:latin typeface="Tahoma"/>
                <a:cs typeface="Tahoma"/>
              </a:rPr>
              <a:t>w</a:t>
            </a:r>
            <a:r>
              <a:rPr sz="1100" b="1" spc="-120" dirty="0">
                <a:latin typeface="Tahoma"/>
                <a:cs typeface="Tahoma"/>
              </a:rPr>
              <a:t> </a:t>
            </a:r>
            <a:r>
              <a:rPr sz="1100" b="1" spc="-15" dirty="0">
                <a:latin typeface="Tahoma"/>
                <a:cs typeface="Tahoma"/>
              </a:rPr>
              <a:t>a</a:t>
            </a:r>
            <a:r>
              <a:rPr sz="1100" b="1" spc="-55" dirty="0">
                <a:latin typeface="Tahoma"/>
                <a:cs typeface="Tahoma"/>
              </a:rPr>
              <a:t>n</a:t>
            </a:r>
            <a:r>
              <a:rPr sz="1100" b="1" spc="-50" dirty="0">
                <a:latin typeface="Tahoma"/>
                <a:cs typeface="Tahoma"/>
              </a:rPr>
              <a:t>d</a:t>
            </a:r>
            <a:r>
              <a:rPr sz="1100" b="1" spc="-4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se</a:t>
            </a:r>
            <a:r>
              <a:rPr sz="1100" b="1" spc="-15" dirty="0">
                <a:latin typeface="Tahoma"/>
                <a:cs typeface="Tahoma"/>
              </a:rPr>
              <a:t>a</a:t>
            </a:r>
            <a:r>
              <a:rPr sz="1100" b="1" spc="-25" dirty="0">
                <a:latin typeface="Tahoma"/>
                <a:cs typeface="Tahoma"/>
              </a:rPr>
              <a:t>rc</a:t>
            </a:r>
            <a:r>
              <a:rPr sz="1100" b="1" spc="-50" dirty="0">
                <a:latin typeface="Tahoma"/>
                <a:cs typeface="Tahoma"/>
              </a:rPr>
              <a:t>h </a:t>
            </a:r>
            <a:r>
              <a:rPr sz="1100" b="1" spc="-45" dirty="0">
                <a:latin typeface="Tahoma"/>
                <a:cs typeface="Tahoma"/>
              </a:rPr>
              <a:t>p</a:t>
            </a:r>
            <a:r>
              <a:rPr sz="1100" b="1" spc="-30" dirty="0">
                <a:latin typeface="Tahoma"/>
                <a:cs typeface="Tahoma"/>
              </a:rPr>
              <a:t>ro</a:t>
            </a:r>
            <a:r>
              <a:rPr sz="1100" b="1" spc="-45" dirty="0">
                <a:latin typeface="Tahoma"/>
                <a:cs typeface="Tahoma"/>
              </a:rPr>
              <a:t>d</a:t>
            </a:r>
            <a:r>
              <a:rPr sz="1100" b="1" spc="-55" dirty="0">
                <a:latin typeface="Tahoma"/>
                <a:cs typeface="Tahoma"/>
              </a:rPr>
              <a:t>u</a:t>
            </a:r>
            <a:r>
              <a:rPr sz="1100" b="1" spc="-30" dirty="0">
                <a:latin typeface="Tahoma"/>
                <a:cs typeface="Tahoma"/>
              </a:rPr>
              <a:t>c</a:t>
            </a:r>
            <a:r>
              <a:rPr sz="1100" b="1" dirty="0">
                <a:latin typeface="Tahoma"/>
                <a:cs typeface="Tahoma"/>
              </a:rPr>
              <a:t>t</a:t>
            </a:r>
            <a:r>
              <a:rPr sz="1100" b="1" spc="-40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84763" y="3512210"/>
            <a:ext cx="2694940" cy="556895"/>
            <a:chOff x="5884762" y="3512208"/>
            <a:chExt cx="2694940" cy="556895"/>
          </a:xfrm>
        </p:grpSpPr>
        <p:sp>
          <p:nvSpPr>
            <p:cNvPr id="19" name="object 19"/>
            <p:cNvSpPr/>
            <p:nvPr/>
          </p:nvSpPr>
          <p:spPr>
            <a:xfrm>
              <a:off x="5891112" y="3518558"/>
              <a:ext cx="2682240" cy="544195"/>
            </a:xfrm>
            <a:custGeom>
              <a:avLst/>
              <a:gdLst/>
              <a:ahLst/>
              <a:cxnLst/>
              <a:rect l="l" t="t" r="r" b="b"/>
              <a:pathLst>
                <a:path w="2682240" h="544195">
                  <a:moveTo>
                    <a:pt x="1334740" y="0"/>
                  </a:moveTo>
                  <a:lnTo>
                    <a:pt x="1259466" y="403"/>
                  </a:lnTo>
                  <a:lnTo>
                    <a:pt x="1185234" y="1600"/>
                  </a:lnTo>
                  <a:lnTo>
                    <a:pt x="1112163" y="3573"/>
                  </a:lnTo>
                  <a:lnTo>
                    <a:pt x="1040366" y="6302"/>
                  </a:lnTo>
                  <a:lnTo>
                    <a:pt x="969961" y="9769"/>
                  </a:lnTo>
                  <a:lnTo>
                    <a:pt x="901064" y="13955"/>
                  </a:lnTo>
                  <a:lnTo>
                    <a:pt x="833792" y="18841"/>
                  </a:lnTo>
                  <a:lnTo>
                    <a:pt x="768259" y="24409"/>
                  </a:lnTo>
                  <a:lnTo>
                    <a:pt x="704584" y="30640"/>
                  </a:lnTo>
                  <a:lnTo>
                    <a:pt x="642881" y="37515"/>
                  </a:lnTo>
                  <a:lnTo>
                    <a:pt x="583268" y="45015"/>
                  </a:lnTo>
                  <a:lnTo>
                    <a:pt x="525860" y="53122"/>
                  </a:lnTo>
                  <a:lnTo>
                    <a:pt x="470773" y="61816"/>
                  </a:lnTo>
                  <a:lnTo>
                    <a:pt x="418125" y="71080"/>
                  </a:lnTo>
                  <a:lnTo>
                    <a:pt x="368031" y="80894"/>
                  </a:lnTo>
                  <a:lnTo>
                    <a:pt x="320607" y="91240"/>
                  </a:lnTo>
                  <a:lnTo>
                    <a:pt x="275970" y="102098"/>
                  </a:lnTo>
                  <a:lnTo>
                    <a:pt x="234235" y="113451"/>
                  </a:lnTo>
                  <a:lnTo>
                    <a:pt x="195520" y="125279"/>
                  </a:lnTo>
                  <a:lnTo>
                    <a:pt x="127613" y="150285"/>
                  </a:lnTo>
                  <a:lnTo>
                    <a:pt x="73177" y="176969"/>
                  </a:lnTo>
                  <a:lnTo>
                    <a:pt x="33143" y="205179"/>
                  </a:lnTo>
                  <a:lnTo>
                    <a:pt x="8440" y="234765"/>
                  </a:lnTo>
                  <a:lnTo>
                    <a:pt x="0" y="265577"/>
                  </a:lnTo>
                  <a:lnTo>
                    <a:pt x="1990" y="280704"/>
                  </a:lnTo>
                  <a:lnTo>
                    <a:pt x="31009" y="324828"/>
                  </a:lnTo>
                  <a:lnTo>
                    <a:pt x="68510" y="352977"/>
                  </a:lnTo>
                  <a:lnTo>
                    <a:pt x="119556" y="379902"/>
                  </a:lnTo>
                  <a:lnTo>
                    <a:pt x="183306" y="405425"/>
                  </a:lnTo>
                  <a:lnTo>
                    <a:pt x="219683" y="417604"/>
                  </a:lnTo>
                  <a:lnTo>
                    <a:pt x="258921" y="429366"/>
                  </a:lnTo>
                  <a:lnTo>
                    <a:pt x="300915" y="440688"/>
                  </a:lnTo>
                  <a:lnTo>
                    <a:pt x="345560" y="451548"/>
                  </a:lnTo>
                  <a:lnTo>
                    <a:pt x="392751" y="461922"/>
                  </a:lnTo>
                  <a:lnTo>
                    <a:pt x="442383" y="471790"/>
                  </a:lnTo>
                  <a:lnTo>
                    <a:pt x="494352" y="481128"/>
                  </a:lnTo>
                  <a:lnTo>
                    <a:pt x="548551" y="489914"/>
                  </a:lnTo>
                  <a:lnTo>
                    <a:pt x="604876" y="498125"/>
                  </a:lnTo>
                  <a:lnTo>
                    <a:pt x="663222" y="505740"/>
                  </a:lnTo>
                  <a:lnTo>
                    <a:pt x="723485" y="512736"/>
                  </a:lnTo>
                  <a:lnTo>
                    <a:pt x="785558" y="519091"/>
                  </a:lnTo>
                  <a:lnTo>
                    <a:pt x="849337" y="524781"/>
                  </a:lnTo>
                  <a:lnTo>
                    <a:pt x="914718" y="529786"/>
                  </a:lnTo>
                  <a:lnTo>
                    <a:pt x="981594" y="534082"/>
                  </a:lnTo>
                  <a:lnTo>
                    <a:pt x="1049861" y="537647"/>
                  </a:lnTo>
                  <a:lnTo>
                    <a:pt x="1119414" y="540459"/>
                  </a:lnTo>
                  <a:lnTo>
                    <a:pt x="1190148" y="542495"/>
                  </a:lnTo>
                  <a:lnTo>
                    <a:pt x="1261959" y="543733"/>
                  </a:lnTo>
                  <a:lnTo>
                    <a:pt x="1334740" y="544151"/>
                  </a:lnTo>
                  <a:lnTo>
                    <a:pt x="1408695" y="543733"/>
                  </a:lnTo>
                  <a:lnTo>
                    <a:pt x="1481601" y="542495"/>
                  </a:lnTo>
                  <a:lnTo>
                    <a:pt x="1553355" y="540459"/>
                  </a:lnTo>
                  <a:lnTo>
                    <a:pt x="1623856" y="537647"/>
                  </a:lnTo>
                  <a:lnTo>
                    <a:pt x="1693000" y="534082"/>
                  </a:lnTo>
                  <a:lnTo>
                    <a:pt x="1760686" y="529786"/>
                  </a:lnTo>
                  <a:lnTo>
                    <a:pt x="1826812" y="524781"/>
                  </a:lnTo>
                  <a:lnTo>
                    <a:pt x="1891274" y="519091"/>
                  </a:lnTo>
                  <a:lnTo>
                    <a:pt x="1953971" y="512736"/>
                  </a:lnTo>
                  <a:lnTo>
                    <a:pt x="2014800" y="505740"/>
                  </a:lnTo>
                  <a:lnTo>
                    <a:pt x="2073660" y="498125"/>
                  </a:lnTo>
                  <a:lnTo>
                    <a:pt x="2130447" y="489914"/>
                  </a:lnTo>
                  <a:lnTo>
                    <a:pt x="2185059" y="481128"/>
                  </a:lnTo>
                  <a:lnTo>
                    <a:pt x="2237395" y="471790"/>
                  </a:lnTo>
                  <a:lnTo>
                    <a:pt x="2287351" y="461922"/>
                  </a:lnTo>
                  <a:lnTo>
                    <a:pt x="2334826" y="451548"/>
                  </a:lnTo>
                  <a:lnTo>
                    <a:pt x="2379717" y="440688"/>
                  </a:lnTo>
                  <a:lnTo>
                    <a:pt x="2421922" y="429366"/>
                  </a:lnTo>
                  <a:lnTo>
                    <a:pt x="2461338" y="417604"/>
                  </a:lnTo>
                  <a:lnTo>
                    <a:pt x="2497864" y="405425"/>
                  </a:lnTo>
                  <a:lnTo>
                    <a:pt x="2561833" y="379902"/>
                  </a:lnTo>
                  <a:lnTo>
                    <a:pt x="2613012" y="352977"/>
                  </a:lnTo>
                  <a:lnTo>
                    <a:pt x="2650582" y="324828"/>
                  </a:lnTo>
                  <a:lnTo>
                    <a:pt x="2679629" y="280704"/>
                  </a:lnTo>
                  <a:lnTo>
                    <a:pt x="2681620" y="265577"/>
                  </a:lnTo>
                  <a:lnTo>
                    <a:pt x="2679629" y="250541"/>
                  </a:lnTo>
                  <a:lnTo>
                    <a:pt x="2650582" y="207110"/>
                  </a:lnTo>
                  <a:lnTo>
                    <a:pt x="2613012" y="179724"/>
                  </a:lnTo>
                  <a:lnTo>
                    <a:pt x="2561833" y="153750"/>
                  </a:lnTo>
                  <a:lnTo>
                    <a:pt x="2497864" y="129324"/>
                  </a:lnTo>
                  <a:lnTo>
                    <a:pt x="2461338" y="117733"/>
                  </a:lnTo>
                  <a:lnTo>
                    <a:pt x="2421922" y="106581"/>
                  </a:lnTo>
                  <a:lnTo>
                    <a:pt x="2379717" y="95883"/>
                  </a:lnTo>
                  <a:lnTo>
                    <a:pt x="2334826" y="85657"/>
                  </a:lnTo>
                  <a:lnTo>
                    <a:pt x="2287351" y="75919"/>
                  </a:lnTo>
                  <a:lnTo>
                    <a:pt x="2237395" y="66687"/>
                  </a:lnTo>
                  <a:lnTo>
                    <a:pt x="2185059" y="57978"/>
                  </a:lnTo>
                  <a:lnTo>
                    <a:pt x="2130447" y="49808"/>
                  </a:lnTo>
                  <a:lnTo>
                    <a:pt x="2073660" y="42194"/>
                  </a:lnTo>
                  <a:lnTo>
                    <a:pt x="2014800" y="35153"/>
                  </a:lnTo>
                  <a:lnTo>
                    <a:pt x="1953971" y="28702"/>
                  </a:lnTo>
                  <a:lnTo>
                    <a:pt x="1891274" y="22859"/>
                  </a:lnTo>
                  <a:lnTo>
                    <a:pt x="1826812" y="17640"/>
                  </a:lnTo>
                  <a:lnTo>
                    <a:pt x="1760686" y="13061"/>
                  </a:lnTo>
                  <a:lnTo>
                    <a:pt x="1693000" y="9141"/>
                  </a:lnTo>
                  <a:lnTo>
                    <a:pt x="1623856" y="5895"/>
                  </a:lnTo>
                  <a:lnTo>
                    <a:pt x="1553355" y="3341"/>
                  </a:lnTo>
                  <a:lnTo>
                    <a:pt x="1481601" y="1496"/>
                  </a:lnTo>
                  <a:lnTo>
                    <a:pt x="1408695" y="376"/>
                  </a:lnTo>
                  <a:lnTo>
                    <a:pt x="133474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91112" y="3518558"/>
              <a:ext cx="2682240" cy="544195"/>
            </a:xfrm>
            <a:custGeom>
              <a:avLst/>
              <a:gdLst/>
              <a:ahLst/>
              <a:cxnLst/>
              <a:rect l="l" t="t" r="r" b="b"/>
              <a:pathLst>
                <a:path w="2682240" h="544195">
                  <a:moveTo>
                    <a:pt x="0" y="265577"/>
                  </a:moveTo>
                  <a:lnTo>
                    <a:pt x="17600" y="310351"/>
                  </a:lnTo>
                  <a:lnTo>
                    <a:pt x="48014" y="339044"/>
                  </a:lnTo>
                  <a:lnTo>
                    <a:pt x="92393" y="366603"/>
                  </a:lnTo>
                  <a:lnTo>
                    <a:pt x="149896" y="392850"/>
                  </a:lnTo>
                  <a:lnTo>
                    <a:pt x="219683" y="417604"/>
                  </a:lnTo>
                  <a:lnTo>
                    <a:pt x="258921" y="429366"/>
                  </a:lnTo>
                  <a:lnTo>
                    <a:pt x="300915" y="440688"/>
                  </a:lnTo>
                  <a:lnTo>
                    <a:pt x="345560" y="451548"/>
                  </a:lnTo>
                  <a:lnTo>
                    <a:pt x="392751" y="461922"/>
                  </a:lnTo>
                  <a:lnTo>
                    <a:pt x="442383" y="471790"/>
                  </a:lnTo>
                  <a:lnTo>
                    <a:pt x="494352" y="481128"/>
                  </a:lnTo>
                  <a:lnTo>
                    <a:pt x="548551" y="489914"/>
                  </a:lnTo>
                  <a:lnTo>
                    <a:pt x="604876" y="498125"/>
                  </a:lnTo>
                  <a:lnTo>
                    <a:pt x="663222" y="505740"/>
                  </a:lnTo>
                  <a:lnTo>
                    <a:pt x="723485" y="512736"/>
                  </a:lnTo>
                  <a:lnTo>
                    <a:pt x="785558" y="519091"/>
                  </a:lnTo>
                  <a:lnTo>
                    <a:pt x="849337" y="524781"/>
                  </a:lnTo>
                  <a:lnTo>
                    <a:pt x="914718" y="529786"/>
                  </a:lnTo>
                  <a:lnTo>
                    <a:pt x="981594" y="534082"/>
                  </a:lnTo>
                  <a:lnTo>
                    <a:pt x="1049861" y="537647"/>
                  </a:lnTo>
                  <a:lnTo>
                    <a:pt x="1119414" y="540459"/>
                  </a:lnTo>
                  <a:lnTo>
                    <a:pt x="1190148" y="542495"/>
                  </a:lnTo>
                  <a:lnTo>
                    <a:pt x="1261959" y="543733"/>
                  </a:lnTo>
                  <a:lnTo>
                    <a:pt x="1334740" y="544151"/>
                  </a:lnTo>
                  <a:lnTo>
                    <a:pt x="1408695" y="543733"/>
                  </a:lnTo>
                  <a:lnTo>
                    <a:pt x="1481601" y="542495"/>
                  </a:lnTo>
                  <a:lnTo>
                    <a:pt x="1553355" y="540459"/>
                  </a:lnTo>
                  <a:lnTo>
                    <a:pt x="1623856" y="537647"/>
                  </a:lnTo>
                  <a:lnTo>
                    <a:pt x="1693000" y="534082"/>
                  </a:lnTo>
                  <a:lnTo>
                    <a:pt x="1760686" y="529786"/>
                  </a:lnTo>
                  <a:lnTo>
                    <a:pt x="1826812" y="524781"/>
                  </a:lnTo>
                  <a:lnTo>
                    <a:pt x="1891274" y="519091"/>
                  </a:lnTo>
                  <a:lnTo>
                    <a:pt x="1953971" y="512736"/>
                  </a:lnTo>
                  <a:lnTo>
                    <a:pt x="2014800" y="505740"/>
                  </a:lnTo>
                  <a:lnTo>
                    <a:pt x="2073660" y="498125"/>
                  </a:lnTo>
                  <a:lnTo>
                    <a:pt x="2130447" y="489914"/>
                  </a:lnTo>
                  <a:lnTo>
                    <a:pt x="2185059" y="481128"/>
                  </a:lnTo>
                  <a:lnTo>
                    <a:pt x="2237395" y="471790"/>
                  </a:lnTo>
                  <a:lnTo>
                    <a:pt x="2287351" y="461922"/>
                  </a:lnTo>
                  <a:lnTo>
                    <a:pt x="2334826" y="451548"/>
                  </a:lnTo>
                  <a:lnTo>
                    <a:pt x="2379717" y="440688"/>
                  </a:lnTo>
                  <a:lnTo>
                    <a:pt x="2421922" y="429366"/>
                  </a:lnTo>
                  <a:lnTo>
                    <a:pt x="2461338" y="417604"/>
                  </a:lnTo>
                  <a:lnTo>
                    <a:pt x="2497864" y="405425"/>
                  </a:lnTo>
                  <a:lnTo>
                    <a:pt x="2561833" y="379902"/>
                  </a:lnTo>
                  <a:lnTo>
                    <a:pt x="2613012" y="352977"/>
                  </a:lnTo>
                  <a:lnTo>
                    <a:pt x="2650582" y="324828"/>
                  </a:lnTo>
                  <a:lnTo>
                    <a:pt x="2679629" y="280704"/>
                  </a:lnTo>
                  <a:lnTo>
                    <a:pt x="2681620" y="265577"/>
                  </a:lnTo>
                  <a:lnTo>
                    <a:pt x="2679629" y="250541"/>
                  </a:lnTo>
                  <a:lnTo>
                    <a:pt x="2650582" y="207110"/>
                  </a:lnTo>
                  <a:lnTo>
                    <a:pt x="2613012" y="179724"/>
                  </a:lnTo>
                  <a:lnTo>
                    <a:pt x="2561833" y="153750"/>
                  </a:lnTo>
                  <a:lnTo>
                    <a:pt x="2497864" y="129324"/>
                  </a:lnTo>
                  <a:lnTo>
                    <a:pt x="2461338" y="117733"/>
                  </a:lnTo>
                  <a:lnTo>
                    <a:pt x="2421922" y="106581"/>
                  </a:lnTo>
                  <a:lnTo>
                    <a:pt x="2379717" y="95883"/>
                  </a:lnTo>
                  <a:lnTo>
                    <a:pt x="2334826" y="85657"/>
                  </a:lnTo>
                  <a:lnTo>
                    <a:pt x="2287351" y="75919"/>
                  </a:lnTo>
                  <a:lnTo>
                    <a:pt x="2237395" y="66687"/>
                  </a:lnTo>
                  <a:lnTo>
                    <a:pt x="2185059" y="57978"/>
                  </a:lnTo>
                  <a:lnTo>
                    <a:pt x="2130447" y="49808"/>
                  </a:lnTo>
                  <a:lnTo>
                    <a:pt x="2073660" y="42194"/>
                  </a:lnTo>
                  <a:lnTo>
                    <a:pt x="2014800" y="35153"/>
                  </a:lnTo>
                  <a:lnTo>
                    <a:pt x="1953971" y="28702"/>
                  </a:lnTo>
                  <a:lnTo>
                    <a:pt x="1891274" y="22859"/>
                  </a:lnTo>
                  <a:lnTo>
                    <a:pt x="1826812" y="17640"/>
                  </a:lnTo>
                  <a:lnTo>
                    <a:pt x="1760686" y="13061"/>
                  </a:lnTo>
                  <a:lnTo>
                    <a:pt x="1693000" y="9141"/>
                  </a:lnTo>
                  <a:lnTo>
                    <a:pt x="1623856" y="5895"/>
                  </a:lnTo>
                  <a:lnTo>
                    <a:pt x="1553355" y="3341"/>
                  </a:lnTo>
                  <a:lnTo>
                    <a:pt x="1481601" y="1496"/>
                  </a:lnTo>
                  <a:lnTo>
                    <a:pt x="1408695" y="376"/>
                  </a:lnTo>
                  <a:lnTo>
                    <a:pt x="1334740" y="0"/>
                  </a:lnTo>
                  <a:lnTo>
                    <a:pt x="1259466" y="403"/>
                  </a:lnTo>
                  <a:lnTo>
                    <a:pt x="1185234" y="1600"/>
                  </a:lnTo>
                  <a:lnTo>
                    <a:pt x="1112163" y="3573"/>
                  </a:lnTo>
                  <a:lnTo>
                    <a:pt x="1040366" y="6302"/>
                  </a:lnTo>
                  <a:lnTo>
                    <a:pt x="969961" y="9769"/>
                  </a:lnTo>
                  <a:lnTo>
                    <a:pt x="901064" y="13955"/>
                  </a:lnTo>
                  <a:lnTo>
                    <a:pt x="833792" y="18841"/>
                  </a:lnTo>
                  <a:lnTo>
                    <a:pt x="768259" y="24409"/>
                  </a:lnTo>
                  <a:lnTo>
                    <a:pt x="704584" y="30640"/>
                  </a:lnTo>
                  <a:lnTo>
                    <a:pt x="642881" y="37515"/>
                  </a:lnTo>
                  <a:lnTo>
                    <a:pt x="583268" y="45015"/>
                  </a:lnTo>
                  <a:lnTo>
                    <a:pt x="525860" y="53122"/>
                  </a:lnTo>
                  <a:lnTo>
                    <a:pt x="470773" y="61816"/>
                  </a:lnTo>
                  <a:lnTo>
                    <a:pt x="418125" y="71080"/>
                  </a:lnTo>
                  <a:lnTo>
                    <a:pt x="368031" y="80894"/>
                  </a:lnTo>
                  <a:lnTo>
                    <a:pt x="320607" y="91240"/>
                  </a:lnTo>
                  <a:lnTo>
                    <a:pt x="275970" y="102098"/>
                  </a:lnTo>
                  <a:lnTo>
                    <a:pt x="234235" y="113451"/>
                  </a:lnTo>
                  <a:lnTo>
                    <a:pt x="195520" y="125279"/>
                  </a:lnTo>
                  <a:lnTo>
                    <a:pt x="127613" y="150285"/>
                  </a:lnTo>
                  <a:lnTo>
                    <a:pt x="73177" y="176969"/>
                  </a:lnTo>
                  <a:lnTo>
                    <a:pt x="33143" y="205179"/>
                  </a:lnTo>
                  <a:lnTo>
                    <a:pt x="8440" y="234765"/>
                  </a:lnTo>
                  <a:lnTo>
                    <a:pt x="0" y="265577"/>
                  </a:lnTo>
                  <a:close/>
                </a:path>
              </a:pathLst>
            </a:custGeom>
            <a:ln w="1258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27257" y="3708392"/>
            <a:ext cx="18167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40" dirty="0">
                <a:latin typeface="Tahoma"/>
                <a:cs typeface="Tahoma"/>
              </a:rPr>
              <a:t>place</a:t>
            </a:r>
            <a:r>
              <a:rPr sz="1100" b="1" spc="-1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orders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40" dirty="0">
                <a:latin typeface="Tahoma"/>
                <a:cs typeface="Tahoma"/>
              </a:rPr>
              <a:t>for</a:t>
            </a:r>
            <a:r>
              <a:rPr sz="1100" b="1" spc="-30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distributor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498975" y="4322065"/>
            <a:ext cx="1265555" cy="556895"/>
            <a:chOff x="6498974" y="4322063"/>
            <a:chExt cx="1265555" cy="556895"/>
          </a:xfrm>
        </p:grpSpPr>
        <p:sp>
          <p:nvSpPr>
            <p:cNvPr id="23" name="object 23"/>
            <p:cNvSpPr/>
            <p:nvPr/>
          </p:nvSpPr>
          <p:spPr>
            <a:xfrm>
              <a:off x="6505324" y="4328413"/>
              <a:ext cx="1252855" cy="544195"/>
            </a:xfrm>
            <a:custGeom>
              <a:avLst/>
              <a:gdLst/>
              <a:ahLst/>
              <a:cxnLst/>
              <a:rect l="l" t="t" r="r" b="b"/>
              <a:pathLst>
                <a:path w="1252854" h="544195">
                  <a:moveTo>
                    <a:pt x="626234" y="0"/>
                  </a:moveTo>
                  <a:lnTo>
                    <a:pt x="562715" y="1315"/>
                  </a:lnTo>
                  <a:lnTo>
                    <a:pt x="500915" y="5186"/>
                  </a:lnTo>
                  <a:lnTo>
                    <a:pt x="441161" y="11502"/>
                  </a:lnTo>
                  <a:lnTo>
                    <a:pt x="383782" y="20152"/>
                  </a:lnTo>
                  <a:lnTo>
                    <a:pt x="329106" y="31026"/>
                  </a:lnTo>
                  <a:lnTo>
                    <a:pt x="277462" y="44011"/>
                  </a:lnTo>
                  <a:lnTo>
                    <a:pt x="229177" y="58997"/>
                  </a:lnTo>
                  <a:lnTo>
                    <a:pt x="184581" y="75872"/>
                  </a:lnTo>
                  <a:lnTo>
                    <a:pt x="144002" y="94526"/>
                  </a:lnTo>
                  <a:lnTo>
                    <a:pt x="107767" y="114848"/>
                  </a:lnTo>
                  <a:lnTo>
                    <a:pt x="76207" y="136726"/>
                  </a:lnTo>
                  <a:lnTo>
                    <a:pt x="28419" y="184708"/>
                  </a:lnTo>
                  <a:lnTo>
                    <a:pt x="3267" y="237583"/>
                  </a:lnTo>
                  <a:lnTo>
                    <a:pt x="0" y="265577"/>
                  </a:lnTo>
                  <a:lnTo>
                    <a:pt x="3267" y="293712"/>
                  </a:lnTo>
                  <a:lnTo>
                    <a:pt x="28419" y="347631"/>
                  </a:lnTo>
                  <a:lnTo>
                    <a:pt x="76207" y="397423"/>
                  </a:lnTo>
                  <a:lnTo>
                    <a:pt x="107767" y="420398"/>
                  </a:lnTo>
                  <a:lnTo>
                    <a:pt x="144002" y="441893"/>
                  </a:lnTo>
                  <a:lnTo>
                    <a:pt x="184581" y="461760"/>
                  </a:lnTo>
                  <a:lnTo>
                    <a:pt x="229177" y="479848"/>
                  </a:lnTo>
                  <a:lnTo>
                    <a:pt x="277462" y="496009"/>
                  </a:lnTo>
                  <a:lnTo>
                    <a:pt x="329106" y="510093"/>
                  </a:lnTo>
                  <a:lnTo>
                    <a:pt x="383782" y="521951"/>
                  </a:lnTo>
                  <a:lnTo>
                    <a:pt x="441161" y="531434"/>
                  </a:lnTo>
                  <a:lnTo>
                    <a:pt x="500915" y="538392"/>
                  </a:lnTo>
                  <a:lnTo>
                    <a:pt x="562715" y="542677"/>
                  </a:lnTo>
                  <a:lnTo>
                    <a:pt x="626234" y="544138"/>
                  </a:lnTo>
                  <a:lnTo>
                    <a:pt x="689710" y="542677"/>
                  </a:lnTo>
                  <a:lnTo>
                    <a:pt x="751474" y="538392"/>
                  </a:lnTo>
                  <a:lnTo>
                    <a:pt x="811197" y="531434"/>
                  </a:lnTo>
                  <a:lnTo>
                    <a:pt x="868549" y="521951"/>
                  </a:lnTo>
                  <a:lnTo>
                    <a:pt x="923202" y="510093"/>
                  </a:lnTo>
                  <a:lnTo>
                    <a:pt x="974827" y="496009"/>
                  </a:lnTo>
                  <a:lnTo>
                    <a:pt x="1023096" y="479848"/>
                  </a:lnTo>
                  <a:lnTo>
                    <a:pt x="1067680" y="461760"/>
                  </a:lnTo>
                  <a:lnTo>
                    <a:pt x="1108249" y="441893"/>
                  </a:lnTo>
                  <a:lnTo>
                    <a:pt x="1144476" y="420398"/>
                  </a:lnTo>
                  <a:lnTo>
                    <a:pt x="1176032" y="397423"/>
                  </a:lnTo>
                  <a:lnTo>
                    <a:pt x="1223814" y="347631"/>
                  </a:lnTo>
                  <a:lnTo>
                    <a:pt x="1248965" y="293712"/>
                  </a:lnTo>
                  <a:lnTo>
                    <a:pt x="1252232" y="265577"/>
                  </a:lnTo>
                  <a:lnTo>
                    <a:pt x="1248965" y="237583"/>
                  </a:lnTo>
                  <a:lnTo>
                    <a:pt x="1223814" y="184708"/>
                  </a:lnTo>
                  <a:lnTo>
                    <a:pt x="1176032" y="136726"/>
                  </a:lnTo>
                  <a:lnTo>
                    <a:pt x="1144476" y="114848"/>
                  </a:lnTo>
                  <a:lnTo>
                    <a:pt x="1108249" y="94526"/>
                  </a:lnTo>
                  <a:lnTo>
                    <a:pt x="1067680" y="75872"/>
                  </a:lnTo>
                  <a:lnTo>
                    <a:pt x="1023096" y="58997"/>
                  </a:lnTo>
                  <a:lnTo>
                    <a:pt x="974827" y="44011"/>
                  </a:lnTo>
                  <a:lnTo>
                    <a:pt x="923202" y="31026"/>
                  </a:lnTo>
                  <a:lnTo>
                    <a:pt x="868549" y="20152"/>
                  </a:lnTo>
                  <a:lnTo>
                    <a:pt x="811196" y="11502"/>
                  </a:lnTo>
                  <a:lnTo>
                    <a:pt x="751474" y="5186"/>
                  </a:lnTo>
                  <a:lnTo>
                    <a:pt x="689710" y="1315"/>
                  </a:lnTo>
                  <a:lnTo>
                    <a:pt x="626234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05324" y="4328413"/>
              <a:ext cx="1252855" cy="544195"/>
            </a:xfrm>
            <a:custGeom>
              <a:avLst/>
              <a:gdLst/>
              <a:ahLst/>
              <a:cxnLst/>
              <a:rect l="l" t="t" r="r" b="b"/>
              <a:pathLst>
                <a:path w="1252854" h="544195">
                  <a:moveTo>
                    <a:pt x="0" y="265577"/>
                  </a:moveTo>
                  <a:lnTo>
                    <a:pt x="12849" y="321113"/>
                  </a:lnTo>
                  <a:lnTo>
                    <a:pt x="49648" y="373117"/>
                  </a:lnTo>
                  <a:lnTo>
                    <a:pt x="107767" y="420398"/>
                  </a:lnTo>
                  <a:lnTo>
                    <a:pt x="144002" y="441893"/>
                  </a:lnTo>
                  <a:lnTo>
                    <a:pt x="184581" y="461760"/>
                  </a:lnTo>
                  <a:lnTo>
                    <a:pt x="229177" y="479848"/>
                  </a:lnTo>
                  <a:lnTo>
                    <a:pt x="277462" y="496009"/>
                  </a:lnTo>
                  <a:lnTo>
                    <a:pt x="329106" y="510093"/>
                  </a:lnTo>
                  <a:lnTo>
                    <a:pt x="383782" y="521951"/>
                  </a:lnTo>
                  <a:lnTo>
                    <a:pt x="441161" y="531434"/>
                  </a:lnTo>
                  <a:lnTo>
                    <a:pt x="500915" y="538392"/>
                  </a:lnTo>
                  <a:lnTo>
                    <a:pt x="562715" y="542677"/>
                  </a:lnTo>
                  <a:lnTo>
                    <a:pt x="626234" y="544138"/>
                  </a:lnTo>
                  <a:lnTo>
                    <a:pt x="689710" y="542677"/>
                  </a:lnTo>
                  <a:lnTo>
                    <a:pt x="751474" y="538392"/>
                  </a:lnTo>
                  <a:lnTo>
                    <a:pt x="811197" y="531434"/>
                  </a:lnTo>
                  <a:lnTo>
                    <a:pt x="868549" y="521951"/>
                  </a:lnTo>
                  <a:lnTo>
                    <a:pt x="923202" y="510093"/>
                  </a:lnTo>
                  <a:lnTo>
                    <a:pt x="974827" y="496009"/>
                  </a:lnTo>
                  <a:lnTo>
                    <a:pt x="1023096" y="479848"/>
                  </a:lnTo>
                  <a:lnTo>
                    <a:pt x="1067680" y="461760"/>
                  </a:lnTo>
                  <a:lnTo>
                    <a:pt x="1108249" y="441893"/>
                  </a:lnTo>
                  <a:lnTo>
                    <a:pt x="1144476" y="420398"/>
                  </a:lnTo>
                  <a:lnTo>
                    <a:pt x="1176032" y="397423"/>
                  </a:lnTo>
                  <a:lnTo>
                    <a:pt x="1223814" y="347631"/>
                  </a:lnTo>
                  <a:lnTo>
                    <a:pt x="1248965" y="293712"/>
                  </a:lnTo>
                  <a:lnTo>
                    <a:pt x="1252232" y="265577"/>
                  </a:lnTo>
                  <a:lnTo>
                    <a:pt x="1248965" y="237583"/>
                  </a:lnTo>
                  <a:lnTo>
                    <a:pt x="1223814" y="184708"/>
                  </a:lnTo>
                  <a:lnTo>
                    <a:pt x="1176032" y="136726"/>
                  </a:lnTo>
                  <a:lnTo>
                    <a:pt x="1144476" y="114848"/>
                  </a:lnTo>
                  <a:lnTo>
                    <a:pt x="1108249" y="94526"/>
                  </a:lnTo>
                  <a:lnTo>
                    <a:pt x="1067680" y="75872"/>
                  </a:lnTo>
                  <a:lnTo>
                    <a:pt x="1023096" y="58997"/>
                  </a:lnTo>
                  <a:lnTo>
                    <a:pt x="974827" y="44011"/>
                  </a:lnTo>
                  <a:lnTo>
                    <a:pt x="923202" y="31026"/>
                  </a:lnTo>
                  <a:lnTo>
                    <a:pt x="868549" y="20152"/>
                  </a:lnTo>
                  <a:lnTo>
                    <a:pt x="811196" y="11502"/>
                  </a:lnTo>
                  <a:lnTo>
                    <a:pt x="751474" y="5186"/>
                  </a:lnTo>
                  <a:lnTo>
                    <a:pt x="689710" y="1315"/>
                  </a:lnTo>
                  <a:lnTo>
                    <a:pt x="626234" y="0"/>
                  </a:lnTo>
                  <a:lnTo>
                    <a:pt x="562715" y="1315"/>
                  </a:lnTo>
                  <a:lnTo>
                    <a:pt x="500915" y="5186"/>
                  </a:lnTo>
                  <a:lnTo>
                    <a:pt x="441161" y="11502"/>
                  </a:lnTo>
                  <a:lnTo>
                    <a:pt x="383782" y="20152"/>
                  </a:lnTo>
                  <a:lnTo>
                    <a:pt x="329106" y="31026"/>
                  </a:lnTo>
                  <a:lnTo>
                    <a:pt x="277462" y="44011"/>
                  </a:lnTo>
                  <a:lnTo>
                    <a:pt x="229177" y="58997"/>
                  </a:lnTo>
                  <a:lnTo>
                    <a:pt x="184581" y="75872"/>
                  </a:lnTo>
                  <a:lnTo>
                    <a:pt x="144002" y="94526"/>
                  </a:lnTo>
                  <a:lnTo>
                    <a:pt x="107767" y="114848"/>
                  </a:lnTo>
                  <a:lnTo>
                    <a:pt x="76207" y="136726"/>
                  </a:lnTo>
                  <a:lnTo>
                    <a:pt x="28419" y="184708"/>
                  </a:lnTo>
                  <a:lnTo>
                    <a:pt x="3267" y="237583"/>
                  </a:lnTo>
                  <a:lnTo>
                    <a:pt x="0" y="265577"/>
                  </a:lnTo>
                  <a:close/>
                </a:path>
              </a:pathLst>
            </a:custGeom>
            <a:ln w="1248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23245" y="4518249"/>
            <a:ext cx="63690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40" dirty="0">
                <a:latin typeface="Tahoma"/>
                <a:cs typeface="Tahoma"/>
              </a:rPr>
              <a:t>my </a:t>
            </a:r>
            <a:r>
              <a:rPr sz="1100" b="1" spc="-30" dirty="0">
                <a:latin typeface="Tahoma"/>
                <a:cs typeface="Tahoma"/>
              </a:rPr>
              <a:t>order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15449" y="5182375"/>
            <a:ext cx="2056764" cy="556895"/>
            <a:chOff x="6215448" y="5182373"/>
            <a:chExt cx="2056764" cy="556895"/>
          </a:xfrm>
        </p:grpSpPr>
        <p:sp>
          <p:nvSpPr>
            <p:cNvPr id="27" name="object 27"/>
            <p:cNvSpPr/>
            <p:nvPr/>
          </p:nvSpPr>
          <p:spPr>
            <a:xfrm>
              <a:off x="6221733" y="5188659"/>
              <a:ext cx="2044064" cy="544195"/>
            </a:xfrm>
            <a:custGeom>
              <a:avLst/>
              <a:gdLst/>
              <a:ahLst/>
              <a:cxnLst/>
              <a:rect l="l" t="t" r="r" b="b"/>
              <a:pathLst>
                <a:path w="2044065" h="544195">
                  <a:moveTo>
                    <a:pt x="1015906" y="0"/>
                  </a:moveTo>
                  <a:lnTo>
                    <a:pt x="944045" y="639"/>
                  </a:lnTo>
                  <a:lnTo>
                    <a:pt x="873439" y="2533"/>
                  </a:lnTo>
                  <a:lnTo>
                    <a:pt x="804267" y="5643"/>
                  </a:lnTo>
                  <a:lnTo>
                    <a:pt x="736709" y="9933"/>
                  </a:lnTo>
                  <a:lnTo>
                    <a:pt x="670948" y="15364"/>
                  </a:lnTo>
                  <a:lnTo>
                    <a:pt x="607162" y="21899"/>
                  </a:lnTo>
                  <a:lnTo>
                    <a:pt x="545532" y="29501"/>
                  </a:lnTo>
                  <a:lnTo>
                    <a:pt x="486239" y="38133"/>
                  </a:lnTo>
                  <a:lnTo>
                    <a:pt x="429464" y="47756"/>
                  </a:lnTo>
                  <a:lnTo>
                    <a:pt x="375387" y="58333"/>
                  </a:lnTo>
                  <a:lnTo>
                    <a:pt x="324188" y="69828"/>
                  </a:lnTo>
                  <a:lnTo>
                    <a:pt x="276047" y="82201"/>
                  </a:lnTo>
                  <a:lnTo>
                    <a:pt x="231146" y="95417"/>
                  </a:lnTo>
                  <a:lnTo>
                    <a:pt x="189665" y="109437"/>
                  </a:lnTo>
                  <a:lnTo>
                    <a:pt x="151784" y="124223"/>
                  </a:lnTo>
                  <a:lnTo>
                    <a:pt x="87544" y="155948"/>
                  </a:lnTo>
                  <a:lnTo>
                    <a:pt x="39871" y="190290"/>
                  </a:lnTo>
                  <a:lnTo>
                    <a:pt x="10208" y="226950"/>
                  </a:lnTo>
                  <a:lnTo>
                    <a:pt x="0" y="265628"/>
                  </a:lnTo>
                  <a:lnTo>
                    <a:pt x="2582" y="285306"/>
                  </a:lnTo>
                  <a:lnTo>
                    <a:pt x="22698" y="323595"/>
                  </a:lnTo>
                  <a:lnTo>
                    <a:pt x="61546" y="360128"/>
                  </a:lnTo>
                  <a:lnTo>
                    <a:pt x="117683" y="394506"/>
                  </a:lnTo>
                  <a:lnTo>
                    <a:pt x="189665" y="426332"/>
                  </a:lnTo>
                  <a:lnTo>
                    <a:pt x="231146" y="441163"/>
                  </a:lnTo>
                  <a:lnTo>
                    <a:pt x="276047" y="455207"/>
                  </a:lnTo>
                  <a:lnTo>
                    <a:pt x="324188" y="468413"/>
                  </a:lnTo>
                  <a:lnTo>
                    <a:pt x="375387" y="480732"/>
                  </a:lnTo>
                  <a:lnTo>
                    <a:pt x="429464" y="492114"/>
                  </a:lnTo>
                  <a:lnTo>
                    <a:pt x="486240" y="502509"/>
                  </a:lnTo>
                  <a:lnTo>
                    <a:pt x="545532" y="511868"/>
                  </a:lnTo>
                  <a:lnTo>
                    <a:pt x="607162" y="520141"/>
                  </a:lnTo>
                  <a:lnTo>
                    <a:pt x="670948" y="527277"/>
                  </a:lnTo>
                  <a:lnTo>
                    <a:pt x="736709" y="533228"/>
                  </a:lnTo>
                  <a:lnTo>
                    <a:pt x="804267" y="537943"/>
                  </a:lnTo>
                  <a:lnTo>
                    <a:pt x="873439" y="541372"/>
                  </a:lnTo>
                  <a:lnTo>
                    <a:pt x="944045" y="543467"/>
                  </a:lnTo>
                  <a:lnTo>
                    <a:pt x="1015906" y="544176"/>
                  </a:lnTo>
                  <a:lnTo>
                    <a:pt x="1086238" y="543524"/>
                  </a:lnTo>
                  <a:lnTo>
                    <a:pt x="1155306" y="541599"/>
                  </a:lnTo>
                  <a:lnTo>
                    <a:pt x="1222957" y="538443"/>
                  </a:lnTo>
                  <a:lnTo>
                    <a:pt x="1289037" y="534101"/>
                  </a:lnTo>
                  <a:lnTo>
                    <a:pt x="1353392" y="528617"/>
                  </a:lnTo>
                  <a:lnTo>
                    <a:pt x="1415868" y="522034"/>
                  </a:lnTo>
                  <a:lnTo>
                    <a:pt x="1476312" y="514396"/>
                  </a:lnTo>
                  <a:lnTo>
                    <a:pt x="1534570" y="505747"/>
                  </a:lnTo>
                  <a:lnTo>
                    <a:pt x="1590488" y="496131"/>
                  </a:lnTo>
                  <a:lnTo>
                    <a:pt x="1643913" y="485591"/>
                  </a:lnTo>
                  <a:lnTo>
                    <a:pt x="1694690" y="474172"/>
                  </a:lnTo>
                  <a:lnTo>
                    <a:pt x="1742667" y="461918"/>
                  </a:lnTo>
                  <a:lnTo>
                    <a:pt x="1787689" y="448871"/>
                  </a:lnTo>
                  <a:lnTo>
                    <a:pt x="1829602" y="435076"/>
                  </a:lnTo>
                  <a:lnTo>
                    <a:pt x="1868254" y="420577"/>
                  </a:lnTo>
                  <a:lnTo>
                    <a:pt x="1903489" y="405418"/>
                  </a:lnTo>
                  <a:lnTo>
                    <a:pt x="1963097" y="373294"/>
                  </a:lnTo>
                  <a:lnTo>
                    <a:pt x="2007197" y="339053"/>
                  </a:lnTo>
                  <a:lnTo>
                    <a:pt x="2034559" y="303048"/>
                  </a:lnTo>
                  <a:lnTo>
                    <a:pt x="2043953" y="265628"/>
                  </a:lnTo>
                  <a:lnTo>
                    <a:pt x="2041369" y="246055"/>
                  </a:lnTo>
                  <a:lnTo>
                    <a:pt x="2021223" y="208349"/>
                  </a:lnTo>
                  <a:lnTo>
                    <a:pt x="1982269" y="172810"/>
                  </a:lnTo>
                  <a:lnTo>
                    <a:pt x="1925904" y="139739"/>
                  </a:lnTo>
                  <a:lnTo>
                    <a:pt x="1853527" y="109437"/>
                  </a:lnTo>
                  <a:lnTo>
                    <a:pt x="1811771" y="95417"/>
                  </a:lnTo>
                  <a:lnTo>
                    <a:pt x="1766535" y="82201"/>
                  </a:lnTo>
                  <a:lnTo>
                    <a:pt x="1717995" y="69828"/>
                  </a:lnTo>
                  <a:lnTo>
                    <a:pt x="1666324" y="58333"/>
                  </a:lnTo>
                  <a:lnTo>
                    <a:pt x="1611699" y="47756"/>
                  </a:lnTo>
                  <a:lnTo>
                    <a:pt x="1554293" y="38133"/>
                  </a:lnTo>
                  <a:lnTo>
                    <a:pt x="1494281" y="29501"/>
                  </a:lnTo>
                  <a:lnTo>
                    <a:pt x="1431838" y="21899"/>
                  </a:lnTo>
                  <a:lnTo>
                    <a:pt x="1367139" y="15364"/>
                  </a:lnTo>
                  <a:lnTo>
                    <a:pt x="1300357" y="9933"/>
                  </a:lnTo>
                  <a:lnTo>
                    <a:pt x="1231669" y="5643"/>
                  </a:lnTo>
                  <a:lnTo>
                    <a:pt x="1161247" y="2533"/>
                  </a:lnTo>
                  <a:lnTo>
                    <a:pt x="1089268" y="639"/>
                  </a:lnTo>
                  <a:lnTo>
                    <a:pt x="101590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21733" y="5188659"/>
              <a:ext cx="2044064" cy="544195"/>
            </a:xfrm>
            <a:custGeom>
              <a:avLst/>
              <a:gdLst/>
              <a:ahLst/>
              <a:cxnLst/>
              <a:rect l="l" t="t" r="r" b="b"/>
              <a:pathLst>
                <a:path w="2044065" h="544195">
                  <a:moveTo>
                    <a:pt x="0" y="265628"/>
                  </a:moveTo>
                  <a:lnTo>
                    <a:pt x="10208" y="304645"/>
                  </a:lnTo>
                  <a:lnTo>
                    <a:pt x="39871" y="342106"/>
                  </a:lnTo>
                  <a:lnTo>
                    <a:pt x="87544" y="377611"/>
                  </a:lnTo>
                  <a:lnTo>
                    <a:pt x="151784" y="410763"/>
                  </a:lnTo>
                  <a:lnTo>
                    <a:pt x="189665" y="426332"/>
                  </a:lnTo>
                  <a:lnTo>
                    <a:pt x="231146" y="441163"/>
                  </a:lnTo>
                  <a:lnTo>
                    <a:pt x="276047" y="455207"/>
                  </a:lnTo>
                  <a:lnTo>
                    <a:pt x="324188" y="468413"/>
                  </a:lnTo>
                  <a:lnTo>
                    <a:pt x="375387" y="480732"/>
                  </a:lnTo>
                  <a:lnTo>
                    <a:pt x="429464" y="492114"/>
                  </a:lnTo>
                  <a:lnTo>
                    <a:pt x="486240" y="502509"/>
                  </a:lnTo>
                  <a:lnTo>
                    <a:pt x="545532" y="511868"/>
                  </a:lnTo>
                  <a:lnTo>
                    <a:pt x="607162" y="520141"/>
                  </a:lnTo>
                  <a:lnTo>
                    <a:pt x="670948" y="527277"/>
                  </a:lnTo>
                  <a:lnTo>
                    <a:pt x="736709" y="533228"/>
                  </a:lnTo>
                  <a:lnTo>
                    <a:pt x="804267" y="537943"/>
                  </a:lnTo>
                  <a:lnTo>
                    <a:pt x="873439" y="541372"/>
                  </a:lnTo>
                  <a:lnTo>
                    <a:pt x="944045" y="543467"/>
                  </a:lnTo>
                  <a:lnTo>
                    <a:pt x="1015906" y="544176"/>
                  </a:lnTo>
                  <a:lnTo>
                    <a:pt x="1086238" y="543524"/>
                  </a:lnTo>
                  <a:lnTo>
                    <a:pt x="1155306" y="541599"/>
                  </a:lnTo>
                  <a:lnTo>
                    <a:pt x="1222957" y="538443"/>
                  </a:lnTo>
                  <a:lnTo>
                    <a:pt x="1289037" y="534101"/>
                  </a:lnTo>
                  <a:lnTo>
                    <a:pt x="1353392" y="528617"/>
                  </a:lnTo>
                  <a:lnTo>
                    <a:pt x="1415868" y="522034"/>
                  </a:lnTo>
                  <a:lnTo>
                    <a:pt x="1476312" y="514396"/>
                  </a:lnTo>
                  <a:lnTo>
                    <a:pt x="1534570" y="505747"/>
                  </a:lnTo>
                  <a:lnTo>
                    <a:pt x="1590488" y="496131"/>
                  </a:lnTo>
                  <a:lnTo>
                    <a:pt x="1643913" y="485591"/>
                  </a:lnTo>
                  <a:lnTo>
                    <a:pt x="1694690" y="474172"/>
                  </a:lnTo>
                  <a:lnTo>
                    <a:pt x="1742667" y="461918"/>
                  </a:lnTo>
                  <a:lnTo>
                    <a:pt x="1787689" y="448871"/>
                  </a:lnTo>
                  <a:lnTo>
                    <a:pt x="1829602" y="435076"/>
                  </a:lnTo>
                  <a:lnTo>
                    <a:pt x="1868254" y="420577"/>
                  </a:lnTo>
                  <a:lnTo>
                    <a:pt x="1903489" y="405418"/>
                  </a:lnTo>
                  <a:lnTo>
                    <a:pt x="1963097" y="373294"/>
                  </a:lnTo>
                  <a:lnTo>
                    <a:pt x="2007197" y="339053"/>
                  </a:lnTo>
                  <a:lnTo>
                    <a:pt x="2034559" y="303048"/>
                  </a:lnTo>
                  <a:lnTo>
                    <a:pt x="2043953" y="265628"/>
                  </a:lnTo>
                  <a:lnTo>
                    <a:pt x="2041369" y="246055"/>
                  </a:lnTo>
                  <a:lnTo>
                    <a:pt x="2021223" y="208349"/>
                  </a:lnTo>
                  <a:lnTo>
                    <a:pt x="1982269" y="172810"/>
                  </a:lnTo>
                  <a:lnTo>
                    <a:pt x="1925904" y="139739"/>
                  </a:lnTo>
                  <a:lnTo>
                    <a:pt x="1853527" y="109437"/>
                  </a:lnTo>
                  <a:lnTo>
                    <a:pt x="1811771" y="95417"/>
                  </a:lnTo>
                  <a:lnTo>
                    <a:pt x="1766535" y="82201"/>
                  </a:lnTo>
                  <a:lnTo>
                    <a:pt x="1717995" y="69828"/>
                  </a:lnTo>
                  <a:lnTo>
                    <a:pt x="1666324" y="58333"/>
                  </a:lnTo>
                  <a:lnTo>
                    <a:pt x="1611699" y="47756"/>
                  </a:lnTo>
                  <a:lnTo>
                    <a:pt x="1554293" y="38133"/>
                  </a:lnTo>
                  <a:lnTo>
                    <a:pt x="1494281" y="29501"/>
                  </a:lnTo>
                  <a:lnTo>
                    <a:pt x="1431838" y="21899"/>
                  </a:lnTo>
                  <a:lnTo>
                    <a:pt x="1367139" y="15364"/>
                  </a:lnTo>
                  <a:lnTo>
                    <a:pt x="1300357" y="9933"/>
                  </a:lnTo>
                  <a:lnTo>
                    <a:pt x="1231669" y="5643"/>
                  </a:lnTo>
                  <a:lnTo>
                    <a:pt x="1161247" y="2533"/>
                  </a:lnTo>
                  <a:lnTo>
                    <a:pt x="1089268" y="639"/>
                  </a:lnTo>
                  <a:lnTo>
                    <a:pt x="1015906" y="0"/>
                  </a:lnTo>
                  <a:lnTo>
                    <a:pt x="944045" y="639"/>
                  </a:lnTo>
                  <a:lnTo>
                    <a:pt x="873439" y="2533"/>
                  </a:lnTo>
                  <a:lnTo>
                    <a:pt x="804267" y="5643"/>
                  </a:lnTo>
                  <a:lnTo>
                    <a:pt x="736709" y="9933"/>
                  </a:lnTo>
                  <a:lnTo>
                    <a:pt x="670948" y="15364"/>
                  </a:lnTo>
                  <a:lnTo>
                    <a:pt x="607162" y="21899"/>
                  </a:lnTo>
                  <a:lnTo>
                    <a:pt x="545532" y="29501"/>
                  </a:lnTo>
                  <a:lnTo>
                    <a:pt x="486239" y="38133"/>
                  </a:lnTo>
                  <a:lnTo>
                    <a:pt x="429464" y="47756"/>
                  </a:lnTo>
                  <a:lnTo>
                    <a:pt x="375387" y="58333"/>
                  </a:lnTo>
                  <a:lnTo>
                    <a:pt x="324188" y="69828"/>
                  </a:lnTo>
                  <a:lnTo>
                    <a:pt x="276047" y="82201"/>
                  </a:lnTo>
                  <a:lnTo>
                    <a:pt x="231146" y="95417"/>
                  </a:lnTo>
                  <a:lnTo>
                    <a:pt x="189665" y="109437"/>
                  </a:lnTo>
                  <a:lnTo>
                    <a:pt x="151784" y="124223"/>
                  </a:lnTo>
                  <a:lnTo>
                    <a:pt x="87544" y="155948"/>
                  </a:lnTo>
                  <a:lnTo>
                    <a:pt x="39871" y="190290"/>
                  </a:lnTo>
                  <a:lnTo>
                    <a:pt x="10208" y="226950"/>
                  </a:lnTo>
                  <a:lnTo>
                    <a:pt x="0" y="265628"/>
                  </a:lnTo>
                  <a:close/>
                </a:path>
              </a:pathLst>
            </a:custGeom>
            <a:ln w="1256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63582" y="5378481"/>
            <a:ext cx="136779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latin typeface="Tahoma"/>
                <a:cs typeface="Tahoma"/>
              </a:rPr>
              <a:t>v</a:t>
            </a:r>
            <a:r>
              <a:rPr sz="1100" b="1" spc="-60" dirty="0">
                <a:latin typeface="Tahoma"/>
                <a:cs typeface="Tahoma"/>
              </a:rPr>
              <a:t>i</a:t>
            </a:r>
            <a:r>
              <a:rPr sz="1100" b="1" spc="-10" dirty="0">
                <a:latin typeface="Tahoma"/>
                <a:cs typeface="Tahoma"/>
              </a:rPr>
              <a:t>e</a:t>
            </a:r>
            <a:r>
              <a:rPr sz="1100" b="1" spc="-70" dirty="0">
                <a:latin typeface="Tahoma"/>
                <a:cs typeface="Tahoma"/>
              </a:rPr>
              <a:t>w</a:t>
            </a:r>
            <a:r>
              <a:rPr sz="1100" b="1" spc="-120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Tahoma"/>
                <a:cs typeface="Tahoma"/>
              </a:rPr>
              <a:t>d</a:t>
            </a:r>
            <a:r>
              <a:rPr sz="1100" b="1" spc="-10" dirty="0">
                <a:latin typeface="Tahoma"/>
                <a:cs typeface="Tahoma"/>
              </a:rPr>
              <a:t>e</a:t>
            </a:r>
            <a:r>
              <a:rPr sz="1100" b="1" spc="-60" dirty="0">
                <a:latin typeface="Tahoma"/>
                <a:cs typeface="Tahoma"/>
              </a:rPr>
              <a:t>li</a:t>
            </a:r>
            <a:r>
              <a:rPr sz="1100" b="1" spc="10" dirty="0">
                <a:latin typeface="Tahoma"/>
                <a:cs typeface="Tahoma"/>
              </a:rPr>
              <a:t>v</a:t>
            </a:r>
            <a:r>
              <a:rPr sz="1100" b="1" spc="-10" dirty="0">
                <a:latin typeface="Tahoma"/>
                <a:cs typeface="Tahoma"/>
              </a:rPr>
              <a:t>e</a:t>
            </a:r>
            <a:r>
              <a:rPr sz="1100" b="1" spc="-20" dirty="0">
                <a:latin typeface="Tahoma"/>
                <a:cs typeface="Tahoma"/>
              </a:rPr>
              <a:t>r</a:t>
            </a:r>
            <a:r>
              <a:rPr sz="1100" b="1" spc="-45" dirty="0">
                <a:latin typeface="Tahoma"/>
                <a:cs typeface="Tahoma"/>
              </a:rPr>
              <a:t>y</a:t>
            </a:r>
            <a:r>
              <a:rPr sz="1100" b="1" spc="15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s</a:t>
            </a:r>
            <a:r>
              <a:rPr sz="1100" b="1" spc="-5" dirty="0">
                <a:latin typeface="Tahoma"/>
                <a:cs typeface="Tahoma"/>
              </a:rPr>
              <a:t>tat</a:t>
            </a:r>
            <a:r>
              <a:rPr sz="1100" b="1" spc="-50" dirty="0">
                <a:latin typeface="Tahoma"/>
                <a:cs typeface="Tahoma"/>
              </a:rPr>
              <a:t>us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35813"/>
            <a:ext cx="209551" cy="450850"/>
          </a:xfrm>
          <a:custGeom>
            <a:avLst/>
            <a:gdLst/>
            <a:ahLst/>
            <a:cxnLst/>
            <a:rect l="l" t="t" r="r" b="b"/>
            <a:pathLst>
              <a:path w="209550" h="450850">
                <a:moveTo>
                  <a:pt x="209245" y="0"/>
                </a:moveTo>
                <a:lnTo>
                  <a:pt x="0" y="0"/>
                </a:lnTo>
                <a:lnTo>
                  <a:pt x="0" y="450519"/>
                </a:lnTo>
                <a:lnTo>
                  <a:pt x="209245" y="450519"/>
                </a:lnTo>
                <a:lnTo>
                  <a:pt x="209245" y="0"/>
                </a:lnTo>
                <a:close/>
              </a:path>
            </a:pathLst>
          </a:custGeom>
          <a:solidFill>
            <a:srgbClr val="D92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17" y="512603"/>
            <a:ext cx="472630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0" spc="-20" dirty="0">
                <a:solidFill>
                  <a:srgbClr val="D72028"/>
                </a:solidFill>
                <a:latin typeface="Arial"/>
                <a:cs typeface="Arial"/>
              </a:rPr>
              <a:t>WORK</a:t>
            </a:r>
            <a:r>
              <a:rPr sz="2000" b="1" i="0" spc="-10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20" dirty="0">
                <a:solidFill>
                  <a:srgbClr val="D72028"/>
                </a:solidFill>
                <a:latin typeface="Arial"/>
                <a:cs typeface="Arial"/>
              </a:rPr>
              <a:t>FLOW</a:t>
            </a:r>
            <a:r>
              <a:rPr sz="2000" b="1" i="0" spc="-10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35" dirty="0">
                <a:solidFill>
                  <a:srgbClr val="D72028"/>
                </a:solidFill>
                <a:latin typeface="Arial"/>
                <a:cs typeface="Arial"/>
              </a:rPr>
              <a:t>DIAGRAM</a:t>
            </a:r>
            <a:r>
              <a:rPr sz="2000" b="1" i="0" spc="80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20" dirty="0">
                <a:solidFill>
                  <a:srgbClr val="D72028"/>
                </a:solidFill>
                <a:latin typeface="Arial"/>
                <a:cs typeface="Arial"/>
              </a:rPr>
              <a:t>FOR</a:t>
            </a:r>
            <a:r>
              <a:rPr sz="2000" b="1" i="0" spc="-7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30" dirty="0">
                <a:solidFill>
                  <a:srgbClr val="D72028"/>
                </a:solidFill>
                <a:latin typeface="Arial"/>
                <a:cs typeface="Arial"/>
              </a:rPr>
              <a:t>ANDROID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12" y="1672038"/>
            <a:ext cx="8122581" cy="34534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727" y="507433"/>
            <a:ext cx="15322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spc="-30" dirty="0">
                <a:solidFill>
                  <a:srgbClr val="D72028"/>
                </a:solidFill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6727" y="1059848"/>
            <a:ext cx="10441940" cy="411138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60"/>
              </a:spcBef>
              <a:buFont typeface="Wingdings"/>
              <a:buChar char=""/>
              <a:tabLst>
                <a:tab pos="287020" algn="l"/>
              </a:tabLst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main</a:t>
            </a:r>
            <a:r>
              <a:rPr sz="1600" spc="4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objective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“ONLINE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SMART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BUSINESS”</a:t>
            </a:r>
            <a:r>
              <a:rPr sz="1600" spc="4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484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enhance</a:t>
            </a:r>
            <a:r>
              <a:rPr sz="1600" spc="4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upgrade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existing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r>
              <a:rPr sz="1600" spc="5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  <a:p>
            <a:pPr marL="240665" algn="just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latin typeface="Arial MT"/>
                <a:cs typeface="Arial MT"/>
              </a:rPr>
              <a:t>increasing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efficiency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effectiveness.</a:t>
            </a:r>
            <a:endParaRPr sz="1600">
              <a:latin typeface="Arial MT"/>
              <a:cs typeface="Arial MT"/>
            </a:endParaRPr>
          </a:p>
          <a:p>
            <a:pPr marL="240665" marR="6350" indent="-228600" algn="just">
              <a:lnSpc>
                <a:spcPct val="150100"/>
              </a:lnSpc>
              <a:spcBef>
                <a:spcPts val="1010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Due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change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buying </a:t>
            </a:r>
            <a:r>
              <a:rPr sz="1600" spc="-10" dirty="0">
                <a:latin typeface="Arial MT"/>
                <a:cs typeface="Arial MT"/>
              </a:rPr>
              <a:t>behavior </a:t>
            </a:r>
            <a:r>
              <a:rPr sz="1600" spc="-5" dirty="0">
                <a:latin typeface="Arial MT"/>
                <a:cs typeface="Arial MT"/>
              </a:rPr>
              <a:t>of consumers, ecommerce business </a:t>
            </a:r>
            <a:r>
              <a:rPr sz="1600" spc="-15" dirty="0">
                <a:latin typeface="Arial MT"/>
                <a:cs typeface="Arial MT"/>
              </a:rPr>
              <a:t>has </a:t>
            </a:r>
            <a:r>
              <a:rPr sz="1600" spc="-5" dirty="0">
                <a:latin typeface="Arial MT"/>
                <a:cs typeface="Arial MT"/>
              </a:rPr>
              <a:t>emerged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provide another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channel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shopping online. </a:t>
            </a:r>
            <a:r>
              <a:rPr sz="1600" spc="5" dirty="0">
                <a:latin typeface="Arial MT"/>
                <a:cs typeface="Arial MT"/>
              </a:rPr>
              <a:t>In </a:t>
            </a:r>
            <a:r>
              <a:rPr sz="1600" spc="-15" dirty="0">
                <a:latin typeface="Arial MT"/>
                <a:cs typeface="Arial MT"/>
              </a:rPr>
              <a:t>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e-commerce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business,</a:t>
            </a:r>
            <a:r>
              <a:rPr sz="1600" spc="-5" dirty="0">
                <a:latin typeface="Arial MT"/>
                <a:cs typeface="Arial MT"/>
              </a:rPr>
              <a:t> orders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are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first </a:t>
            </a:r>
            <a:r>
              <a:rPr sz="1600" spc="-10" dirty="0">
                <a:latin typeface="Arial MT"/>
                <a:cs typeface="Arial MT"/>
              </a:rPr>
              <a:t>received</a:t>
            </a:r>
            <a:r>
              <a:rPr sz="1600" spc="-5" dirty="0">
                <a:latin typeface="Arial MT"/>
                <a:cs typeface="Arial MT"/>
              </a:rPr>
              <a:t> through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online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platform,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goods are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delivered</a:t>
            </a:r>
            <a:r>
              <a:rPr sz="1600" spc="5" dirty="0">
                <a:latin typeface="Arial MT"/>
                <a:cs typeface="Arial MT"/>
              </a:rPr>
              <a:t> 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customers.</a:t>
            </a:r>
            <a:endParaRPr sz="1600">
              <a:latin typeface="Arial MT"/>
              <a:cs typeface="Arial MT"/>
            </a:endParaRPr>
          </a:p>
          <a:p>
            <a:pPr marL="240665" marR="5080" indent="-228600" algn="just">
              <a:lnSpc>
                <a:spcPct val="150100"/>
              </a:lnSpc>
              <a:spcBef>
                <a:spcPts val="980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Instead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visiting physical retail shops,</a:t>
            </a:r>
            <a:r>
              <a:rPr sz="1600" dirty="0">
                <a:latin typeface="Arial MT"/>
                <a:cs typeface="Arial MT"/>
              </a:rPr>
              <a:t> the </a:t>
            </a:r>
            <a:r>
              <a:rPr sz="1600" spc="-5" dirty="0">
                <a:latin typeface="Arial MT"/>
                <a:cs typeface="Arial MT"/>
              </a:rPr>
              <a:t>emergence of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e-commerce provides convenience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customers.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In 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 </a:t>
            </a:r>
            <a:r>
              <a:rPr sz="1600" spc="-5" dirty="0">
                <a:latin typeface="Arial MT"/>
                <a:cs typeface="Arial MT"/>
              </a:rPr>
              <a:t>case, good logistics arrangements are crucial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10" dirty="0">
                <a:latin typeface="Arial MT"/>
                <a:cs typeface="Arial MT"/>
              </a:rPr>
              <a:t>ensure that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right </a:t>
            </a:r>
            <a:r>
              <a:rPr sz="1600" dirty="0">
                <a:latin typeface="Arial MT"/>
                <a:cs typeface="Arial MT"/>
              </a:rPr>
              <a:t>goods can </a:t>
            </a:r>
            <a:r>
              <a:rPr sz="1600" spc="-5" dirty="0">
                <a:latin typeface="Arial MT"/>
                <a:cs typeface="Arial MT"/>
              </a:rPr>
              <a:t>be delivered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customers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right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place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good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quality.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600" spc="5" dirty="0">
                <a:latin typeface="Arial MT"/>
                <a:cs typeface="Arial MT"/>
              </a:rPr>
              <a:t>As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adopted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for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E-commerce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therefore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proposed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architected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resource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provisioning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which</a:t>
            </a:r>
            <a:endParaRPr sz="1600">
              <a:latin typeface="Arial MT"/>
              <a:cs typeface="Arial MT"/>
            </a:endParaRPr>
          </a:p>
          <a:p>
            <a:pPr marL="240665" algn="just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achieves </a:t>
            </a:r>
            <a:r>
              <a:rPr sz="1600" dirty="0">
                <a:latin typeface="Arial MT"/>
                <a:cs typeface="Arial MT"/>
              </a:rPr>
              <a:t>high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availability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spc="-15" dirty="0">
                <a:latin typeface="Arial MT"/>
                <a:cs typeface="Arial MT"/>
              </a:rPr>
              <a:t>reliability.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innovative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pricing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introduced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further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reduction.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584" y="507433"/>
            <a:ext cx="27527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spc="-25" dirty="0">
                <a:solidFill>
                  <a:srgbClr val="D72028"/>
                </a:solidFill>
                <a:latin typeface="Arial"/>
                <a:cs typeface="Arial"/>
              </a:rPr>
              <a:t>FUTURE</a:t>
            </a:r>
            <a:r>
              <a:rPr sz="1800" b="1" i="0" spc="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30" dirty="0">
                <a:solidFill>
                  <a:srgbClr val="D72028"/>
                </a:solidFill>
                <a:latin typeface="Arial"/>
                <a:cs typeface="Arial"/>
              </a:rPr>
              <a:t>ENHANCEMENT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2584" y="990092"/>
            <a:ext cx="10362565" cy="21627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spc="5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Future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work,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application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cross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platforms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IOS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&amp;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Widows.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sz="1600" spc="5" dirty="0">
                <a:latin typeface="Arial MT"/>
                <a:cs typeface="Arial MT"/>
              </a:rPr>
              <a:t>In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adding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34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more</a:t>
            </a:r>
            <a:r>
              <a:rPr sz="1600" spc="4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features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of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online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smart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business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management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</a:t>
            </a:r>
            <a:r>
              <a:rPr sz="1600" spc="4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access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user’s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latin typeface="Arial MT"/>
                <a:cs typeface="Arial MT"/>
              </a:rPr>
              <a:t>flexibility.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sz="1600" spc="-85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authenticate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list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which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maintained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operating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sz="1600" spc="-8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restrict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usage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all</a:t>
            </a:r>
            <a:r>
              <a:rPr sz="1600" dirty="0">
                <a:latin typeface="Arial MT"/>
                <a:cs typeface="Arial MT"/>
              </a:rPr>
              <a:t> files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privileges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 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056" y="507433"/>
            <a:ext cx="1558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spc="-30" dirty="0">
                <a:solidFill>
                  <a:srgbClr val="D72028"/>
                </a:solidFill>
                <a:latin typeface="Arial"/>
                <a:cs typeface="Arial"/>
              </a:rPr>
              <a:t>RE</a:t>
            </a:r>
            <a:r>
              <a:rPr sz="1800" b="1" i="0" spc="-25" dirty="0">
                <a:solidFill>
                  <a:srgbClr val="D72028"/>
                </a:solidFill>
                <a:latin typeface="Arial"/>
                <a:cs typeface="Arial"/>
              </a:rPr>
              <a:t>F</a:t>
            </a:r>
            <a:r>
              <a:rPr sz="1800" b="1" i="0" spc="-30" dirty="0">
                <a:solidFill>
                  <a:srgbClr val="D72028"/>
                </a:solidFill>
                <a:latin typeface="Arial"/>
                <a:cs typeface="Arial"/>
              </a:rPr>
              <a:t>ERNECE</a:t>
            </a:r>
            <a:r>
              <a:rPr sz="1800" b="1" i="0" dirty="0">
                <a:solidFill>
                  <a:srgbClr val="D72028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056" y="869392"/>
            <a:ext cx="10361931" cy="503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[1]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M.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Falk,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E.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Hagsten,</a:t>
            </a:r>
            <a:r>
              <a:rPr sz="1600" spc="-5" dirty="0">
                <a:latin typeface="Arial MT"/>
                <a:cs typeface="Arial MT"/>
              </a:rPr>
              <a:t> “E-commerce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trends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impacts</a:t>
            </a:r>
            <a:r>
              <a:rPr sz="1600" dirty="0">
                <a:latin typeface="Arial MT"/>
                <a:cs typeface="Arial MT"/>
              </a:rPr>
              <a:t> across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Europe”,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International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Journal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Production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Economics,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170, pp.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357-369,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2015.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[2]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J. 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Mosteller,</a:t>
            </a:r>
            <a:r>
              <a:rPr sz="1600" spc="4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N.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Donthu,</a:t>
            </a:r>
            <a:r>
              <a:rPr sz="1600" spc="48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S.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Eroglu,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“The  </a:t>
            </a:r>
            <a:r>
              <a:rPr sz="1600" spc="-5" dirty="0">
                <a:latin typeface="Arial MT"/>
                <a:cs typeface="Arial MT"/>
              </a:rPr>
              <a:t>fluent</a:t>
            </a:r>
            <a:r>
              <a:rPr sz="1600" spc="4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online</a:t>
            </a:r>
            <a:r>
              <a:rPr sz="1600" spc="4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shopping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experience”,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Journal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Business</a:t>
            </a:r>
            <a:endParaRPr sz="1600">
              <a:latin typeface="Arial MT"/>
              <a:cs typeface="Arial MT"/>
            </a:endParaRPr>
          </a:p>
          <a:p>
            <a:pPr marL="241300" algn="just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Research,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67(11),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pp. 2486-2493,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2014.</a:t>
            </a:r>
            <a:endParaRPr sz="1600">
              <a:latin typeface="Arial MT"/>
              <a:cs typeface="Arial MT"/>
            </a:endParaRPr>
          </a:p>
          <a:p>
            <a:pPr marL="241300" marR="5715" indent="-228600" algn="just">
              <a:lnSpc>
                <a:spcPct val="150100"/>
              </a:lnSpc>
              <a:spcBef>
                <a:spcPts val="98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[3]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5" dirty="0">
                <a:latin typeface="Arial MT"/>
                <a:cs typeface="Arial MT"/>
              </a:rPr>
              <a:t>Y.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Fang,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Qureshi,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Sun,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5" dirty="0">
                <a:latin typeface="Arial MT"/>
                <a:cs typeface="Arial MT"/>
              </a:rPr>
              <a:t>P.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McCole,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E.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Ramsey,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K.H.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Lim,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“Trust,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Satisfaction,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and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Online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Repurchase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Intention:</a:t>
            </a:r>
            <a:r>
              <a:rPr sz="1600" dirty="0">
                <a:latin typeface="Arial MT"/>
                <a:cs typeface="Arial MT"/>
              </a:rPr>
              <a:t>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Moderating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Perceived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Effectiveness</a:t>
            </a:r>
            <a:r>
              <a:rPr sz="1600" spc="-5" dirty="0">
                <a:latin typeface="Arial MT"/>
                <a:cs typeface="Arial MT"/>
              </a:rPr>
              <a:t> of</a:t>
            </a:r>
            <a:r>
              <a:rPr sz="1600" dirty="0">
                <a:latin typeface="Arial MT"/>
                <a:cs typeface="Arial MT"/>
              </a:rPr>
              <a:t> E-Commerce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Institutional </a:t>
            </a:r>
            <a:r>
              <a:rPr sz="1600" dirty="0">
                <a:latin typeface="Arial MT"/>
                <a:cs typeface="Arial MT"/>
              </a:rPr>
              <a:t> Mechanisms”.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Management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Information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Systems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Quarterly,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38(2),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pp. 407-427,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2014.</a:t>
            </a:r>
            <a:endParaRPr sz="16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150100"/>
              </a:lnSpc>
              <a:spcBef>
                <a:spcPts val="101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/>
              <a:t>	</a:t>
            </a:r>
            <a:r>
              <a:rPr sz="1600" dirty="0">
                <a:latin typeface="Arial MT"/>
                <a:cs typeface="Arial MT"/>
              </a:rPr>
              <a:t>[4] </a:t>
            </a:r>
            <a:r>
              <a:rPr sz="1600" spc="5" dirty="0">
                <a:latin typeface="Arial MT"/>
                <a:cs typeface="Arial MT"/>
              </a:rPr>
              <a:t>J. </a:t>
            </a:r>
            <a:r>
              <a:rPr sz="1600" spc="-10" dirty="0">
                <a:latin typeface="Arial MT"/>
                <a:cs typeface="Arial MT"/>
              </a:rPr>
              <a:t>Lehtonen, </a:t>
            </a:r>
            <a:r>
              <a:rPr sz="1600" spc="5" dirty="0">
                <a:latin typeface="Arial MT"/>
                <a:cs typeface="Arial MT"/>
              </a:rPr>
              <a:t>J. </a:t>
            </a:r>
            <a:r>
              <a:rPr sz="1600" spc="-5" dirty="0">
                <a:latin typeface="Arial MT"/>
                <a:cs typeface="Arial MT"/>
              </a:rPr>
              <a:t>M.Småros, </a:t>
            </a:r>
            <a:r>
              <a:rPr sz="1600" spc="-114" dirty="0">
                <a:latin typeface="Arial MT"/>
                <a:cs typeface="Arial MT"/>
              </a:rPr>
              <a:t>P. </a:t>
            </a:r>
            <a:r>
              <a:rPr sz="1600" spc="-5" dirty="0">
                <a:latin typeface="Arial MT"/>
                <a:cs typeface="Arial MT"/>
              </a:rPr>
              <a:t>Appelqvist, and </a:t>
            </a:r>
            <a:r>
              <a:rPr sz="1600" spc="5" dirty="0">
                <a:latin typeface="Arial MT"/>
                <a:cs typeface="Arial MT"/>
              </a:rPr>
              <a:t>J. </a:t>
            </a:r>
            <a:r>
              <a:rPr sz="1600" dirty="0">
                <a:latin typeface="Arial MT"/>
                <a:cs typeface="Arial MT"/>
              </a:rPr>
              <a:t>Holmström, </a:t>
            </a:r>
            <a:r>
              <a:rPr sz="1600" spc="-10" dirty="0">
                <a:latin typeface="Arial MT"/>
                <a:cs typeface="Arial MT"/>
              </a:rPr>
              <a:t>“The </a:t>
            </a:r>
            <a:r>
              <a:rPr sz="1600" spc="-5" dirty="0">
                <a:latin typeface="Arial MT"/>
                <a:cs typeface="Arial MT"/>
              </a:rPr>
              <a:t>impact </a:t>
            </a:r>
            <a:r>
              <a:rPr sz="1600" spc="-15" dirty="0">
                <a:latin typeface="Arial MT"/>
                <a:cs typeface="Arial MT"/>
              </a:rPr>
              <a:t>of </a:t>
            </a:r>
            <a:r>
              <a:rPr sz="1600" spc="-5" dirty="0">
                <a:latin typeface="Arial MT"/>
                <a:cs typeface="Arial MT"/>
              </a:rPr>
              <a:t>increasing demand </a:t>
            </a:r>
            <a:r>
              <a:rPr sz="1600" spc="-10" dirty="0">
                <a:latin typeface="Arial MT"/>
                <a:cs typeface="Arial MT"/>
              </a:rPr>
              <a:t>visibility on </a:t>
            </a:r>
            <a:r>
              <a:rPr sz="1600" spc="-5" dirty="0">
                <a:latin typeface="Arial MT"/>
                <a:cs typeface="Arial MT"/>
              </a:rPr>
              <a:t> production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inventory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control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efficiency”,</a:t>
            </a:r>
            <a:r>
              <a:rPr sz="1600" spc="-5" dirty="0">
                <a:latin typeface="Arial MT"/>
                <a:cs typeface="Arial MT"/>
              </a:rPr>
              <a:t> International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Journal</a:t>
            </a:r>
            <a:r>
              <a:rPr sz="1600" spc="-5" dirty="0">
                <a:latin typeface="Arial MT"/>
                <a:cs typeface="Arial MT"/>
              </a:rPr>
              <a:t> of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Physical</a:t>
            </a:r>
            <a:r>
              <a:rPr sz="1600" spc="-5" dirty="0">
                <a:latin typeface="Arial MT"/>
                <a:cs typeface="Arial MT"/>
              </a:rPr>
              <a:t> Distribution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&amp;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Logistics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Management, 33(4),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pp. 336-354,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2003.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[5]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R.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Ramanathan,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U.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Ramanathan,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H.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Hsiao,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“The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impact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of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ecommerce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Taiwanese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SMEs: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Marketing</a:t>
            </a:r>
            <a:endParaRPr sz="1600">
              <a:latin typeface="Arial MT"/>
              <a:cs typeface="Arial MT"/>
            </a:endParaRPr>
          </a:p>
          <a:p>
            <a:pPr marL="241300" algn="just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operations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effects”,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International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Journal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Economics,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140(2),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pp.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934-943,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2012.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514600"/>
            <a:ext cx="11379200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  <a:tabLst>
                <a:tab pos="2333625" algn="l"/>
                <a:tab pos="4629150" algn="l"/>
              </a:tabLst>
            </a:pPr>
            <a:r>
              <a:rPr sz="4800" spc="-360" dirty="0">
                <a:solidFill>
                  <a:srgbClr val="C00000"/>
                </a:solidFill>
              </a:rPr>
              <a:t>ONLINE	</a:t>
            </a:r>
            <a:r>
              <a:rPr sz="4800" spc="-15" dirty="0">
                <a:solidFill>
                  <a:srgbClr val="C00000"/>
                </a:solidFill>
              </a:rPr>
              <a:t>SMART	</a:t>
            </a:r>
            <a:r>
              <a:rPr sz="4800" spc="-145" dirty="0">
                <a:solidFill>
                  <a:srgbClr val="C00000"/>
                </a:solidFill>
              </a:rPr>
              <a:t>BUSINESS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323" y="2469041"/>
            <a:ext cx="8686800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i="0" spc="-595" dirty="0">
                <a:latin typeface="Times New Roman"/>
                <a:cs typeface="Times New Roman"/>
              </a:rPr>
              <a:t>THANK</a:t>
            </a:r>
            <a:r>
              <a:rPr sz="11500" i="0" spc="-65" dirty="0">
                <a:latin typeface="Times New Roman"/>
                <a:cs typeface="Times New Roman"/>
              </a:rPr>
              <a:t> </a:t>
            </a:r>
            <a:r>
              <a:rPr sz="11500" i="0" spc="-220" dirty="0">
                <a:latin typeface="Times New Roman"/>
                <a:cs typeface="Times New Roman"/>
              </a:rPr>
              <a:t>-</a:t>
            </a:r>
            <a:r>
              <a:rPr sz="11500" i="0" spc="-40" dirty="0">
                <a:latin typeface="Times New Roman"/>
                <a:cs typeface="Times New Roman"/>
              </a:rPr>
              <a:t> </a:t>
            </a:r>
            <a:r>
              <a:rPr sz="11500" i="0" spc="-1125" dirty="0">
                <a:latin typeface="Times New Roman"/>
                <a:cs typeface="Times New Roman"/>
              </a:rPr>
              <a:t>YOU</a:t>
            </a:r>
            <a:endParaRPr sz="1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187" y="502247"/>
            <a:ext cx="271526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0" spc="-50" dirty="0">
                <a:solidFill>
                  <a:srgbClr val="D72028"/>
                </a:solidFill>
                <a:latin typeface="Arial"/>
                <a:cs typeface="Arial"/>
              </a:rPr>
              <a:t>AIM</a:t>
            </a:r>
            <a:r>
              <a:rPr sz="2000" b="1" i="0" spc="30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15" dirty="0">
                <a:solidFill>
                  <a:srgbClr val="D72028"/>
                </a:solidFill>
                <a:latin typeface="Arial"/>
                <a:cs typeface="Arial"/>
              </a:rPr>
              <a:t>OF</a:t>
            </a:r>
            <a:r>
              <a:rPr sz="2000" b="1" i="0" spc="-4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15" dirty="0">
                <a:solidFill>
                  <a:srgbClr val="D72028"/>
                </a:solidFill>
                <a:latin typeface="Arial"/>
                <a:cs typeface="Arial"/>
              </a:rPr>
              <a:t>THE</a:t>
            </a:r>
            <a:r>
              <a:rPr sz="2000" b="1" i="0" spc="-5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30" dirty="0">
                <a:solidFill>
                  <a:srgbClr val="D72028"/>
                </a:solid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995" y="875487"/>
            <a:ext cx="10934700" cy="569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40100"/>
              </a:lnSpc>
              <a:spcBef>
                <a:spcPts val="9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project </a:t>
            </a:r>
            <a:r>
              <a:rPr sz="1600" spc="-10" dirty="0">
                <a:latin typeface="Arial MT"/>
                <a:cs typeface="Arial MT"/>
              </a:rPr>
              <a:t>“SMART </a:t>
            </a:r>
            <a:r>
              <a:rPr sz="1600" spc="-5" dirty="0">
                <a:latin typeface="Arial MT"/>
                <a:cs typeface="Arial MT"/>
              </a:rPr>
              <a:t>BUSINESS” </a:t>
            </a:r>
            <a:r>
              <a:rPr sz="1600" spc="-10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small </a:t>
            </a:r>
            <a:r>
              <a:rPr sz="1600" spc="-10" dirty="0">
                <a:latin typeface="Arial MT"/>
                <a:cs typeface="Arial MT"/>
              </a:rPr>
              <a:t>approach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automate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ledges of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retailers, </a:t>
            </a:r>
            <a:r>
              <a:rPr sz="1600" spc="-10" dirty="0">
                <a:latin typeface="Arial MT"/>
                <a:cs typeface="Arial MT"/>
              </a:rPr>
              <a:t>distributors </a:t>
            </a:r>
            <a:r>
              <a:rPr sz="1600" spc="-5" dirty="0">
                <a:latin typeface="Arial MT"/>
                <a:cs typeface="Arial MT"/>
              </a:rPr>
              <a:t>and stockiest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help </a:t>
            </a:r>
            <a:r>
              <a:rPr sz="1600" spc="-10" dirty="0">
                <a:latin typeface="Arial MT"/>
                <a:cs typeface="Arial MT"/>
              </a:rPr>
              <a:t>them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overcome stress </a:t>
            </a:r>
            <a:r>
              <a:rPr sz="1600" spc="-10" dirty="0">
                <a:latin typeface="Arial MT"/>
                <a:cs typeface="Arial MT"/>
              </a:rPr>
              <a:t>when</a:t>
            </a:r>
            <a:r>
              <a:rPr sz="1600" spc="-5" dirty="0">
                <a:latin typeface="Arial MT"/>
                <a:cs typeface="Arial MT"/>
              </a:rPr>
              <a:t> comes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investment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analysis</a:t>
            </a:r>
            <a:r>
              <a:rPr sz="1600" spc="-5" dirty="0">
                <a:latin typeface="Arial MT"/>
                <a:cs typeface="Arial MT"/>
              </a:rPr>
              <a:t> and management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stocks,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and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maintaining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products.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project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deals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about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marketing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requirement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strategy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clients.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These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marketing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strategies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differ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Arial MT"/>
                <a:cs typeface="Arial MT"/>
              </a:rPr>
              <a:t>place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place,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time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10" dirty="0">
                <a:latin typeface="Arial MT"/>
                <a:cs typeface="Arial MT"/>
              </a:rPr>
              <a:t>time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application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been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developed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customized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categories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of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clients.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categories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of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770"/>
              </a:spcBef>
              <a:tabLst>
                <a:tab pos="2265680" algn="l"/>
                <a:tab pos="3634104" algn="l"/>
              </a:tabLst>
            </a:pPr>
            <a:r>
              <a:rPr sz="1600" dirty="0">
                <a:latin typeface="Arial MT"/>
                <a:cs typeface="Arial MT"/>
              </a:rPr>
              <a:t>clients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i)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Retailer	</a:t>
            </a:r>
            <a:r>
              <a:rPr sz="1600" dirty="0">
                <a:latin typeface="Arial MT"/>
                <a:cs typeface="Arial MT"/>
              </a:rPr>
              <a:t>ii)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Distributor	iii)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Stockiest.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2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2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</a:t>
            </a:r>
            <a:r>
              <a:rPr sz="1600" spc="2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retailer</a:t>
            </a:r>
            <a:r>
              <a:rPr sz="1600" spc="2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maintain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his/her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profile.</a:t>
            </a:r>
            <a:r>
              <a:rPr sz="1600" spc="2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He/She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2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2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all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2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distributors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available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Arial MT"/>
                <a:cs typeface="Arial MT"/>
              </a:rPr>
              <a:t>product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5" dirty="0">
                <a:latin typeface="Arial MT"/>
                <a:cs typeface="Arial MT"/>
              </a:rPr>
              <a:t> which </a:t>
            </a:r>
            <a:r>
              <a:rPr sz="1600" dirty="0">
                <a:latin typeface="Arial MT"/>
                <a:cs typeface="Arial MT"/>
              </a:rPr>
              <a:t>has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registered.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He/She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nearest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distributors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demands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customers.</a:t>
            </a:r>
            <a:endParaRPr sz="16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140000"/>
              </a:lnSpc>
              <a:spcBef>
                <a:spcPts val="98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spc="-15" dirty="0">
                <a:latin typeface="Arial MT"/>
                <a:cs typeface="Arial MT"/>
              </a:rPr>
              <a:t>Similarly, </a:t>
            </a:r>
            <a:r>
              <a:rPr sz="1600" spc="-5" dirty="0">
                <a:latin typeface="Arial MT"/>
                <a:cs typeface="Arial MT"/>
              </a:rPr>
              <a:t>using this </a:t>
            </a:r>
            <a:r>
              <a:rPr sz="1600" spc="-10" dirty="0">
                <a:latin typeface="Arial MT"/>
                <a:cs typeface="Arial MT"/>
              </a:rPr>
              <a:t>application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distributor </a:t>
            </a:r>
            <a:r>
              <a:rPr sz="1600" dirty="0">
                <a:latin typeface="Arial MT"/>
                <a:cs typeface="Arial MT"/>
              </a:rPr>
              <a:t>can </a:t>
            </a:r>
            <a:r>
              <a:rPr sz="1600" spc="-5" dirty="0">
                <a:latin typeface="Arial MT"/>
                <a:cs typeface="Arial MT"/>
              </a:rPr>
              <a:t>maintain his/her profile </a:t>
            </a:r>
            <a:r>
              <a:rPr sz="1600" dirty="0">
                <a:latin typeface="Arial MT"/>
                <a:cs typeface="Arial MT"/>
              </a:rPr>
              <a:t>and can find </a:t>
            </a:r>
            <a:r>
              <a:rPr sz="1600" spc="-10" dirty="0">
                <a:latin typeface="Arial MT"/>
                <a:cs typeface="Arial MT"/>
              </a:rPr>
              <a:t>all </a:t>
            </a:r>
            <a:r>
              <a:rPr sz="1600" dirty="0">
                <a:latin typeface="Arial MT"/>
                <a:cs typeface="Arial MT"/>
              </a:rPr>
              <a:t>the stockiest </a:t>
            </a:r>
            <a:r>
              <a:rPr sz="1600" spc="-5" dirty="0">
                <a:latin typeface="Arial MT"/>
                <a:cs typeface="Arial MT"/>
              </a:rPr>
              <a:t>available </a:t>
            </a:r>
            <a:r>
              <a:rPr sz="1600" dirty="0">
                <a:latin typeface="Arial MT"/>
                <a:cs typeface="Arial MT"/>
              </a:rPr>
              <a:t>for the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which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he/she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 registered.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He/She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products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from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nearest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available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stockiest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based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demands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of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retailers.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They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maintain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track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retailers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existing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location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so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0" dirty="0">
                <a:latin typeface="Arial MT"/>
                <a:cs typeface="Arial MT"/>
              </a:rPr>
              <a:t> expand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business.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5" y="477932"/>
            <a:ext cx="374967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0" spc="-30" dirty="0">
                <a:solidFill>
                  <a:srgbClr val="D72028"/>
                </a:solidFill>
                <a:latin typeface="Arial"/>
                <a:cs typeface="Arial"/>
              </a:rPr>
              <a:t>OBJECTIVE</a:t>
            </a:r>
            <a:r>
              <a:rPr sz="2000" b="1" i="0" spc="70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15" dirty="0">
                <a:solidFill>
                  <a:srgbClr val="D72028"/>
                </a:solidFill>
                <a:latin typeface="Arial"/>
                <a:cs typeface="Arial"/>
              </a:rPr>
              <a:t>OF</a:t>
            </a:r>
            <a:r>
              <a:rPr sz="2000" b="1" i="0" spc="-5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20" dirty="0">
                <a:solidFill>
                  <a:srgbClr val="D72028"/>
                </a:solidFill>
                <a:latin typeface="Arial"/>
                <a:cs typeface="Arial"/>
              </a:rPr>
              <a:t>THIS</a:t>
            </a:r>
            <a:r>
              <a:rPr sz="2000" b="1" i="0" spc="-2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30" dirty="0">
                <a:solidFill>
                  <a:srgbClr val="D72028"/>
                </a:solid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316" y="995478"/>
            <a:ext cx="10608945" cy="1263808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application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retailer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maintain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his/her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profile.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He/She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dirty="0">
                <a:latin typeface="Arial MT"/>
                <a:cs typeface="Arial MT"/>
              </a:rPr>
              <a:t> 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distributors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product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which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 registered.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He/She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nearest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distributors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demands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customers.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673" y="504151"/>
            <a:ext cx="569150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0" spc="-40" dirty="0">
                <a:solidFill>
                  <a:srgbClr val="D72028"/>
                </a:solidFill>
                <a:latin typeface="Arial"/>
                <a:cs typeface="Arial"/>
              </a:rPr>
              <a:t>SOFTWARE</a:t>
            </a:r>
            <a:r>
              <a:rPr sz="2000" b="1" i="0" spc="-30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40" dirty="0">
                <a:solidFill>
                  <a:srgbClr val="D72028"/>
                </a:solidFill>
                <a:latin typeface="Arial"/>
                <a:cs typeface="Arial"/>
              </a:rPr>
              <a:t>AND</a:t>
            </a:r>
            <a:r>
              <a:rPr sz="2000" b="1" i="0" spc="5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40" dirty="0">
                <a:solidFill>
                  <a:srgbClr val="D72028"/>
                </a:solidFill>
                <a:latin typeface="Arial"/>
                <a:cs typeface="Arial"/>
              </a:rPr>
              <a:t>HARDWARE</a:t>
            </a:r>
            <a:r>
              <a:rPr sz="2000" b="1" i="0" spc="40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2000" b="1" i="0" spc="-25" dirty="0">
                <a:solidFill>
                  <a:srgbClr val="D72028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672" y="880619"/>
            <a:ext cx="5287645" cy="56028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35" dirty="0">
                <a:solidFill>
                  <a:srgbClr val="DA2727"/>
                </a:solidFill>
                <a:latin typeface="Arial"/>
                <a:cs typeface="Arial"/>
              </a:rPr>
              <a:t>H</a:t>
            </a:r>
            <a:r>
              <a:rPr sz="1400" b="1" spc="-55" dirty="0">
                <a:solidFill>
                  <a:srgbClr val="DA2727"/>
                </a:solidFill>
                <a:latin typeface="Arial"/>
                <a:cs typeface="Arial"/>
              </a:rPr>
              <a:t>A</a:t>
            </a:r>
            <a:r>
              <a:rPr sz="1400" b="1" spc="-35" dirty="0">
                <a:solidFill>
                  <a:srgbClr val="DA2727"/>
                </a:solidFill>
                <a:latin typeface="Arial"/>
                <a:cs typeface="Arial"/>
              </a:rPr>
              <a:t>RD</a:t>
            </a:r>
            <a:r>
              <a:rPr sz="1400" b="1" spc="-105" dirty="0">
                <a:solidFill>
                  <a:srgbClr val="DA2727"/>
                </a:solidFill>
                <a:latin typeface="Arial"/>
                <a:cs typeface="Arial"/>
              </a:rPr>
              <a:t>W</a:t>
            </a:r>
            <a:r>
              <a:rPr sz="1400" b="1" spc="-55" dirty="0">
                <a:solidFill>
                  <a:srgbClr val="DA2727"/>
                </a:solidFill>
                <a:latin typeface="Arial"/>
                <a:cs typeface="Arial"/>
              </a:rPr>
              <a:t>A</a:t>
            </a:r>
            <a:r>
              <a:rPr sz="1400" b="1" spc="-35" dirty="0">
                <a:solidFill>
                  <a:srgbClr val="DA2727"/>
                </a:solidFill>
                <a:latin typeface="Arial"/>
                <a:cs typeface="Arial"/>
              </a:rPr>
              <a:t>R</a:t>
            </a:r>
            <a:r>
              <a:rPr sz="1400" b="1" spc="-10" dirty="0">
                <a:solidFill>
                  <a:srgbClr val="DA2727"/>
                </a:solidFill>
                <a:latin typeface="Arial"/>
                <a:cs typeface="Arial"/>
              </a:rPr>
              <a:t>E</a:t>
            </a:r>
            <a:r>
              <a:rPr sz="1400" b="1" spc="-75" dirty="0">
                <a:solidFill>
                  <a:srgbClr val="DA2727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DA2727"/>
                </a:solidFill>
                <a:latin typeface="Arial"/>
                <a:cs typeface="Arial"/>
              </a:rPr>
              <a:t>R</a:t>
            </a:r>
            <a:r>
              <a:rPr sz="1400" b="1" spc="-30" dirty="0">
                <a:solidFill>
                  <a:srgbClr val="DA2727"/>
                </a:solidFill>
                <a:latin typeface="Arial"/>
                <a:cs typeface="Arial"/>
              </a:rPr>
              <a:t>E</a:t>
            </a:r>
            <a:r>
              <a:rPr sz="1400" b="1" spc="-40" dirty="0">
                <a:solidFill>
                  <a:srgbClr val="DA2727"/>
                </a:solidFill>
                <a:latin typeface="Arial"/>
                <a:cs typeface="Arial"/>
              </a:rPr>
              <a:t>Q</a:t>
            </a:r>
            <a:r>
              <a:rPr sz="1400" b="1" spc="-35" dirty="0">
                <a:solidFill>
                  <a:srgbClr val="DA2727"/>
                </a:solidFill>
                <a:latin typeface="Arial"/>
                <a:cs typeface="Arial"/>
              </a:rPr>
              <a:t>UIR</a:t>
            </a:r>
            <a:r>
              <a:rPr sz="1400" b="1" spc="-30" dirty="0">
                <a:solidFill>
                  <a:srgbClr val="DA2727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DA2727"/>
                </a:solidFill>
                <a:latin typeface="Arial"/>
                <a:cs typeface="Arial"/>
              </a:rPr>
              <a:t>M</a:t>
            </a:r>
            <a:r>
              <a:rPr sz="1400" b="1" spc="-30" dirty="0">
                <a:solidFill>
                  <a:srgbClr val="DA2727"/>
                </a:solidFill>
                <a:latin typeface="Arial"/>
                <a:cs typeface="Arial"/>
              </a:rPr>
              <a:t>E</a:t>
            </a:r>
            <a:r>
              <a:rPr sz="1400" b="1" spc="-55" dirty="0">
                <a:solidFill>
                  <a:srgbClr val="DA2727"/>
                </a:solidFill>
                <a:latin typeface="Arial"/>
                <a:cs typeface="Arial"/>
              </a:rPr>
              <a:t>N</a:t>
            </a:r>
            <a:r>
              <a:rPr sz="1400" b="1" spc="-40" dirty="0">
                <a:solidFill>
                  <a:srgbClr val="DA2727"/>
                </a:solidFill>
                <a:latin typeface="Arial"/>
                <a:cs typeface="Arial"/>
              </a:rPr>
              <a:t>T</a:t>
            </a:r>
            <a:r>
              <a:rPr sz="1400" b="1" spc="-30" dirty="0">
                <a:solidFill>
                  <a:srgbClr val="DA2727"/>
                </a:solidFill>
                <a:latin typeface="Arial"/>
                <a:cs typeface="Arial"/>
              </a:rPr>
              <a:t>S</a:t>
            </a:r>
            <a:r>
              <a:rPr sz="1400" b="1" spc="-5" dirty="0">
                <a:solidFill>
                  <a:srgbClr val="DA2727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Wingdings"/>
              <a:buChar char=""/>
              <a:tabLst>
                <a:tab pos="241300" algn="l"/>
                <a:tab pos="2853690" algn="l"/>
                <a:tab pos="3148965" algn="l"/>
              </a:tabLst>
            </a:pPr>
            <a:r>
              <a:rPr sz="1400" spc="-10" dirty="0">
                <a:latin typeface="Arial MT"/>
                <a:cs typeface="Arial MT"/>
              </a:rPr>
              <a:t>Processor	</a:t>
            </a:r>
            <a:r>
              <a:rPr sz="1400" spc="-5" dirty="0">
                <a:latin typeface="Arial MT"/>
                <a:cs typeface="Arial MT"/>
              </a:rPr>
              <a:t>:	</a:t>
            </a:r>
            <a:r>
              <a:rPr sz="1400" spc="-15" dirty="0">
                <a:latin typeface="Arial MT"/>
                <a:cs typeface="Arial MT"/>
              </a:rPr>
              <a:t>Intel</a:t>
            </a:r>
            <a:r>
              <a:rPr sz="1400" spc="-5" dirty="0">
                <a:latin typeface="Arial MT"/>
                <a:cs typeface="Arial MT"/>
              </a:rPr>
              <a:t> 3</a:t>
            </a:r>
            <a:endParaRPr sz="1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241300" algn="l"/>
                <a:tab pos="2853690" algn="l"/>
                <a:tab pos="3148965" algn="l"/>
              </a:tabLst>
            </a:pPr>
            <a:r>
              <a:rPr sz="1400" spc="-15" dirty="0">
                <a:latin typeface="Arial MT"/>
                <a:cs typeface="Arial MT"/>
              </a:rPr>
              <a:t>Motherboard	</a:t>
            </a:r>
            <a:r>
              <a:rPr sz="1400" spc="-5" dirty="0">
                <a:latin typeface="Arial MT"/>
                <a:cs typeface="Arial MT"/>
              </a:rPr>
              <a:t>:	</a:t>
            </a:r>
            <a:r>
              <a:rPr sz="1400" spc="-15" dirty="0">
                <a:latin typeface="Arial MT"/>
                <a:cs typeface="Arial MT"/>
              </a:rPr>
              <a:t>Intel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915gvsr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chipset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board</a:t>
            </a:r>
            <a:endParaRPr sz="1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50"/>
              </a:spcBef>
              <a:buFont typeface="Wingdings"/>
              <a:buChar char=""/>
              <a:tabLst>
                <a:tab pos="241300" algn="l"/>
                <a:tab pos="2853690" algn="l"/>
                <a:tab pos="3148965" algn="l"/>
              </a:tabLst>
            </a:pPr>
            <a:r>
              <a:rPr sz="1400" spc="-10" dirty="0">
                <a:latin typeface="Arial MT"/>
                <a:cs typeface="Arial MT"/>
              </a:rPr>
              <a:t>Ram	</a:t>
            </a:r>
            <a:r>
              <a:rPr sz="1400" spc="-5" dirty="0">
                <a:latin typeface="Arial MT"/>
                <a:cs typeface="Arial MT"/>
              </a:rPr>
              <a:t>:	4</a:t>
            </a:r>
            <a:r>
              <a:rPr sz="1400" spc="-10" dirty="0">
                <a:latin typeface="Arial MT"/>
                <a:cs typeface="Arial MT"/>
              </a:rPr>
              <a:t> gb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ddr2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ram</a:t>
            </a:r>
            <a:endParaRPr sz="1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40"/>
              </a:spcBef>
              <a:buFont typeface="Wingdings"/>
              <a:buChar char=""/>
              <a:tabLst>
                <a:tab pos="241300" algn="l"/>
                <a:tab pos="2853690" algn="l"/>
                <a:tab pos="3148965" algn="l"/>
              </a:tabLst>
            </a:pPr>
            <a:r>
              <a:rPr sz="1400" spc="-10" dirty="0">
                <a:latin typeface="Arial MT"/>
                <a:cs typeface="Arial MT"/>
              </a:rPr>
              <a:t>Hard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disk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drive	</a:t>
            </a:r>
            <a:r>
              <a:rPr sz="1400" spc="-5" dirty="0">
                <a:latin typeface="Arial MT"/>
                <a:cs typeface="Arial MT"/>
              </a:rPr>
              <a:t>:	</a:t>
            </a:r>
            <a:r>
              <a:rPr sz="1400" spc="-10" dirty="0">
                <a:latin typeface="Arial MT"/>
                <a:cs typeface="Arial MT"/>
              </a:rPr>
              <a:t>160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gb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400" b="1" spc="-30" dirty="0">
                <a:solidFill>
                  <a:srgbClr val="DA2727"/>
                </a:solidFill>
                <a:latin typeface="Arial"/>
                <a:cs typeface="Arial"/>
              </a:rPr>
              <a:t>S</a:t>
            </a:r>
            <a:r>
              <a:rPr sz="1400" b="1" spc="-40" dirty="0">
                <a:solidFill>
                  <a:srgbClr val="DA2727"/>
                </a:solidFill>
                <a:latin typeface="Arial"/>
                <a:cs typeface="Arial"/>
              </a:rPr>
              <a:t>OFT</a:t>
            </a:r>
            <a:r>
              <a:rPr sz="1400" b="1" spc="-105" dirty="0">
                <a:solidFill>
                  <a:srgbClr val="DA2727"/>
                </a:solidFill>
                <a:latin typeface="Arial"/>
                <a:cs typeface="Arial"/>
              </a:rPr>
              <a:t>W</a:t>
            </a:r>
            <a:r>
              <a:rPr sz="1400" b="1" spc="-55" dirty="0">
                <a:solidFill>
                  <a:srgbClr val="DA2727"/>
                </a:solidFill>
                <a:latin typeface="Arial"/>
                <a:cs typeface="Arial"/>
              </a:rPr>
              <a:t>A</a:t>
            </a:r>
            <a:r>
              <a:rPr sz="1400" b="1" spc="-35" dirty="0">
                <a:solidFill>
                  <a:srgbClr val="DA2727"/>
                </a:solidFill>
                <a:latin typeface="Arial"/>
                <a:cs typeface="Arial"/>
              </a:rPr>
              <a:t>R</a:t>
            </a:r>
            <a:r>
              <a:rPr sz="1400" b="1" spc="-10" dirty="0">
                <a:solidFill>
                  <a:srgbClr val="DA2727"/>
                </a:solidFill>
                <a:latin typeface="Arial"/>
                <a:cs typeface="Arial"/>
              </a:rPr>
              <a:t>E</a:t>
            </a:r>
            <a:r>
              <a:rPr sz="1400" b="1" spc="-75" dirty="0">
                <a:solidFill>
                  <a:srgbClr val="DA2727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DA2727"/>
                </a:solidFill>
                <a:latin typeface="Arial"/>
                <a:cs typeface="Arial"/>
              </a:rPr>
              <a:t>R</a:t>
            </a:r>
            <a:r>
              <a:rPr sz="1400" b="1" spc="-30" dirty="0">
                <a:solidFill>
                  <a:srgbClr val="DA2727"/>
                </a:solidFill>
                <a:latin typeface="Arial"/>
                <a:cs typeface="Arial"/>
              </a:rPr>
              <a:t>E</a:t>
            </a:r>
            <a:r>
              <a:rPr sz="1400" b="1" spc="-40" dirty="0">
                <a:solidFill>
                  <a:srgbClr val="DA2727"/>
                </a:solidFill>
                <a:latin typeface="Arial"/>
                <a:cs typeface="Arial"/>
              </a:rPr>
              <a:t>Q</a:t>
            </a:r>
            <a:r>
              <a:rPr sz="1400" b="1" spc="-35" dirty="0">
                <a:solidFill>
                  <a:srgbClr val="DA2727"/>
                </a:solidFill>
                <a:latin typeface="Arial"/>
                <a:cs typeface="Arial"/>
              </a:rPr>
              <a:t>UIR</a:t>
            </a:r>
            <a:r>
              <a:rPr sz="1400" b="1" spc="-30" dirty="0">
                <a:solidFill>
                  <a:srgbClr val="DA2727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DA2727"/>
                </a:solidFill>
                <a:latin typeface="Arial"/>
                <a:cs typeface="Arial"/>
              </a:rPr>
              <a:t>M</a:t>
            </a:r>
            <a:r>
              <a:rPr sz="1400" b="1" spc="-55" dirty="0">
                <a:solidFill>
                  <a:srgbClr val="DA2727"/>
                </a:solidFill>
                <a:latin typeface="Arial"/>
                <a:cs typeface="Arial"/>
              </a:rPr>
              <a:t>E</a:t>
            </a:r>
            <a:r>
              <a:rPr sz="1400" b="1" spc="-35" dirty="0">
                <a:solidFill>
                  <a:srgbClr val="DA2727"/>
                </a:solidFill>
                <a:latin typeface="Arial"/>
                <a:cs typeface="Arial"/>
              </a:rPr>
              <a:t>N</a:t>
            </a:r>
            <a:r>
              <a:rPr sz="1400" b="1" spc="-40" dirty="0">
                <a:solidFill>
                  <a:srgbClr val="DA2727"/>
                </a:solidFill>
                <a:latin typeface="Arial"/>
                <a:cs typeface="Arial"/>
              </a:rPr>
              <a:t>T</a:t>
            </a:r>
            <a:r>
              <a:rPr sz="1400" b="1" spc="-55" dirty="0">
                <a:solidFill>
                  <a:srgbClr val="DA2727"/>
                </a:solidFill>
                <a:latin typeface="Arial"/>
                <a:cs typeface="Arial"/>
              </a:rPr>
              <a:t>S</a:t>
            </a:r>
            <a:r>
              <a:rPr sz="1400" b="1" spc="-5" dirty="0">
                <a:solidFill>
                  <a:srgbClr val="DA2727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Wingdings"/>
              <a:buChar char=""/>
              <a:tabLst>
                <a:tab pos="241300" algn="l"/>
                <a:tab pos="1841500" algn="l"/>
                <a:tab pos="2039620" algn="l"/>
              </a:tabLst>
            </a:pPr>
            <a:r>
              <a:rPr sz="1400" spc="-15" dirty="0">
                <a:latin typeface="Arial MT"/>
                <a:cs typeface="Arial MT"/>
              </a:rPr>
              <a:t>Front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end	</a:t>
            </a:r>
            <a:r>
              <a:rPr sz="1400" spc="-5" dirty="0">
                <a:latin typeface="Arial MT"/>
                <a:cs typeface="Arial MT"/>
              </a:rPr>
              <a:t>:	html5,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css3,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bootstrap</a:t>
            </a:r>
            <a:endParaRPr sz="1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Wingdings"/>
              <a:buChar char=""/>
              <a:tabLst>
                <a:tab pos="241300" algn="l"/>
                <a:tab pos="1841500" algn="l"/>
                <a:tab pos="2039620" algn="l"/>
              </a:tabLst>
            </a:pPr>
            <a:r>
              <a:rPr sz="1400" spc="-10" dirty="0">
                <a:latin typeface="Arial MT"/>
                <a:cs typeface="Arial MT"/>
              </a:rPr>
              <a:t>Back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end	</a:t>
            </a:r>
            <a:r>
              <a:rPr sz="1400" spc="-5" dirty="0">
                <a:latin typeface="Arial MT"/>
                <a:cs typeface="Arial MT"/>
              </a:rPr>
              <a:t>:	</a:t>
            </a:r>
            <a:r>
              <a:rPr sz="1400" spc="-15" dirty="0">
                <a:latin typeface="Arial MT"/>
                <a:cs typeface="Arial MT"/>
              </a:rPr>
              <a:t>php,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mysql</a:t>
            </a:r>
            <a:endParaRPr sz="1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241300" algn="l"/>
                <a:tab pos="1841500" algn="l"/>
                <a:tab pos="2039620" algn="l"/>
              </a:tabLst>
            </a:pPr>
            <a:r>
              <a:rPr sz="1400" spc="-10" dirty="0">
                <a:latin typeface="Arial MT"/>
                <a:cs typeface="Arial MT"/>
              </a:rPr>
              <a:t>Control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end	</a:t>
            </a:r>
            <a:r>
              <a:rPr sz="1400" spc="-5" dirty="0">
                <a:latin typeface="Arial MT"/>
                <a:cs typeface="Arial MT"/>
              </a:rPr>
              <a:t>:	</a:t>
            </a:r>
            <a:r>
              <a:rPr sz="1400" spc="-10" dirty="0">
                <a:latin typeface="Arial MT"/>
                <a:cs typeface="Arial MT"/>
              </a:rPr>
              <a:t>angular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java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script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400" b="1" spc="-25" dirty="0">
                <a:solidFill>
                  <a:srgbClr val="DA2727"/>
                </a:solidFill>
                <a:latin typeface="Arial"/>
                <a:cs typeface="Arial"/>
              </a:rPr>
              <a:t>PHP</a:t>
            </a:r>
            <a:r>
              <a:rPr sz="1400" b="1" spc="215" dirty="0">
                <a:solidFill>
                  <a:srgbClr val="DA2727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DA2727"/>
                </a:solidFill>
                <a:latin typeface="Arial"/>
                <a:cs typeface="Arial"/>
              </a:rPr>
              <a:t>TOOLS: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50"/>
              </a:spcBef>
              <a:buFont typeface="Wingdings"/>
              <a:buChar char=""/>
              <a:tabLst>
                <a:tab pos="241300" algn="l"/>
              </a:tabLst>
            </a:pPr>
            <a:r>
              <a:rPr sz="1400" spc="-15" dirty="0">
                <a:latin typeface="Arial MT"/>
                <a:cs typeface="Arial MT"/>
              </a:rPr>
              <a:t>xampp-win32-5.5.19-0-VC11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400" b="1" spc="-55" dirty="0">
                <a:solidFill>
                  <a:srgbClr val="DA2727"/>
                </a:solidFill>
                <a:latin typeface="Arial"/>
                <a:cs typeface="Arial"/>
              </a:rPr>
              <a:t>A</a:t>
            </a:r>
            <a:r>
              <a:rPr sz="1400" b="1" spc="-30" dirty="0">
                <a:solidFill>
                  <a:srgbClr val="DA2727"/>
                </a:solidFill>
                <a:latin typeface="Arial"/>
                <a:cs typeface="Arial"/>
              </a:rPr>
              <a:t>NDR</a:t>
            </a:r>
            <a:r>
              <a:rPr sz="1400" b="1" spc="-35" dirty="0">
                <a:solidFill>
                  <a:srgbClr val="DA2727"/>
                </a:solidFill>
                <a:latin typeface="Arial"/>
                <a:cs typeface="Arial"/>
              </a:rPr>
              <a:t>OI</a:t>
            </a:r>
            <a:r>
              <a:rPr sz="1400" b="1" spc="-5" dirty="0">
                <a:solidFill>
                  <a:srgbClr val="DA2727"/>
                </a:solidFill>
                <a:latin typeface="Arial"/>
                <a:cs typeface="Arial"/>
              </a:rPr>
              <a:t>D</a:t>
            </a:r>
            <a:r>
              <a:rPr sz="1400" b="1" spc="-80" dirty="0">
                <a:solidFill>
                  <a:srgbClr val="DA2727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DA2727"/>
                </a:solidFill>
                <a:latin typeface="Arial"/>
                <a:cs typeface="Arial"/>
              </a:rPr>
              <a:t>T</a:t>
            </a:r>
            <a:r>
              <a:rPr sz="1400" b="1" spc="-35" dirty="0">
                <a:solidFill>
                  <a:srgbClr val="DA2727"/>
                </a:solidFill>
                <a:latin typeface="Arial"/>
                <a:cs typeface="Arial"/>
              </a:rPr>
              <a:t>OO</a:t>
            </a:r>
            <a:r>
              <a:rPr sz="1400" b="1" spc="-45" dirty="0">
                <a:solidFill>
                  <a:srgbClr val="DA2727"/>
                </a:solidFill>
                <a:latin typeface="Arial"/>
                <a:cs typeface="Arial"/>
              </a:rPr>
              <a:t>L</a:t>
            </a:r>
            <a:r>
              <a:rPr sz="1400" b="1" spc="-25" dirty="0">
                <a:solidFill>
                  <a:srgbClr val="DA2727"/>
                </a:solidFill>
                <a:latin typeface="Arial"/>
                <a:cs typeface="Arial"/>
              </a:rPr>
              <a:t>S</a:t>
            </a:r>
            <a:r>
              <a:rPr sz="1400" b="1" spc="-5" dirty="0">
                <a:solidFill>
                  <a:srgbClr val="DA2727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Wingdings"/>
              <a:buChar char=""/>
              <a:tabLst>
                <a:tab pos="241300" algn="l"/>
              </a:tabLst>
            </a:pPr>
            <a:r>
              <a:rPr sz="1400" spc="-15" dirty="0">
                <a:latin typeface="Calibri"/>
                <a:cs typeface="Calibri"/>
              </a:rPr>
              <a:t>Android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Emulator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Wingdings"/>
              <a:buChar char=""/>
              <a:tabLst>
                <a:tab pos="241300" algn="l"/>
              </a:tabLst>
            </a:pPr>
            <a:r>
              <a:rPr sz="1400" spc="-15" dirty="0">
                <a:latin typeface="Arial MT"/>
                <a:cs typeface="Arial MT"/>
              </a:rPr>
              <a:t>xampp-win32-5.5.19-0-VC11</a:t>
            </a:r>
            <a:endParaRPr sz="1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241300" algn="l"/>
              </a:tabLst>
            </a:pPr>
            <a:r>
              <a:rPr sz="1400" spc="-10" dirty="0">
                <a:latin typeface="Arial MT"/>
                <a:cs typeface="Arial MT"/>
              </a:rPr>
              <a:t>Android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Studio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435813"/>
            <a:ext cx="209551" cy="450850"/>
          </a:xfrm>
          <a:custGeom>
            <a:avLst/>
            <a:gdLst/>
            <a:ahLst/>
            <a:cxnLst/>
            <a:rect l="l" t="t" r="r" b="b"/>
            <a:pathLst>
              <a:path w="209550" h="450850">
                <a:moveTo>
                  <a:pt x="209245" y="0"/>
                </a:moveTo>
                <a:lnTo>
                  <a:pt x="0" y="0"/>
                </a:lnTo>
                <a:lnTo>
                  <a:pt x="0" y="450519"/>
                </a:lnTo>
                <a:lnTo>
                  <a:pt x="209245" y="450519"/>
                </a:lnTo>
                <a:lnTo>
                  <a:pt x="209245" y="0"/>
                </a:lnTo>
                <a:close/>
              </a:path>
            </a:pathLst>
          </a:custGeom>
          <a:solidFill>
            <a:srgbClr val="D92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327392" y="1508762"/>
            <a:ext cx="3672840" cy="3880485"/>
            <a:chOff x="7327392" y="1508760"/>
            <a:chExt cx="3672840" cy="38804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6944" y="1819656"/>
              <a:ext cx="192024" cy="2621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0496" y="1703832"/>
              <a:ext cx="164592" cy="1828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424160" y="2066544"/>
              <a:ext cx="36195" cy="216535"/>
            </a:xfrm>
            <a:custGeom>
              <a:avLst/>
              <a:gdLst/>
              <a:ahLst/>
              <a:cxnLst/>
              <a:rect l="l" t="t" r="r" b="b"/>
              <a:pathLst>
                <a:path w="36195" h="216535">
                  <a:moveTo>
                    <a:pt x="6604" y="0"/>
                  </a:moveTo>
                  <a:lnTo>
                    <a:pt x="0" y="215264"/>
                  </a:lnTo>
                  <a:lnTo>
                    <a:pt x="29337" y="216280"/>
                  </a:lnTo>
                  <a:lnTo>
                    <a:pt x="35814" y="1015"/>
                  </a:lnTo>
                  <a:lnTo>
                    <a:pt x="6604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2704" y="1508760"/>
              <a:ext cx="237744" cy="2560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7392" y="1706880"/>
              <a:ext cx="3672840" cy="36819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357" y="507433"/>
            <a:ext cx="20624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spc="-25" dirty="0">
                <a:solidFill>
                  <a:srgbClr val="D72028"/>
                </a:solidFill>
                <a:latin typeface="Arial"/>
                <a:cs typeface="Arial"/>
              </a:rPr>
              <a:t>EXISTING</a:t>
            </a:r>
            <a:r>
              <a:rPr sz="1800" b="1" i="0" spc="-40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25" dirty="0">
                <a:solidFill>
                  <a:srgbClr val="D72028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364" y="1250137"/>
            <a:ext cx="3693795" cy="126829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spc="5" dirty="0">
                <a:latin typeface="Arial MT"/>
                <a:cs typeface="Arial MT"/>
              </a:rPr>
              <a:t>Its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manual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5" dirty="0">
                <a:latin typeface="Arial MT"/>
                <a:cs typeface="Arial MT"/>
              </a:rPr>
              <a:t> earlier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system.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600" spc="5" dirty="0">
                <a:latin typeface="Arial MT"/>
                <a:cs typeface="Arial MT"/>
              </a:rPr>
              <a:t>Its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more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time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consume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1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Need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more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resources.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765" y="507433"/>
            <a:ext cx="44208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spc="-45" dirty="0">
                <a:solidFill>
                  <a:srgbClr val="D72028"/>
                </a:solidFill>
                <a:latin typeface="Arial"/>
                <a:cs typeface="Arial"/>
              </a:rPr>
              <a:t>DISADVANTAGES</a:t>
            </a:r>
            <a:r>
              <a:rPr sz="1800" b="1" i="0" spc="50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20" dirty="0">
                <a:solidFill>
                  <a:srgbClr val="D72028"/>
                </a:solidFill>
                <a:latin typeface="Arial"/>
                <a:cs typeface="Arial"/>
              </a:rPr>
              <a:t>OF</a:t>
            </a:r>
            <a:r>
              <a:rPr sz="1800" b="1" i="0" spc="-40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25" dirty="0">
                <a:solidFill>
                  <a:srgbClr val="D72028"/>
                </a:solidFill>
                <a:latin typeface="Arial"/>
                <a:cs typeface="Arial"/>
              </a:rPr>
              <a:t>EXISTING</a:t>
            </a:r>
            <a:r>
              <a:rPr sz="1800" b="1" i="0" spc="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25" dirty="0">
                <a:solidFill>
                  <a:srgbClr val="D72028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1073691"/>
            <a:ext cx="1033780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6985" indent="-344805" algn="just">
              <a:lnSpc>
                <a:spcPct val="150100"/>
              </a:lnSpc>
              <a:spcBef>
                <a:spcPts val="100"/>
              </a:spcBef>
              <a:buAutoNum type="arabicPeriod"/>
              <a:tabLst>
                <a:tab pos="357505" algn="l"/>
              </a:tabLst>
            </a:pPr>
            <a:r>
              <a:rPr sz="1600" dirty="0">
                <a:latin typeface="Arial MT"/>
                <a:cs typeface="Arial MT"/>
              </a:rPr>
              <a:t>Some </a:t>
            </a:r>
            <a:r>
              <a:rPr sz="1600" spc="-5" dirty="0">
                <a:latin typeface="Arial MT"/>
                <a:cs typeface="Arial MT"/>
              </a:rPr>
              <a:t>consumers value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personal touch </a:t>
            </a:r>
            <a:r>
              <a:rPr sz="1600" dirty="0">
                <a:latin typeface="Arial MT"/>
                <a:cs typeface="Arial MT"/>
              </a:rPr>
              <a:t>they </a:t>
            </a:r>
            <a:r>
              <a:rPr sz="1600" spc="-5" dirty="0">
                <a:latin typeface="Arial MT"/>
                <a:cs typeface="Arial MT"/>
              </a:rPr>
              <a:t>get </a:t>
            </a:r>
            <a:r>
              <a:rPr sz="1600" dirty="0">
                <a:latin typeface="Arial MT"/>
                <a:cs typeface="Arial MT"/>
              </a:rPr>
              <a:t>from </a:t>
            </a:r>
            <a:r>
              <a:rPr sz="1600" spc="-5" dirty="0">
                <a:latin typeface="Arial MT"/>
                <a:cs typeface="Arial MT"/>
              </a:rPr>
              <a:t>visiting </a:t>
            </a:r>
            <a:r>
              <a:rPr sz="1600" spc="5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physical store and interacting with </a:t>
            </a:r>
            <a:r>
              <a:rPr sz="1600" spc="-10" dirty="0">
                <a:latin typeface="Arial MT"/>
                <a:cs typeface="Arial MT"/>
              </a:rPr>
              <a:t>sales </a:t>
            </a:r>
            <a:r>
              <a:rPr sz="1600" spc="-5" dirty="0">
                <a:latin typeface="Arial MT"/>
                <a:cs typeface="Arial MT"/>
              </a:rPr>
              <a:t> associates.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personal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touch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particularly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important</a:t>
            </a:r>
            <a:r>
              <a:rPr sz="1600" dirty="0">
                <a:latin typeface="Arial MT"/>
                <a:cs typeface="Arial MT"/>
              </a:rPr>
              <a:t> for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businesses</a:t>
            </a:r>
            <a:r>
              <a:rPr sz="1600" spc="-5" dirty="0">
                <a:latin typeface="Arial MT"/>
                <a:cs typeface="Arial MT"/>
              </a:rPr>
              <a:t> selling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high-end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products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as 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customers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want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buy</a:t>
            </a:r>
            <a:r>
              <a:rPr sz="1600" dirty="0">
                <a:latin typeface="Arial MT"/>
                <a:cs typeface="Arial MT"/>
              </a:rPr>
              <a:t> 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merchandise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but</a:t>
            </a:r>
            <a:r>
              <a:rPr sz="1600" dirty="0">
                <a:latin typeface="Arial MT"/>
                <a:cs typeface="Arial MT"/>
              </a:rPr>
              <a:t> also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great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experience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during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process.</a:t>
            </a:r>
            <a:endParaRPr sz="16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50100"/>
              </a:lnSpc>
              <a:spcBef>
                <a:spcPts val="1010"/>
              </a:spcBef>
              <a:buAutoNum type="arabicPeriod"/>
              <a:tabLst>
                <a:tab pos="357505" algn="l"/>
              </a:tabLst>
            </a:pP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biggest </a:t>
            </a:r>
            <a:r>
              <a:rPr sz="1600" spc="-10" dirty="0">
                <a:latin typeface="Arial MT"/>
                <a:cs typeface="Arial MT"/>
              </a:rPr>
              <a:t>drawback </a:t>
            </a:r>
            <a:r>
              <a:rPr sz="1600" spc="-5" dirty="0">
                <a:latin typeface="Arial MT"/>
                <a:cs typeface="Arial MT"/>
              </a:rPr>
              <a:t>of e-commerce </a:t>
            </a:r>
            <a:r>
              <a:rPr sz="1600" spc="-10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issue of </a:t>
            </a:r>
            <a:r>
              <a:rPr sz="1600" spc="-20" dirty="0">
                <a:latin typeface="Arial MT"/>
                <a:cs typeface="Arial MT"/>
              </a:rPr>
              <a:t>security. </a:t>
            </a:r>
            <a:r>
              <a:rPr sz="1600" spc="-5" dirty="0">
                <a:latin typeface="Arial MT"/>
                <a:cs typeface="Arial MT"/>
              </a:rPr>
              <a:t>People fear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provide </a:t>
            </a:r>
            <a:r>
              <a:rPr sz="1600" dirty="0">
                <a:latin typeface="Arial MT"/>
                <a:cs typeface="Arial MT"/>
              </a:rPr>
              <a:t>personal </a:t>
            </a:r>
            <a:r>
              <a:rPr sz="1600" spc="-5" dirty="0">
                <a:latin typeface="Arial MT"/>
                <a:cs typeface="Arial MT"/>
              </a:rPr>
              <a:t>and financial </a:t>
            </a:r>
            <a:r>
              <a:rPr sz="1600" dirty="0">
                <a:latin typeface="Arial MT"/>
                <a:cs typeface="Arial MT"/>
              </a:rPr>
              <a:t> information,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though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several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improvements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been</a:t>
            </a:r>
            <a:r>
              <a:rPr sz="1600" spc="5" dirty="0">
                <a:latin typeface="Arial MT"/>
                <a:cs typeface="Arial MT"/>
              </a:rPr>
              <a:t> made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relation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encryption.</a:t>
            </a:r>
            <a:endParaRPr sz="16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50100"/>
              </a:lnSpc>
              <a:spcBef>
                <a:spcPts val="980"/>
              </a:spcBef>
              <a:buAutoNum type="arabicPeriod"/>
              <a:tabLst>
                <a:tab pos="357505" algn="l"/>
              </a:tabLst>
            </a:pPr>
            <a:r>
              <a:rPr sz="1600" spc="-5" dirty="0">
                <a:latin typeface="Arial MT"/>
                <a:cs typeface="Arial MT"/>
              </a:rPr>
              <a:t>Many websites </a:t>
            </a:r>
            <a:r>
              <a:rPr sz="1600" dirty="0">
                <a:latin typeface="Arial MT"/>
                <a:cs typeface="Arial MT"/>
              </a:rPr>
              <a:t>do </a:t>
            </a:r>
            <a:r>
              <a:rPr sz="1600" spc="-10" dirty="0">
                <a:latin typeface="Arial MT"/>
                <a:cs typeface="Arial MT"/>
              </a:rPr>
              <a:t>not </a:t>
            </a:r>
            <a:r>
              <a:rPr sz="1600" spc="-5" dirty="0">
                <a:latin typeface="Arial MT"/>
                <a:cs typeface="Arial MT"/>
              </a:rPr>
              <a:t>have </a:t>
            </a:r>
            <a:r>
              <a:rPr sz="1600" dirty="0">
                <a:latin typeface="Arial MT"/>
                <a:cs typeface="Arial MT"/>
              </a:rPr>
              <a:t>high </a:t>
            </a:r>
            <a:r>
              <a:rPr sz="1600" spc="-5" dirty="0">
                <a:latin typeface="Arial MT"/>
                <a:cs typeface="Arial MT"/>
              </a:rPr>
              <a:t>encryption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secure online </a:t>
            </a:r>
            <a:r>
              <a:rPr sz="1600" dirty="0">
                <a:latin typeface="Arial MT"/>
                <a:cs typeface="Arial MT"/>
              </a:rPr>
              <a:t>transaction </a:t>
            </a:r>
            <a:r>
              <a:rPr sz="1600" spc="-5" dirty="0">
                <a:latin typeface="Arial MT"/>
                <a:cs typeface="Arial MT"/>
              </a:rPr>
              <a:t>or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protect online </a:t>
            </a:r>
            <a:r>
              <a:rPr sz="1600" spc="-20" dirty="0">
                <a:latin typeface="Arial MT"/>
                <a:cs typeface="Arial MT"/>
              </a:rPr>
              <a:t>identity. </a:t>
            </a:r>
            <a:r>
              <a:rPr sz="1600" spc="-5" dirty="0">
                <a:latin typeface="Arial MT"/>
                <a:cs typeface="Arial MT"/>
              </a:rPr>
              <a:t>Some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websites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illegally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collect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statistics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consumers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without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permission.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Lack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privacy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discourages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people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internet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conducting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commercial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transactions</a:t>
            </a:r>
            <a:endParaRPr sz="1600">
              <a:latin typeface="Arial MT"/>
              <a:cs typeface="Arial MT"/>
            </a:endParaRPr>
          </a:p>
          <a:p>
            <a:pPr marL="356870" marR="10795" indent="-344805" algn="just">
              <a:lnSpc>
                <a:spcPct val="150100"/>
              </a:lnSpc>
              <a:spcBef>
                <a:spcPts val="1010"/>
              </a:spcBef>
              <a:buAutoNum type="arabicPeriod"/>
              <a:tabLst>
                <a:tab pos="357505" algn="l"/>
              </a:tabLst>
            </a:pPr>
            <a:r>
              <a:rPr sz="1600" dirty="0">
                <a:latin typeface="Arial MT"/>
                <a:cs typeface="Arial MT"/>
              </a:rPr>
              <a:t>People </a:t>
            </a:r>
            <a:r>
              <a:rPr sz="1600" spc="-5" dirty="0">
                <a:latin typeface="Arial MT"/>
                <a:cs typeface="Arial MT"/>
              </a:rPr>
              <a:t>have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rely </a:t>
            </a:r>
            <a:r>
              <a:rPr sz="1600" dirty="0">
                <a:latin typeface="Arial MT"/>
                <a:cs typeface="Arial MT"/>
              </a:rPr>
              <a:t>on </a:t>
            </a:r>
            <a:r>
              <a:rPr sz="1600" spc="-5" dirty="0">
                <a:latin typeface="Arial MT"/>
                <a:cs typeface="Arial MT"/>
              </a:rPr>
              <a:t>electronic images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purchase products. Sometimes, </a:t>
            </a:r>
            <a:r>
              <a:rPr sz="1600" spc="-10" dirty="0">
                <a:latin typeface="Arial MT"/>
                <a:cs typeface="Arial MT"/>
              </a:rPr>
              <a:t>when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products are </a:t>
            </a:r>
            <a:r>
              <a:rPr sz="1600" spc="-10" dirty="0">
                <a:latin typeface="Arial MT"/>
                <a:cs typeface="Arial MT"/>
              </a:rPr>
              <a:t>delivered,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product </a:t>
            </a:r>
            <a:r>
              <a:rPr sz="1600" dirty="0">
                <a:latin typeface="Arial MT"/>
                <a:cs typeface="Arial MT"/>
              </a:rPr>
              <a:t>may </a:t>
            </a:r>
            <a:r>
              <a:rPr sz="1600" spc="-5" dirty="0">
                <a:latin typeface="Arial MT"/>
                <a:cs typeface="Arial MT"/>
              </a:rPr>
              <a:t>not </a:t>
            </a:r>
            <a:r>
              <a:rPr sz="1600" dirty="0">
                <a:latin typeface="Arial MT"/>
                <a:cs typeface="Arial MT"/>
              </a:rPr>
              <a:t>match </a:t>
            </a:r>
            <a:r>
              <a:rPr sz="1600" spc="-5" dirty="0">
                <a:latin typeface="Arial MT"/>
                <a:cs typeface="Arial MT"/>
              </a:rPr>
              <a:t>with </a:t>
            </a:r>
            <a:r>
              <a:rPr sz="1600" spc="-10" dirty="0">
                <a:latin typeface="Arial MT"/>
                <a:cs typeface="Arial MT"/>
              </a:rPr>
              <a:t>electronic </a:t>
            </a:r>
            <a:r>
              <a:rPr sz="1600" spc="-5" dirty="0">
                <a:latin typeface="Arial MT"/>
                <a:cs typeface="Arial MT"/>
              </a:rPr>
              <a:t>images. </a:t>
            </a:r>
            <a:r>
              <a:rPr sz="1600" spc="-20" dirty="0">
                <a:latin typeface="Arial MT"/>
                <a:cs typeface="Arial MT"/>
              </a:rPr>
              <a:t>Finally, </a:t>
            </a:r>
            <a:r>
              <a:rPr sz="1600" spc="-15" dirty="0">
                <a:latin typeface="Arial MT"/>
                <a:cs typeface="Arial MT"/>
              </a:rPr>
              <a:t>it </a:t>
            </a:r>
            <a:r>
              <a:rPr sz="1600" spc="5" dirty="0">
                <a:latin typeface="Arial MT"/>
                <a:cs typeface="Arial MT"/>
              </a:rPr>
              <a:t>may </a:t>
            </a:r>
            <a:r>
              <a:rPr sz="1600" spc="-15" dirty="0">
                <a:latin typeface="Arial MT"/>
                <a:cs typeface="Arial MT"/>
              </a:rPr>
              <a:t>not </a:t>
            </a:r>
            <a:r>
              <a:rPr sz="1600" dirty="0">
                <a:latin typeface="Arial MT"/>
                <a:cs typeface="Arial MT"/>
              </a:rPr>
              <a:t>suit </a:t>
            </a:r>
            <a:r>
              <a:rPr sz="1600" spc="5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needs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buyers. </a:t>
            </a:r>
            <a:r>
              <a:rPr sz="1600" spc="-10" dirty="0">
                <a:latin typeface="Arial MT"/>
                <a:cs typeface="Arial MT"/>
              </a:rPr>
              <a:t>The lack </a:t>
            </a:r>
            <a:r>
              <a:rPr sz="1600" spc="-30" dirty="0">
                <a:latin typeface="Arial MT"/>
                <a:cs typeface="Arial MT"/>
              </a:rPr>
              <a:t>of 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‘touch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feel’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prevent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people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5" dirty="0">
                <a:latin typeface="Arial MT"/>
                <a:cs typeface="Arial MT"/>
              </a:rPr>
              <a:t> online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shopping.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507433"/>
            <a:ext cx="2291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spc="-30" dirty="0">
                <a:solidFill>
                  <a:srgbClr val="D72028"/>
                </a:solidFill>
                <a:latin typeface="Arial"/>
                <a:cs typeface="Arial"/>
              </a:rPr>
              <a:t>PROPOSED</a:t>
            </a:r>
            <a:r>
              <a:rPr sz="1800" b="1" i="0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25" dirty="0">
                <a:solidFill>
                  <a:srgbClr val="D72028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7" y="1124204"/>
            <a:ext cx="7376795" cy="1267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enhanced </a:t>
            </a:r>
            <a:r>
              <a:rPr sz="1600" dirty="0">
                <a:latin typeface="Arial MT"/>
                <a:cs typeface="Arial MT"/>
              </a:rPr>
              <a:t>combined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stockiest,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distributor,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retailer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also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user.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600" spc="5" dirty="0">
                <a:latin typeface="Arial MT"/>
                <a:cs typeface="Arial MT"/>
              </a:rPr>
              <a:t>Its</a:t>
            </a:r>
            <a:r>
              <a:rPr sz="1600" spc="-5" dirty="0">
                <a:latin typeface="Arial MT"/>
                <a:cs typeface="Arial MT"/>
              </a:rPr>
              <a:t> reduced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time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consuming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1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Here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need </a:t>
            </a:r>
            <a:r>
              <a:rPr sz="1600" spc="5" dirty="0">
                <a:latin typeface="Arial MT"/>
                <a:cs typeface="Arial MT"/>
              </a:rPr>
              <a:t>limited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resources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only.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9" y="507433"/>
            <a:ext cx="42754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spc="-55" dirty="0">
                <a:solidFill>
                  <a:srgbClr val="D72028"/>
                </a:solidFill>
                <a:latin typeface="Arial"/>
                <a:cs typeface="Arial"/>
              </a:rPr>
              <a:t>ADVANTAGES</a:t>
            </a:r>
            <a:r>
              <a:rPr sz="1800" b="1" i="0" spc="6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20" dirty="0">
                <a:solidFill>
                  <a:srgbClr val="D72028"/>
                </a:solidFill>
                <a:latin typeface="Arial"/>
                <a:cs typeface="Arial"/>
              </a:rPr>
              <a:t>OF</a:t>
            </a:r>
            <a:r>
              <a:rPr sz="1800" b="1" i="0" spc="-2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30" dirty="0">
                <a:solidFill>
                  <a:srgbClr val="D72028"/>
                </a:solidFill>
                <a:latin typeface="Arial"/>
                <a:cs typeface="Arial"/>
              </a:rPr>
              <a:t>PROPOSED</a:t>
            </a:r>
            <a:r>
              <a:rPr sz="1800" b="1" i="0" spc="45" dirty="0">
                <a:solidFill>
                  <a:srgbClr val="D72028"/>
                </a:solidFill>
                <a:latin typeface="Arial"/>
                <a:cs typeface="Arial"/>
              </a:rPr>
              <a:t> </a:t>
            </a:r>
            <a:r>
              <a:rPr sz="1800" b="1" i="0" spc="-25" dirty="0">
                <a:solidFill>
                  <a:srgbClr val="D72028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198" y="1191186"/>
            <a:ext cx="10364471" cy="44666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50100"/>
              </a:lnSpc>
              <a:spcBef>
                <a:spcPts val="90"/>
              </a:spcBef>
              <a:buAutoNum type="arabicPeriod"/>
              <a:tabLst>
                <a:tab pos="357505" algn="l"/>
              </a:tabLst>
            </a:pPr>
            <a:r>
              <a:rPr sz="1600" dirty="0">
                <a:latin typeface="Arial MT"/>
                <a:cs typeface="Arial MT"/>
              </a:rPr>
              <a:t>Ecommerce </a:t>
            </a:r>
            <a:r>
              <a:rPr sz="1600" spc="-10" dirty="0">
                <a:latin typeface="Arial MT"/>
                <a:cs typeface="Arial MT"/>
              </a:rPr>
              <a:t>allows</a:t>
            </a:r>
            <a:r>
              <a:rPr sz="1600" spc="-5" dirty="0">
                <a:latin typeface="Arial MT"/>
                <a:cs typeface="Arial MT"/>
              </a:rPr>
              <a:t> you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10" dirty="0">
                <a:latin typeface="Arial MT"/>
                <a:cs typeface="Arial MT"/>
              </a:rPr>
              <a:t>reach </a:t>
            </a:r>
            <a:r>
              <a:rPr sz="1600" spc="-5" dirty="0">
                <a:latin typeface="Arial MT"/>
                <a:cs typeface="Arial MT"/>
              </a:rPr>
              <a:t>customers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all</a:t>
            </a:r>
            <a:r>
              <a:rPr sz="1600" spc="-5" dirty="0">
                <a:latin typeface="Arial MT"/>
                <a:cs typeface="Arial MT"/>
              </a:rPr>
              <a:t> over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country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around</a:t>
            </a:r>
            <a:r>
              <a:rPr sz="1600" dirty="0">
                <a:latin typeface="Arial MT"/>
                <a:cs typeface="Arial MT"/>
              </a:rPr>
              <a:t> the </a:t>
            </a:r>
            <a:r>
              <a:rPr sz="1600" spc="-10" dirty="0">
                <a:latin typeface="Arial MT"/>
                <a:cs typeface="Arial MT"/>
              </a:rPr>
              <a:t>world. </a:t>
            </a:r>
            <a:r>
              <a:rPr sz="1600" spc="-40" dirty="0">
                <a:latin typeface="Arial MT"/>
                <a:cs typeface="Arial MT"/>
              </a:rPr>
              <a:t>Your</a:t>
            </a:r>
            <a:r>
              <a:rPr sz="1600" spc="3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customers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make </a:t>
            </a:r>
            <a:r>
              <a:rPr sz="1600" spc="5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purchase </a:t>
            </a:r>
            <a:r>
              <a:rPr sz="1600" spc="-10" dirty="0">
                <a:latin typeface="Arial MT"/>
                <a:cs typeface="Arial MT"/>
              </a:rPr>
              <a:t>anywhere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anytime, </a:t>
            </a:r>
            <a:r>
              <a:rPr sz="1600" spc="-10" dirty="0">
                <a:latin typeface="Arial MT"/>
                <a:cs typeface="Arial MT"/>
              </a:rPr>
              <a:t>especially </a:t>
            </a:r>
            <a:r>
              <a:rPr sz="1600" dirty="0">
                <a:latin typeface="Arial MT"/>
                <a:cs typeface="Arial MT"/>
              </a:rPr>
              <a:t>more </a:t>
            </a:r>
            <a:r>
              <a:rPr sz="1600" spc="-5" dirty="0">
                <a:latin typeface="Arial MT"/>
                <a:cs typeface="Arial MT"/>
              </a:rPr>
              <a:t>people </a:t>
            </a:r>
            <a:r>
              <a:rPr sz="1600" spc="-15" dirty="0">
                <a:latin typeface="Arial MT"/>
                <a:cs typeface="Arial MT"/>
              </a:rPr>
              <a:t>are </a:t>
            </a:r>
            <a:r>
              <a:rPr sz="1600" spc="-5" dirty="0">
                <a:latin typeface="Arial MT"/>
                <a:cs typeface="Arial MT"/>
              </a:rPr>
              <a:t>getting used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shopping </a:t>
            </a:r>
            <a:r>
              <a:rPr sz="1600" dirty="0">
                <a:latin typeface="Arial MT"/>
                <a:cs typeface="Arial MT"/>
              </a:rPr>
              <a:t>on </a:t>
            </a:r>
            <a:r>
              <a:rPr sz="1600" spc="-5" dirty="0">
                <a:latin typeface="Arial MT"/>
                <a:cs typeface="Arial MT"/>
              </a:rPr>
              <a:t>their mobile </a:t>
            </a:r>
            <a:r>
              <a:rPr sz="1600" dirty="0">
                <a:latin typeface="Arial MT"/>
                <a:cs typeface="Arial MT"/>
              </a:rPr>
              <a:t> devices.</a:t>
            </a:r>
            <a:endParaRPr sz="16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50100"/>
              </a:lnSpc>
              <a:spcBef>
                <a:spcPts val="1010"/>
              </a:spcBef>
              <a:buAutoNum type="arabicPeriod"/>
              <a:tabLst>
                <a:tab pos="357505" algn="l"/>
              </a:tabLst>
            </a:pPr>
            <a:r>
              <a:rPr sz="1600" dirty="0">
                <a:latin typeface="Arial MT"/>
                <a:cs typeface="Arial MT"/>
              </a:rPr>
              <a:t>Ecommerce </a:t>
            </a:r>
            <a:r>
              <a:rPr sz="1600" spc="-5" dirty="0">
                <a:latin typeface="Arial MT"/>
                <a:cs typeface="Arial MT"/>
              </a:rPr>
              <a:t>website through </a:t>
            </a:r>
            <a:r>
              <a:rPr sz="1600" spc="-10" dirty="0">
                <a:latin typeface="Arial MT"/>
                <a:cs typeface="Arial MT"/>
              </a:rPr>
              <a:t>SEO, </a:t>
            </a:r>
            <a:r>
              <a:rPr sz="1600" spc="5" dirty="0">
                <a:latin typeface="Arial MT"/>
                <a:cs typeface="Arial MT"/>
              </a:rPr>
              <a:t>PPC </a:t>
            </a:r>
            <a:r>
              <a:rPr sz="1600" spc="-15" dirty="0">
                <a:latin typeface="Arial MT"/>
                <a:cs typeface="Arial MT"/>
              </a:rPr>
              <a:t>ads </a:t>
            </a:r>
            <a:r>
              <a:rPr sz="1600" spc="-5" dirty="0">
                <a:latin typeface="Arial MT"/>
                <a:cs typeface="Arial MT"/>
              </a:rPr>
              <a:t>or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good </a:t>
            </a:r>
            <a:r>
              <a:rPr sz="1600" dirty="0">
                <a:latin typeface="Arial MT"/>
                <a:cs typeface="Arial MT"/>
              </a:rPr>
              <a:t>old </a:t>
            </a:r>
            <a:r>
              <a:rPr sz="1600" spc="-5" dirty="0">
                <a:latin typeface="Arial MT"/>
                <a:cs typeface="Arial MT"/>
              </a:rPr>
              <a:t>postcard, there </a:t>
            </a:r>
            <a:r>
              <a:rPr sz="1600" dirty="0">
                <a:latin typeface="Arial MT"/>
                <a:cs typeface="Arial MT"/>
              </a:rPr>
              <a:t>is a </a:t>
            </a:r>
            <a:r>
              <a:rPr sz="1600" spc="-15" dirty="0">
                <a:latin typeface="Arial MT"/>
                <a:cs typeface="Arial MT"/>
              </a:rPr>
              <a:t>way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track your traffic </a:t>
            </a:r>
            <a:r>
              <a:rPr sz="1600" spc="-10" dirty="0">
                <a:latin typeface="Arial MT"/>
                <a:cs typeface="Arial MT"/>
              </a:rPr>
              <a:t>and </a:t>
            </a:r>
            <a:r>
              <a:rPr sz="1600" spc="-5" dirty="0">
                <a:latin typeface="Arial MT"/>
                <a:cs typeface="Arial MT"/>
              </a:rPr>
              <a:t> customers' entire </a:t>
            </a:r>
            <a:r>
              <a:rPr sz="1600" spc="-10" dirty="0">
                <a:latin typeface="Arial MT"/>
                <a:cs typeface="Arial MT"/>
              </a:rPr>
              <a:t>user </a:t>
            </a:r>
            <a:r>
              <a:rPr sz="1600" spc="-5" dirty="0">
                <a:latin typeface="Arial MT"/>
                <a:cs typeface="Arial MT"/>
              </a:rPr>
              <a:t>journey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get insights </a:t>
            </a:r>
            <a:r>
              <a:rPr sz="1600" dirty="0">
                <a:latin typeface="Arial MT"/>
                <a:cs typeface="Arial MT"/>
              </a:rPr>
              <a:t>into </a:t>
            </a:r>
            <a:r>
              <a:rPr sz="1600" spc="-5" dirty="0">
                <a:latin typeface="Arial MT"/>
                <a:cs typeface="Arial MT"/>
              </a:rPr>
              <a:t>keywords, </a:t>
            </a:r>
            <a:r>
              <a:rPr sz="1600" spc="-10" dirty="0">
                <a:latin typeface="Arial MT"/>
                <a:cs typeface="Arial MT"/>
              </a:rPr>
              <a:t>user </a:t>
            </a:r>
            <a:r>
              <a:rPr sz="1600" spc="-5" dirty="0">
                <a:latin typeface="Arial MT"/>
                <a:cs typeface="Arial MT"/>
              </a:rPr>
              <a:t>experience, </a:t>
            </a:r>
            <a:r>
              <a:rPr sz="1600" dirty="0">
                <a:latin typeface="Arial MT"/>
                <a:cs typeface="Arial MT"/>
              </a:rPr>
              <a:t>marketing message, </a:t>
            </a:r>
            <a:r>
              <a:rPr sz="1600" spc="-10" dirty="0">
                <a:latin typeface="Arial MT"/>
                <a:cs typeface="Arial MT"/>
              </a:rPr>
              <a:t>pricing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strategy,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more.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6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600" dirty="0">
                <a:latin typeface="Arial MT"/>
                <a:cs typeface="Arial MT"/>
              </a:rPr>
              <a:t>Ecommerce</a:t>
            </a:r>
            <a:r>
              <a:rPr sz="1600" spc="4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platform</a:t>
            </a:r>
            <a:r>
              <a:rPr sz="1600" spc="5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technologies,</a:t>
            </a:r>
            <a:r>
              <a:rPr sz="1600" spc="50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it</a:t>
            </a:r>
            <a:r>
              <a:rPr sz="1600" spc="50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has</a:t>
            </a:r>
            <a:r>
              <a:rPr sz="1600" spc="5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become</a:t>
            </a:r>
            <a:r>
              <a:rPr sz="1600" spc="4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very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easy</a:t>
            </a:r>
            <a:r>
              <a:rPr sz="1600" spc="484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and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affordable</a:t>
            </a:r>
            <a:r>
              <a:rPr sz="1600" spc="5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set</a:t>
            </a:r>
            <a:r>
              <a:rPr sz="1600" spc="5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maintain</a:t>
            </a:r>
            <a:r>
              <a:rPr sz="1600" spc="4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endParaRPr sz="1600">
              <a:latin typeface="Arial MT"/>
              <a:cs typeface="Arial MT"/>
            </a:endParaRPr>
          </a:p>
          <a:p>
            <a:pPr marL="356870" algn="just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latin typeface="Arial MT"/>
                <a:cs typeface="Arial MT"/>
              </a:rPr>
              <a:t>ecommerce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store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overhead.</a:t>
            </a:r>
            <a:endParaRPr sz="16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50100"/>
              </a:lnSpc>
              <a:spcBef>
                <a:spcPts val="1005"/>
              </a:spcBef>
              <a:buAutoNum type="arabicPeriod" startAt="4"/>
              <a:tabLst>
                <a:tab pos="357505" algn="l"/>
              </a:tabLst>
            </a:pPr>
            <a:r>
              <a:rPr sz="1600" dirty="0">
                <a:latin typeface="Arial MT"/>
                <a:cs typeface="Arial MT"/>
              </a:rPr>
              <a:t>Ecommerce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platforms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</a:t>
            </a:r>
            <a:r>
              <a:rPr sz="1600" dirty="0">
                <a:latin typeface="Arial MT"/>
                <a:cs typeface="Arial MT"/>
              </a:rPr>
              <a:t> merchants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opportunity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serve</a:t>
            </a:r>
            <a:r>
              <a:rPr sz="1600" spc="-5" dirty="0">
                <a:latin typeface="Arial MT"/>
                <a:cs typeface="Arial MT"/>
              </a:rPr>
              <a:t> up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personalized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recommendations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registered customers. </a:t>
            </a:r>
            <a:r>
              <a:rPr sz="1600" dirty="0">
                <a:latin typeface="Arial MT"/>
                <a:cs typeface="Arial MT"/>
              </a:rPr>
              <a:t>These </a:t>
            </a:r>
            <a:r>
              <a:rPr sz="1600" spc="-5" dirty="0">
                <a:latin typeface="Arial MT"/>
                <a:cs typeface="Arial MT"/>
              </a:rPr>
              <a:t>targeted communications </a:t>
            </a:r>
            <a:r>
              <a:rPr sz="1600" dirty="0">
                <a:latin typeface="Arial MT"/>
                <a:cs typeface="Arial MT"/>
              </a:rPr>
              <a:t>can </a:t>
            </a:r>
            <a:r>
              <a:rPr sz="1600" spc="-10" dirty="0">
                <a:latin typeface="Arial MT"/>
                <a:cs typeface="Arial MT"/>
              </a:rPr>
              <a:t>help </a:t>
            </a:r>
            <a:r>
              <a:rPr sz="1600" spc="-5" dirty="0">
                <a:latin typeface="Arial MT"/>
                <a:cs typeface="Arial MT"/>
              </a:rPr>
              <a:t>increase conversion by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showing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most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relevant content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visitor.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</TotalTime>
  <Words>1399</Words>
  <Application>Microsoft Office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MT</vt:lpstr>
      <vt:lpstr>Calibri</vt:lpstr>
      <vt:lpstr>Georgia</vt:lpstr>
      <vt:lpstr>Tahoma</vt:lpstr>
      <vt:lpstr>Times New Roman</vt:lpstr>
      <vt:lpstr>Wingdings</vt:lpstr>
      <vt:lpstr>Wingdings 2</vt:lpstr>
      <vt:lpstr>Civic</vt:lpstr>
      <vt:lpstr>PowerPoint Presentation</vt:lpstr>
      <vt:lpstr>ONLINE SMART BUSINESS</vt:lpstr>
      <vt:lpstr>AIM OF THE PROJECT</vt:lpstr>
      <vt:lpstr>OBJECTIVE OF THIS PROJECT</vt:lpstr>
      <vt:lpstr>SOFTWARE AND HARDWARE REQUIREMENTS</vt:lpstr>
      <vt:lpstr>EXISTING SYSTEM</vt:lpstr>
      <vt:lpstr>DISADVANTAGES OF EXISTING SYSTEM</vt:lpstr>
      <vt:lpstr>PROPOSED SYSTEM</vt:lpstr>
      <vt:lpstr>ADVANTAGES OF PROPOSED SYSTEM</vt:lpstr>
      <vt:lpstr>MODULE LIST</vt:lpstr>
      <vt:lpstr>MODULE LIST</vt:lpstr>
      <vt:lpstr>ARCHITECTURE DIAGRAMS</vt:lpstr>
      <vt:lpstr>USECASE DIAGRAMS</vt:lpstr>
      <vt:lpstr>USECASE DIAGRAMS</vt:lpstr>
      <vt:lpstr>USECASE DIAGRAMS</vt:lpstr>
      <vt:lpstr>WORK FLOW DIAGRAM FOR ANDROID</vt:lpstr>
      <vt:lpstr>CONCLUSION</vt:lpstr>
      <vt:lpstr>FUTURE ENHANCEMENT</vt:lpstr>
      <vt:lpstr>REFERNECES</vt:lpstr>
      <vt:lpstr>THANK -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VidyaNiketan College Of Engineering, Bota.</dc:title>
  <dc:creator>Abhijeet Jejurkar</dc:creator>
  <cp:lastModifiedBy>anuja wale</cp:lastModifiedBy>
  <cp:revision>6</cp:revision>
  <dcterms:created xsi:type="dcterms:W3CDTF">2023-06-02T10:14:32Z</dcterms:created>
  <dcterms:modified xsi:type="dcterms:W3CDTF">2024-09-25T11:02:38Z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2023-06-02T00:00:00Z</vt:filetime>
  </property>
</Properties>
</file>