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256" r:id="rId5"/>
    <p:sldId id="264" r:id="rId6"/>
    <p:sldId id="267" r:id="rId7"/>
    <p:sldId id="257" r:id="rId8"/>
    <p:sldId id="258" r:id="rId9"/>
    <p:sldId id="260" r:id="rId10"/>
    <p:sldId id="259" r:id="rId11"/>
    <p:sldId id="261" r:id="rId12"/>
    <p:sldId id="262" r:id="rId13"/>
    <p:sldId id="263" r:id="rId14"/>
    <p:sldId id="269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7B0AA-DFD0-0014-FD0A-F04B6C0C8050}" v="1447" dt="2023-05-11T01:43:15.697"/>
    <p1510:client id="{F1DDD056-F3D3-054C-2634-2092FD05C573}" v="290" dt="2023-04-14T13:52:14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want, Anuja Anil" userId="S::ansawant@iu.edu::b64a50b4-6949-49e9-940b-a1259323d57f" providerId="AD" clId="Web-{F1DDD056-F3D3-054C-2634-2092FD05C573}"/>
    <pc:docChg chg="addSld modSld">
      <pc:chgData name="Sawant, Anuja Anil" userId="S::ansawant@iu.edu::b64a50b4-6949-49e9-940b-a1259323d57f" providerId="AD" clId="Web-{F1DDD056-F3D3-054C-2634-2092FD05C573}" dt="2023-04-14T13:52:14.220" v="277" actId="1076"/>
      <pc:docMkLst>
        <pc:docMk/>
      </pc:docMkLst>
      <pc:sldChg chg="addSp modSp mod setBg">
        <pc:chgData name="Sawant, Anuja Anil" userId="S::ansawant@iu.edu::b64a50b4-6949-49e9-940b-a1259323d57f" providerId="AD" clId="Web-{F1DDD056-F3D3-054C-2634-2092FD05C573}" dt="2023-04-14T13:00:22.264" v="16"/>
        <pc:sldMkLst>
          <pc:docMk/>
          <pc:sldMk cId="109857222" sldId="256"/>
        </pc:sldMkLst>
        <pc:spChg chg="mod">
          <ac:chgData name="Sawant, Anuja Anil" userId="S::ansawant@iu.edu::b64a50b4-6949-49e9-940b-a1259323d57f" providerId="AD" clId="Web-{F1DDD056-F3D3-054C-2634-2092FD05C573}" dt="2023-04-14T13:00:22.264" v="1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want, Anuja Anil" userId="S::ansawant@iu.edu::b64a50b4-6949-49e9-940b-a1259323d57f" providerId="AD" clId="Web-{F1DDD056-F3D3-054C-2634-2092FD05C573}" dt="2023-04-14T13:00:22.264" v="1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want, Anuja Anil" userId="S::ansawant@iu.edu::b64a50b4-6949-49e9-940b-a1259323d57f" providerId="AD" clId="Web-{F1DDD056-F3D3-054C-2634-2092FD05C573}" dt="2023-04-14T13:00:22.264" v="16"/>
          <ac:spMkLst>
            <pc:docMk/>
            <pc:sldMk cId="109857222" sldId="256"/>
            <ac:spMk id="8" creationId="{4522B21E-B2B9-4C72-9A71-C87EFD137480}"/>
          </ac:spMkLst>
        </pc:spChg>
        <pc:spChg chg="add">
          <ac:chgData name="Sawant, Anuja Anil" userId="S::ansawant@iu.edu::b64a50b4-6949-49e9-940b-a1259323d57f" providerId="AD" clId="Web-{F1DDD056-F3D3-054C-2634-2092FD05C573}" dt="2023-04-14T13:00:22.264" v="16"/>
          <ac:spMkLst>
            <pc:docMk/>
            <pc:sldMk cId="109857222" sldId="256"/>
            <ac:spMk id="10" creationId="{5EB7D2A2-F448-44D4-938C-DC84CBCB3B1E}"/>
          </ac:spMkLst>
        </pc:spChg>
        <pc:spChg chg="add">
          <ac:chgData name="Sawant, Anuja Anil" userId="S::ansawant@iu.edu::b64a50b4-6949-49e9-940b-a1259323d57f" providerId="AD" clId="Web-{F1DDD056-F3D3-054C-2634-2092FD05C573}" dt="2023-04-14T13:00:22.264" v="16"/>
          <ac:spMkLst>
            <pc:docMk/>
            <pc:sldMk cId="109857222" sldId="256"/>
            <ac:spMk id="12" creationId="{871AEA07-1E14-44B4-8E55-64EF049CD66F}"/>
          </ac:spMkLst>
        </pc:spChg>
        <pc:cxnChg chg="add">
          <ac:chgData name="Sawant, Anuja Anil" userId="S::ansawant@iu.edu::b64a50b4-6949-49e9-940b-a1259323d57f" providerId="AD" clId="Web-{F1DDD056-F3D3-054C-2634-2092FD05C573}" dt="2023-04-14T13:00:22.264" v="16"/>
          <ac:cxnSpMkLst>
            <pc:docMk/>
            <pc:sldMk cId="109857222" sldId="256"/>
            <ac:cxnSpMk id="14" creationId="{F7C8EA93-3210-4C62-99E9-153C275E3A87}"/>
          </ac:cxnSpMkLst>
        </pc:cxnChg>
      </pc:sldChg>
      <pc:sldChg chg="addSp delSp modSp new mod setBg">
        <pc:chgData name="Sawant, Anuja Anil" userId="S::ansawant@iu.edu::b64a50b4-6949-49e9-940b-a1259323d57f" providerId="AD" clId="Web-{F1DDD056-F3D3-054C-2634-2092FD05C573}" dt="2023-04-14T13:51:35.486" v="260" actId="20577"/>
        <pc:sldMkLst>
          <pc:docMk/>
          <pc:sldMk cId="3570024995" sldId="257"/>
        </pc:sldMkLst>
        <pc:spChg chg="mod">
          <ac:chgData name="Sawant, Anuja Anil" userId="S::ansawant@iu.edu::b64a50b4-6949-49e9-940b-a1259323d57f" providerId="AD" clId="Web-{F1DDD056-F3D3-054C-2634-2092FD05C573}" dt="2023-04-14T13:51:35.486" v="260" actId="20577"/>
          <ac:spMkLst>
            <pc:docMk/>
            <pc:sldMk cId="3570024995" sldId="257"/>
            <ac:spMk id="2" creationId="{9079CBEC-4CCE-C064-3A3D-26E8387A1DC7}"/>
          </ac:spMkLst>
        </pc:spChg>
        <pc:spChg chg="del mod">
          <ac:chgData name="Sawant, Anuja Anil" userId="S::ansawant@iu.edu::b64a50b4-6949-49e9-940b-a1259323d57f" providerId="AD" clId="Web-{F1DDD056-F3D3-054C-2634-2092FD05C573}" dt="2023-04-14T13:25:51.436" v="56"/>
          <ac:spMkLst>
            <pc:docMk/>
            <pc:sldMk cId="3570024995" sldId="257"/>
            <ac:spMk id="3" creationId="{60CACB59-4020-B2F7-B538-274AFC2C8C11}"/>
          </ac:spMkLst>
        </pc:spChg>
        <pc:spChg chg="add del">
          <ac:chgData name="Sawant, Anuja Anil" userId="S::ansawant@iu.edu::b64a50b4-6949-49e9-940b-a1259323d57f" providerId="AD" clId="Web-{F1DDD056-F3D3-054C-2634-2092FD05C573}" dt="2023-04-14T13:21:05.170" v="32"/>
          <ac:spMkLst>
            <pc:docMk/>
            <pc:sldMk cId="3570024995" sldId="257"/>
            <ac:spMk id="8" creationId="{B6CDA21F-E7AF-4C75-8395-33F58D5B0E45}"/>
          </ac:spMkLst>
        </pc:spChg>
        <pc:spChg chg="add del">
          <ac:chgData name="Sawant, Anuja Anil" userId="S::ansawant@iu.edu::b64a50b4-6949-49e9-940b-a1259323d57f" providerId="AD" clId="Web-{F1DDD056-F3D3-054C-2634-2092FD05C573}" dt="2023-04-14T13:21:05.170" v="32"/>
          <ac:spMkLst>
            <pc:docMk/>
            <pc:sldMk cId="3570024995" sldId="257"/>
            <ac:spMk id="15" creationId="{D5B0017B-2ECA-49AF-B397-DC140825DF8D}"/>
          </ac:spMkLst>
        </pc:spChg>
        <pc:spChg chg="add">
          <ac:chgData name="Sawant, Anuja Anil" userId="S::ansawant@iu.edu::b64a50b4-6949-49e9-940b-a1259323d57f" providerId="AD" clId="Web-{F1DDD056-F3D3-054C-2634-2092FD05C573}" dt="2023-04-14T13:21:05.170" v="32"/>
          <ac:spMkLst>
            <pc:docMk/>
            <pc:sldMk cId="3570024995" sldId="257"/>
            <ac:spMk id="22" creationId="{081EA652-8C6A-4E69-BEB9-170809474553}"/>
          </ac:spMkLst>
        </pc:spChg>
        <pc:spChg chg="add">
          <ac:chgData name="Sawant, Anuja Anil" userId="S::ansawant@iu.edu::b64a50b4-6949-49e9-940b-a1259323d57f" providerId="AD" clId="Web-{F1DDD056-F3D3-054C-2634-2092FD05C573}" dt="2023-04-14T13:21:05.170" v="32"/>
          <ac:spMkLst>
            <pc:docMk/>
            <pc:sldMk cId="3570024995" sldId="257"/>
            <ac:spMk id="24" creationId="{5298780A-33B9-4EA2-8F67-DE68AD62841B}"/>
          </ac:spMkLst>
        </pc:spChg>
        <pc:spChg chg="add">
          <ac:chgData name="Sawant, Anuja Anil" userId="S::ansawant@iu.edu::b64a50b4-6949-49e9-940b-a1259323d57f" providerId="AD" clId="Web-{F1DDD056-F3D3-054C-2634-2092FD05C573}" dt="2023-04-14T13:21:05.170" v="32"/>
          <ac:spMkLst>
            <pc:docMk/>
            <pc:sldMk cId="3570024995" sldId="257"/>
            <ac:spMk id="26" creationId="{7F488E8B-4E1E-4402-8935-D4E6C02615C7}"/>
          </ac:spMkLst>
        </pc:spChg>
        <pc:grpChg chg="add del">
          <ac:chgData name="Sawant, Anuja Anil" userId="S::ansawant@iu.edu::b64a50b4-6949-49e9-940b-a1259323d57f" providerId="AD" clId="Web-{F1DDD056-F3D3-054C-2634-2092FD05C573}" dt="2023-04-14T13:21:05.170" v="32"/>
          <ac:grpSpMkLst>
            <pc:docMk/>
            <pc:sldMk cId="3570024995" sldId="257"/>
            <ac:grpSpMk id="10" creationId="{AE1C45F0-260A-458C-96ED-C1F6D2151219}"/>
          </ac:grpSpMkLst>
        </pc:grpChg>
        <pc:picChg chg="add mod ord">
          <ac:chgData name="Sawant, Anuja Anil" userId="S::ansawant@iu.edu::b64a50b4-6949-49e9-940b-a1259323d57f" providerId="AD" clId="Web-{F1DDD056-F3D3-054C-2634-2092FD05C573}" dt="2023-04-14T13:27:32.249" v="76" actId="1076"/>
          <ac:picMkLst>
            <pc:docMk/>
            <pc:sldMk cId="3570024995" sldId="257"/>
            <ac:picMk id="4" creationId="{26A6F1DF-C94E-CEC5-4571-99E543034D23}"/>
          </ac:picMkLst>
        </pc:picChg>
        <pc:picChg chg="add mod">
          <ac:chgData name="Sawant, Anuja Anil" userId="S::ansawant@iu.edu::b64a50b4-6949-49e9-940b-a1259323d57f" providerId="AD" clId="Web-{F1DDD056-F3D3-054C-2634-2092FD05C573}" dt="2023-04-14T13:27:33.968" v="77" actId="1076"/>
          <ac:picMkLst>
            <pc:docMk/>
            <pc:sldMk cId="3570024995" sldId="257"/>
            <ac:picMk id="5" creationId="{DC90B3DE-2A78-BE45-58FD-84E9A44D61CC}"/>
          </ac:picMkLst>
        </pc:picChg>
        <pc:picChg chg="add mod">
          <ac:chgData name="Sawant, Anuja Anil" userId="S::ansawant@iu.edu::b64a50b4-6949-49e9-940b-a1259323d57f" providerId="AD" clId="Web-{F1DDD056-F3D3-054C-2634-2092FD05C573}" dt="2023-04-14T13:27:30.436" v="75" actId="1076"/>
          <ac:picMkLst>
            <pc:docMk/>
            <pc:sldMk cId="3570024995" sldId="257"/>
            <ac:picMk id="6" creationId="{5B0964B8-13B1-43A3-B8E3-79C8F28A8183}"/>
          </ac:picMkLst>
        </pc:picChg>
        <pc:cxnChg chg="add del">
          <ac:chgData name="Sawant, Anuja Anil" userId="S::ansawant@iu.edu::b64a50b4-6949-49e9-940b-a1259323d57f" providerId="AD" clId="Web-{F1DDD056-F3D3-054C-2634-2092FD05C573}" dt="2023-04-14T13:21:05.170" v="32"/>
          <ac:cxnSpMkLst>
            <pc:docMk/>
            <pc:sldMk cId="3570024995" sldId="257"/>
            <ac:cxnSpMk id="17" creationId="{6CF1BAF6-AD41-4082-B212-8A1F9A2E8779}"/>
          </ac:cxnSpMkLst>
        </pc:cxnChg>
        <pc:cxnChg chg="add">
          <ac:chgData name="Sawant, Anuja Anil" userId="S::ansawant@iu.edu::b64a50b4-6949-49e9-940b-a1259323d57f" providerId="AD" clId="Web-{F1DDD056-F3D3-054C-2634-2092FD05C573}" dt="2023-04-14T13:21:05.170" v="32"/>
          <ac:cxnSpMkLst>
            <pc:docMk/>
            <pc:sldMk cId="3570024995" sldId="257"/>
            <ac:cxnSpMk id="28" creationId="{23AAC9B5-8015-485C-ACF9-A750390E9A56}"/>
          </ac:cxnSpMkLst>
        </pc:cxnChg>
      </pc:sldChg>
      <pc:sldChg chg="addSp delSp modSp add replId">
        <pc:chgData name="Sawant, Anuja Anil" userId="S::ansawant@iu.edu::b64a50b4-6949-49e9-940b-a1259323d57f" providerId="AD" clId="Web-{F1DDD056-F3D3-054C-2634-2092FD05C573}" dt="2023-04-14T13:51:54.204" v="274" actId="1076"/>
        <pc:sldMkLst>
          <pc:docMk/>
          <pc:sldMk cId="3986129918" sldId="258"/>
        </pc:sldMkLst>
        <pc:spChg chg="mod">
          <ac:chgData name="Sawant, Anuja Anil" userId="S::ansawant@iu.edu::b64a50b4-6949-49e9-940b-a1259323d57f" providerId="AD" clId="Web-{F1DDD056-F3D3-054C-2634-2092FD05C573}" dt="2023-04-14T13:51:54.204" v="274" actId="1076"/>
          <ac:spMkLst>
            <pc:docMk/>
            <pc:sldMk cId="3986129918" sldId="258"/>
            <ac:spMk id="2" creationId="{9079CBEC-4CCE-C064-3A3D-26E8387A1DC7}"/>
          </ac:spMkLst>
        </pc:spChg>
        <pc:spChg chg="add del mod">
          <ac:chgData name="Sawant, Anuja Anil" userId="S::ansawant@iu.edu::b64a50b4-6949-49e9-940b-a1259323d57f" providerId="AD" clId="Web-{F1DDD056-F3D3-054C-2634-2092FD05C573}" dt="2023-04-14T13:28:59.233" v="86"/>
          <ac:spMkLst>
            <pc:docMk/>
            <pc:sldMk cId="3986129918" sldId="258"/>
            <ac:spMk id="7" creationId="{A218661B-150A-DDFB-FC30-033945C4EBAC}"/>
          </ac:spMkLst>
        </pc:spChg>
        <pc:picChg chg="del">
          <ac:chgData name="Sawant, Anuja Anil" userId="S::ansawant@iu.edu::b64a50b4-6949-49e9-940b-a1259323d57f" providerId="AD" clId="Web-{F1DDD056-F3D3-054C-2634-2092FD05C573}" dt="2023-04-14T13:28:18.218" v="81"/>
          <ac:picMkLst>
            <pc:docMk/>
            <pc:sldMk cId="3986129918" sldId="258"/>
            <ac:picMk id="4" creationId="{26A6F1DF-C94E-CEC5-4571-99E543034D23}"/>
          </ac:picMkLst>
        </pc:picChg>
        <pc:picChg chg="del">
          <ac:chgData name="Sawant, Anuja Anil" userId="S::ansawant@iu.edu::b64a50b4-6949-49e9-940b-a1259323d57f" providerId="AD" clId="Web-{F1DDD056-F3D3-054C-2634-2092FD05C573}" dt="2023-04-14T13:28:18.202" v="80"/>
          <ac:picMkLst>
            <pc:docMk/>
            <pc:sldMk cId="3986129918" sldId="258"/>
            <ac:picMk id="5" creationId="{DC90B3DE-2A78-BE45-58FD-84E9A44D61CC}"/>
          </ac:picMkLst>
        </pc:picChg>
        <pc:picChg chg="del">
          <ac:chgData name="Sawant, Anuja Anil" userId="S::ansawant@iu.edu::b64a50b4-6949-49e9-940b-a1259323d57f" providerId="AD" clId="Web-{F1DDD056-F3D3-054C-2634-2092FD05C573}" dt="2023-04-14T13:28:18.202" v="79"/>
          <ac:picMkLst>
            <pc:docMk/>
            <pc:sldMk cId="3986129918" sldId="258"/>
            <ac:picMk id="6" creationId="{5B0964B8-13B1-43A3-B8E3-79C8F28A8183}"/>
          </ac:picMkLst>
        </pc:picChg>
        <pc:picChg chg="add mod ord">
          <ac:chgData name="Sawant, Anuja Anil" userId="S::ansawant@iu.edu::b64a50b4-6949-49e9-940b-a1259323d57f" providerId="AD" clId="Web-{F1DDD056-F3D3-054C-2634-2092FD05C573}" dt="2023-04-14T13:30:42.546" v="99" actId="1076"/>
          <ac:picMkLst>
            <pc:docMk/>
            <pc:sldMk cId="3986129918" sldId="258"/>
            <ac:picMk id="8" creationId="{75C1EB70-EE1E-826F-F825-98B6AEFAA94D}"/>
          </ac:picMkLst>
        </pc:picChg>
        <pc:picChg chg="add mod">
          <ac:chgData name="Sawant, Anuja Anil" userId="S::ansawant@iu.edu::b64a50b4-6949-49e9-940b-a1259323d57f" providerId="AD" clId="Web-{F1DDD056-F3D3-054C-2634-2092FD05C573}" dt="2023-04-14T13:31:02.109" v="103" actId="1076"/>
          <ac:picMkLst>
            <pc:docMk/>
            <pc:sldMk cId="3986129918" sldId="258"/>
            <ac:picMk id="9" creationId="{C58A1D75-4FA1-3D8C-1435-2E1B1B286E4F}"/>
          </ac:picMkLst>
        </pc:picChg>
      </pc:sldChg>
      <pc:sldChg chg="addSp delSp modSp add replId">
        <pc:chgData name="Sawant, Anuja Anil" userId="S::ansawant@iu.edu::b64a50b4-6949-49e9-940b-a1259323d57f" providerId="AD" clId="Web-{F1DDD056-F3D3-054C-2634-2092FD05C573}" dt="2023-04-14T13:41:48.391" v="253" actId="20577"/>
        <pc:sldMkLst>
          <pc:docMk/>
          <pc:sldMk cId="2503728132" sldId="259"/>
        </pc:sldMkLst>
        <pc:spChg chg="mod">
          <ac:chgData name="Sawant, Anuja Anil" userId="S::ansawant@iu.edu::b64a50b4-6949-49e9-940b-a1259323d57f" providerId="AD" clId="Web-{F1DDD056-F3D3-054C-2634-2092FD05C573}" dt="2023-04-14T13:41:48.391" v="253" actId="20577"/>
          <ac:spMkLst>
            <pc:docMk/>
            <pc:sldMk cId="2503728132" sldId="259"/>
            <ac:spMk id="2" creationId="{9079CBEC-4CCE-C064-3A3D-26E8387A1DC7}"/>
          </ac:spMkLst>
        </pc:spChg>
        <pc:spChg chg="add mod">
          <ac:chgData name="Sawant, Anuja Anil" userId="S::ansawant@iu.edu::b64a50b4-6949-49e9-940b-a1259323d57f" providerId="AD" clId="Web-{F1DDD056-F3D3-054C-2634-2092FD05C573}" dt="2023-04-14T13:32:51.359" v="109"/>
          <ac:spMkLst>
            <pc:docMk/>
            <pc:sldMk cId="2503728132" sldId="259"/>
            <ac:spMk id="4" creationId="{763AB630-2E39-3E3B-7BDB-4ACEB21F5057}"/>
          </ac:spMkLst>
        </pc:spChg>
        <pc:picChg chg="del">
          <ac:chgData name="Sawant, Anuja Anil" userId="S::ansawant@iu.edu::b64a50b4-6949-49e9-940b-a1259323d57f" providerId="AD" clId="Web-{F1DDD056-F3D3-054C-2634-2092FD05C573}" dt="2023-04-14T13:32:51.359" v="109"/>
          <ac:picMkLst>
            <pc:docMk/>
            <pc:sldMk cId="2503728132" sldId="259"/>
            <ac:picMk id="8" creationId="{75C1EB70-EE1E-826F-F825-98B6AEFAA94D}"/>
          </ac:picMkLst>
        </pc:picChg>
        <pc:picChg chg="del">
          <ac:chgData name="Sawant, Anuja Anil" userId="S::ansawant@iu.edu::b64a50b4-6949-49e9-940b-a1259323d57f" providerId="AD" clId="Web-{F1DDD056-F3D3-054C-2634-2092FD05C573}" dt="2023-04-14T13:32:51.343" v="108"/>
          <ac:picMkLst>
            <pc:docMk/>
            <pc:sldMk cId="2503728132" sldId="259"/>
            <ac:picMk id="9" creationId="{C58A1D75-4FA1-3D8C-1435-2E1B1B286E4F}"/>
          </ac:picMkLst>
        </pc:picChg>
      </pc:sldChg>
      <pc:sldChg chg="addSp delSp modSp add replId">
        <pc:chgData name="Sawant, Anuja Anil" userId="S::ansawant@iu.edu::b64a50b4-6949-49e9-940b-a1259323d57f" providerId="AD" clId="Web-{F1DDD056-F3D3-054C-2634-2092FD05C573}" dt="2023-04-14T13:52:14.220" v="277" actId="1076"/>
        <pc:sldMkLst>
          <pc:docMk/>
          <pc:sldMk cId="670284570" sldId="260"/>
        </pc:sldMkLst>
        <pc:spChg chg="mod">
          <ac:chgData name="Sawant, Anuja Anil" userId="S::ansawant@iu.edu::b64a50b4-6949-49e9-940b-a1259323d57f" providerId="AD" clId="Web-{F1DDD056-F3D3-054C-2634-2092FD05C573}" dt="2023-04-14T13:52:14.220" v="277" actId="1076"/>
          <ac:spMkLst>
            <pc:docMk/>
            <pc:sldMk cId="670284570" sldId="260"/>
            <ac:spMk id="2" creationId="{9079CBEC-4CCE-C064-3A3D-26E8387A1DC7}"/>
          </ac:spMkLst>
        </pc:spChg>
        <pc:spChg chg="add mod">
          <ac:chgData name="Sawant, Anuja Anil" userId="S::ansawant@iu.edu::b64a50b4-6949-49e9-940b-a1259323d57f" providerId="AD" clId="Web-{F1DDD056-F3D3-054C-2634-2092FD05C573}" dt="2023-04-14T13:36:12.531" v="152" actId="14100"/>
          <ac:spMkLst>
            <pc:docMk/>
            <pc:sldMk cId="670284570" sldId="260"/>
            <ac:spMk id="4" creationId="{207EAF75-CD02-A217-D851-BED27D3AB0BC}"/>
          </ac:spMkLst>
        </pc:spChg>
        <pc:picChg chg="del">
          <ac:chgData name="Sawant, Anuja Anil" userId="S::ansawant@iu.edu::b64a50b4-6949-49e9-940b-a1259323d57f" providerId="AD" clId="Web-{F1DDD056-F3D3-054C-2634-2092FD05C573}" dt="2023-04-14T13:36:02.984" v="151"/>
          <ac:picMkLst>
            <pc:docMk/>
            <pc:sldMk cId="670284570" sldId="260"/>
            <ac:picMk id="8" creationId="{75C1EB70-EE1E-826F-F825-98B6AEFAA94D}"/>
          </ac:picMkLst>
        </pc:picChg>
        <pc:picChg chg="del">
          <ac:chgData name="Sawant, Anuja Anil" userId="S::ansawant@iu.edu::b64a50b4-6949-49e9-940b-a1259323d57f" providerId="AD" clId="Web-{F1DDD056-F3D3-054C-2634-2092FD05C573}" dt="2023-04-14T13:36:13.625" v="153"/>
          <ac:picMkLst>
            <pc:docMk/>
            <pc:sldMk cId="670284570" sldId="260"/>
            <ac:picMk id="9" creationId="{C58A1D75-4FA1-3D8C-1435-2E1B1B286E4F}"/>
          </ac:picMkLst>
        </pc:picChg>
      </pc:sldChg>
      <pc:sldChg chg="modSp add replId">
        <pc:chgData name="Sawant, Anuja Anil" userId="S::ansawant@iu.edu::b64a50b4-6949-49e9-940b-a1259323d57f" providerId="AD" clId="Web-{F1DDD056-F3D3-054C-2634-2092FD05C573}" dt="2023-04-14T13:40:51.391" v="226" actId="20577"/>
        <pc:sldMkLst>
          <pc:docMk/>
          <pc:sldMk cId="497484969" sldId="261"/>
        </pc:sldMkLst>
        <pc:spChg chg="mod">
          <ac:chgData name="Sawant, Anuja Anil" userId="S::ansawant@iu.edu::b64a50b4-6949-49e9-940b-a1259323d57f" providerId="AD" clId="Web-{F1DDD056-F3D3-054C-2634-2092FD05C573}" dt="2023-04-14T13:40:51.391" v="226" actId="20577"/>
          <ac:spMkLst>
            <pc:docMk/>
            <pc:sldMk cId="497484969" sldId="261"/>
            <ac:spMk id="2" creationId="{9079CBEC-4CCE-C064-3A3D-26E8387A1DC7}"/>
          </ac:spMkLst>
        </pc:spChg>
      </pc:sldChg>
      <pc:sldChg chg="modSp add replId">
        <pc:chgData name="Sawant, Anuja Anil" userId="S::ansawant@iu.edu::b64a50b4-6949-49e9-940b-a1259323d57f" providerId="AD" clId="Web-{F1DDD056-F3D3-054C-2634-2092FD05C573}" dt="2023-04-14T13:41:20.547" v="239" actId="1076"/>
        <pc:sldMkLst>
          <pc:docMk/>
          <pc:sldMk cId="3314592881" sldId="262"/>
        </pc:sldMkLst>
        <pc:spChg chg="mod">
          <ac:chgData name="Sawant, Anuja Anil" userId="S::ansawant@iu.edu::b64a50b4-6949-49e9-940b-a1259323d57f" providerId="AD" clId="Web-{F1DDD056-F3D3-054C-2634-2092FD05C573}" dt="2023-04-14T13:41:20.547" v="239" actId="1076"/>
          <ac:spMkLst>
            <pc:docMk/>
            <pc:sldMk cId="3314592881" sldId="262"/>
            <ac:spMk id="2" creationId="{9079CBEC-4CCE-C064-3A3D-26E8387A1DC7}"/>
          </ac:spMkLst>
        </pc:spChg>
      </pc:sldChg>
      <pc:sldChg chg="modSp add replId">
        <pc:chgData name="Sawant, Anuja Anil" userId="S::ansawant@iu.edu::b64a50b4-6949-49e9-940b-a1259323d57f" providerId="AD" clId="Web-{F1DDD056-F3D3-054C-2634-2092FD05C573}" dt="2023-04-14T13:41:34.875" v="249" actId="20577"/>
        <pc:sldMkLst>
          <pc:docMk/>
          <pc:sldMk cId="3912551711" sldId="263"/>
        </pc:sldMkLst>
        <pc:spChg chg="mod">
          <ac:chgData name="Sawant, Anuja Anil" userId="S::ansawant@iu.edu::b64a50b4-6949-49e9-940b-a1259323d57f" providerId="AD" clId="Web-{F1DDD056-F3D3-054C-2634-2092FD05C573}" dt="2023-04-14T13:41:34.875" v="249" actId="20577"/>
          <ac:spMkLst>
            <pc:docMk/>
            <pc:sldMk cId="3912551711" sldId="263"/>
            <ac:spMk id="2" creationId="{9079CBEC-4CCE-C064-3A3D-26E8387A1DC7}"/>
          </ac:spMkLst>
        </pc:spChg>
      </pc:sldChg>
    </pc:docChg>
  </pc:docChgLst>
  <pc:docChgLst>
    <pc:chgData name="Sawant, Anuja Anil" userId="S::ansawant@iu.edu::b64a50b4-6949-49e9-940b-a1259323d57f" providerId="AD" clId="Web-{3227B0AA-DFD0-0014-FD0A-F04B6C0C8050}"/>
    <pc:docChg chg="addSld delSld modSld addMainMaster delMainMaster">
      <pc:chgData name="Sawant, Anuja Anil" userId="S::ansawant@iu.edu::b64a50b4-6949-49e9-940b-a1259323d57f" providerId="AD" clId="Web-{3227B0AA-DFD0-0014-FD0A-F04B6C0C8050}" dt="2023-05-11T01:43:15.697" v="1544" actId="20577"/>
      <pc:docMkLst>
        <pc:docMk/>
      </pc:docMkLst>
      <pc:sldChg chg="addSp delSp modSp mod modClrScheme addAnim delAnim delDesignElem chgLayout">
        <pc:chgData name="Sawant, Anuja Anil" userId="S::ansawant@iu.edu::b64a50b4-6949-49e9-940b-a1259323d57f" providerId="AD" clId="Web-{3227B0AA-DFD0-0014-FD0A-F04B6C0C8050}" dt="2023-05-11T00:46:33.163" v="845"/>
        <pc:sldMkLst>
          <pc:docMk/>
          <pc:sldMk cId="109857222" sldId="256"/>
        </pc:sldMkLst>
        <pc:spChg chg="mod ord">
          <ac:chgData name="Sawant, Anuja Anil" userId="S::ansawant@iu.edu::b64a50b4-6949-49e9-940b-a1259323d57f" providerId="AD" clId="Web-{3227B0AA-DFD0-0014-FD0A-F04B6C0C8050}" dt="2023-05-11T00:46:33.163" v="84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awant, Anuja Anil" userId="S::ansawant@iu.edu::b64a50b4-6949-49e9-940b-a1259323d57f" providerId="AD" clId="Web-{3227B0AA-DFD0-0014-FD0A-F04B6C0C8050}" dt="2023-05-11T00:46:33.163" v="84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17:35.347" v="105"/>
          <ac:spMkLst>
            <pc:docMk/>
            <pc:sldMk cId="109857222" sldId="256"/>
            <ac:spMk id="5" creationId="{FFD48BC7-DC40-47DE-87EE-9F4B6ECB9ABB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17:35.347" v="105"/>
          <ac:spMkLst>
            <pc:docMk/>
            <pc:sldMk cId="109857222" sldId="256"/>
            <ac:spMk id="6" creationId="{E502BBC7-2C76-46F3-BC24-5985BC13DB88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17:35.347" v="105"/>
          <ac:spMkLst>
            <pc:docMk/>
            <pc:sldMk cId="109857222" sldId="256"/>
            <ac:spMk id="7" creationId="{C7F28D52-2A5F-4D23-81AE-7CB8B591C7AF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109857222" sldId="256"/>
            <ac:spMk id="8" creationId="{4522B21E-B2B9-4C72-9A71-C87EFD137480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17:35.347" v="105"/>
          <ac:spMkLst>
            <pc:docMk/>
            <pc:sldMk cId="109857222" sldId="256"/>
            <ac:spMk id="9" creationId="{3629484E-3792-4B3D-89AD-7C8A1ED0E0D4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109857222" sldId="256"/>
            <ac:spMk id="10" creationId="{5EB7D2A2-F448-44D4-938C-DC84CBCB3B1E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17:40.675" v="111"/>
          <ac:spMkLst>
            <pc:docMk/>
            <pc:sldMk cId="109857222" sldId="256"/>
            <ac:spMk id="11" creationId="{A8DB9CD9-59B1-4D73-BC4C-98796A48EF9B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109857222" sldId="256"/>
            <ac:spMk id="12" creationId="{871AEA07-1E14-44B4-8E55-64EF049CD66F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17:40.675" v="111"/>
          <ac:spMkLst>
            <pc:docMk/>
            <pc:sldMk cId="109857222" sldId="256"/>
            <ac:spMk id="20" creationId="{8874A6A9-41FF-4E33-AFA8-F9F81436A59E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17:43.472" v="113"/>
          <ac:spMkLst>
            <pc:docMk/>
            <pc:sldMk cId="109857222" sldId="256"/>
            <ac:spMk id="24" creationId="{934F1179-B481-4F9E-BCA3-AFB972070F83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17:43.472" v="113"/>
          <ac:spMkLst>
            <pc:docMk/>
            <pc:sldMk cId="109857222" sldId="256"/>
            <ac:spMk id="25" creationId="{827DC2C4-B485-428A-BF4A-472D2967F47F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17:43.472" v="113"/>
          <ac:spMkLst>
            <pc:docMk/>
            <pc:sldMk cId="109857222" sldId="256"/>
            <ac:spMk id="26" creationId="{EE04B5EB-F158-4507-90DD-BD23620C7CC9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37:09.522" v="714"/>
          <ac:spMkLst>
            <pc:docMk/>
            <pc:sldMk cId="109857222" sldId="256"/>
            <ac:spMk id="28" creationId="{A8DB9CD9-59B1-4D73-BC4C-98796A48EF9B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37:09.522" v="714"/>
          <ac:spMkLst>
            <pc:docMk/>
            <pc:sldMk cId="109857222" sldId="256"/>
            <ac:spMk id="29" creationId="{8874A6A9-41FF-4E33-AFA8-F9F81436A59E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46:33.163" v="845"/>
          <ac:spMkLst>
            <pc:docMk/>
            <pc:sldMk cId="109857222" sldId="256"/>
            <ac:spMk id="36" creationId="{934F1179-B481-4F9E-BCA3-AFB972070F83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46:33.163" v="845"/>
          <ac:spMkLst>
            <pc:docMk/>
            <pc:sldMk cId="109857222" sldId="256"/>
            <ac:spMk id="38" creationId="{827DC2C4-B485-428A-BF4A-472D2967F47F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46:33.163" v="845"/>
          <ac:spMkLst>
            <pc:docMk/>
            <pc:sldMk cId="109857222" sldId="256"/>
            <ac:spMk id="40" creationId="{EE04B5EB-F158-4507-90DD-BD23620C7CC9}"/>
          </ac:spMkLst>
        </pc:spChg>
        <pc:spChg chg="add">
          <ac:chgData name="Sawant, Anuja Anil" userId="S::ansawant@iu.edu::b64a50b4-6949-49e9-940b-a1259323d57f" providerId="AD" clId="Web-{3227B0AA-DFD0-0014-FD0A-F04B6C0C8050}" dt="2023-05-11T00:46:33.163" v="845"/>
          <ac:spMkLst>
            <pc:docMk/>
            <pc:sldMk cId="109857222" sldId="256"/>
            <ac:spMk id="45" creationId="{4522B21E-B2B9-4C72-9A71-C87EFD137480}"/>
          </ac:spMkLst>
        </pc:spChg>
        <pc:spChg chg="add">
          <ac:chgData name="Sawant, Anuja Anil" userId="S::ansawant@iu.edu::b64a50b4-6949-49e9-940b-a1259323d57f" providerId="AD" clId="Web-{3227B0AA-DFD0-0014-FD0A-F04B6C0C8050}" dt="2023-05-11T00:46:33.163" v="845"/>
          <ac:spMkLst>
            <pc:docMk/>
            <pc:sldMk cId="109857222" sldId="256"/>
            <ac:spMk id="47" creationId="{5EB7D2A2-F448-44D4-938C-DC84CBCB3B1E}"/>
          </ac:spMkLst>
        </pc:spChg>
        <pc:spChg chg="add">
          <ac:chgData name="Sawant, Anuja Anil" userId="S::ansawant@iu.edu::b64a50b4-6949-49e9-940b-a1259323d57f" providerId="AD" clId="Web-{3227B0AA-DFD0-0014-FD0A-F04B6C0C8050}" dt="2023-05-11T00:46:33.163" v="845"/>
          <ac:spMkLst>
            <pc:docMk/>
            <pc:sldMk cId="109857222" sldId="256"/>
            <ac:spMk id="49" creationId="{871AEA07-1E14-44B4-8E55-64EF049CD66F}"/>
          </ac:spMkLst>
        </pc:spChg>
        <pc:grpChg chg="add del">
          <ac:chgData name="Sawant, Anuja Anil" userId="S::ansawant@iu.edu::b64a50b4-6949-49e9-940b-a1259323d57f" providerId="AD" clId="Web-{3227B0AA-DFD0-0014-FD0A-F04B6C0C8050}" dt="2023-05-10T23:17:40.675" v="111"/>
          <ac:grpSpMkLst>
            <pc:docMk/>
            <pc:sldMk cId="109857222" sldId="256"/>
            <ac:grpSpMk id="21" creationId="{721D730E-1F97-4071-B143-B05E6D2599BC}"/>
          </ac:grpSpMkLst>
        </pc:grpChg>
        <pc:grpChg chg="add del">
          <ac:chgData name="Sawant, Anuja Anil" userId="S::ansawant@iu.edu::b64a50b4-6949-49e9-940b-a1259323d57f" providerId="AD" clId="Web-{3227B0AA-DFD0-0014-FD0A-F04B6C0C8050}" dt="2023-05-11T00:37:09.522" v="714"/>
          <ac:grpSpMkLst>
            <pc:docMk/>
            <pc:sldMk cId="109857222" sldId="256"/>
            <ac:grpSpMk id="30" creationId="{721D730E-1F97-4071-B143-B05E6D2599BC}"/>
          </ac:grpSpMkLst>
        </pc:grpChg>
        <pc:cxnChg chg="del">
          <ac:chgData name="Sawant, Anuja Anil" userId="S::ansawant@iu.edu::b64a50b4-6949-49e9-940b-a1259323d57f" providerId="AD" clId="Web-{3227B0AA-DFD0-0014-FD0A-F04B6C0C8050}" dt="2023-05-10T23:08:42.850" v="38"/>
          <ac:cxnSpMkLst>
            <pc:docMk/>
            <pc:sldMk cId="109857222" sldId="256"/>
            <ac:cxnSpMk id="14" creationId="{F7C8EA93-3210-4C62-99E9-153C275E3A87}"/>
          </ac:cxnSpMkLst>
        </pc:cxnChg>
        <pc:cxnChg chg="add">
          <ac:chgData name="Sawant, Anuja Anil" userId="S::ansawant@iu.edu::b64a50b4-6949-49e9-940b-a1259323d57f" providerId="AD" clId="Web-{3227B0AA-DFD0-0014-FD0A-F04B6C0C8050}" dt="2023-05-11T00:46:33.163" v="845"/>
          <ac:cxnSpMkLst>
            <pc:docMk/>
            <pc:sldMk cId="109857222" sldId="256"/>
            <ac:cxnSpMk id="51" creationId="{F7C8EA93-3210-4C62-99E9-153C275E3A87}"/>
          </ac:cxnSpMkLst>
        </pc:cxnChg>
      </pc:sldChg>
      <pc:sldChg chg="addSp delSp modSp mod modClrScheme delDesignElem chgLayout modNotes">
        <pc:chgData name="Sawant, Anuja Anil" userId="S::ansawant@iu.edu::b64a50b4-6949-49e9-940b-a1259323d57f" providerId="AD" clId="Web-{3227B0AA-DFD0-0014-FD0A-F04B6C0C8050}" dt="2023-05-11T00:49:34.668" v="865" actId="14100"/>
        <pc:sldMkLst>
          <pc:docMk/>
          <pc:sldMk cId="3570024995" sldId="257"/>
        </pc:sldMkLst>
        <pc:spChg chg="mod ord">
          <ac:chgData name="Sawant, Anuja Anil" userId="S::ansawant@iu.edu::b64a50b4-6949-49e9-940b-a1259323d57f" providerId="AD" clId="Web-{3227B0AA-DFD0-0014-FD0A-F04B6C0C8050}" dt="2023-05-10T23:18:32.223" v="120" actId="14100"/>
          <ac:spMkLst>
            <pc:docMk/>
            <pc:sldMk cId="3570024995" sldId="257"/>
            <ac:spMk id="2" creationId="{9079CBEC-4CCE-C064-3A3D-26E8387A1DC7}"/>
          </ac:spMkLst>
        </pc:spChg>
        <pc:spChg chg="add del mod">
          <ac:chgData name="Sawant, Anuja Anil" userId="S::ansawant@iu.edu::b64a50b4-6949-49e9-940b-a1259323d57f" providerId="AD" clId="Web-{3227B0AA-DFD0-0014-FD0A-F04B6C0C8050}" dt="2023-05-10T23:04:28.390" v="4"/>
          <ac:spMkLst>
            <pc:docMk/>
            <pc:sldMk cId="3570024995" sldId="257"/>
            <ac:spMk id="7" creationId="{083E8737-2EAF-2ADE-9B1E-C8885A877B30}"/>
          </ac:spMkLst>
        </pc:spChg>
        <pc:spChg chg="add del mod">
          <ac:chgData name="Sawant, Anuja Anil" userId="S::ansawant@iu.edu::b64a50b4-6949-49e9-940b-a1259323d57f" providerId="AD" clId="Web-{3227B0AA-DFD0-0014-FD0A-F04B6C0C8050}" dt="2023-05-10T23:05:20.642" v="11"/>
          <ac:spMkLst>
            <pc:docMk/>
            <pc:sldMk cId="3570024995" sldId="257"/>
            <ac:spMk id="10" creationId="{8AC9CB05-FBCA-8682-3657-1645DA9094C3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570024995" sldId="257"/>
            <ac:spMk id="22" creationId="{081EA652-8C6A-4E69-BEB9-170809474553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570024995" sldId="257"/>
            <ac:spMk id="24" creationId="{5298780A-33B9-4EA2-8F67-DE68AD62841B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570024995" sldId="257"/>
            <ac:spMk id="26" creationId="{7F488E8B-4E1E-4402-8935-D4E6C02615C7}"/>
          </ac:spMkLst>
        </pc:spChg>
        <pc:spChg chg="add del">
          <ac:chgData name="Sawant, Anuja Anil" userId="S::ansawant@iu.edu::b64a50b4-6949-49e9-940b-a1259323d57f" providerId="AD" clId="Web-{3227B0AA-DFD0-0014-FD0A-F04B6C0C8050}" dt="2023-05-10T23:08:31.709" v="37"/>
          <ac:spMkLst>
            <pc:docMk/>
            <pc:sldMk cId="3570024995" sldId="257"/>
            <ac:spMk id="33" creationId="{70155189-D96C-4527-B0EC-654B946BE615}"/>
          </ac:spMkLst>
        </pc:spChg>
        <pc:picChg chg="del">
          <ac:chgData name="Sawant, Anuja Anil" userId="S::ansawant@iu.edu::b64a50b4-6949-49e9-940b-a1259323d57f" providerId="AD" clId="Web-{3227B0AA-DFD0-0014-FD0A-F04B6C0C8050}" dt="2023-05-10T23:04:27.265" v="3"/>
          <ac:picMkLst>
            <pc:docMk/>
            <pc:sldMk cId="3570024995" sldId="257"/>
            <ac:picMk id="4" creationId="{26A6F1DF-C94E-CEC5-4571-99E543034D23}"/>
          </ac:picMkLst>
        </pc:picChg>
        <pc:picChg chg="del">
          <ac:chgData name="Sawant, Anuja Anil" userId="S::ansawant@iu.edu::b64a50b4-6949-49e9-940b-a1259323d57f" providerId="AD" clId="Web-{3227B0AA-DFD0-0014-FD0A-F04B6C0C8050}" dt="2023-05-10T23:05:52.111" v="15"/>
          <ac:picMkLst>
            <pc:docMk/>
            <pc:sldMk cId="3570024995" sldId="257"/>
            <ac:picMk id="5" creationId="{DC90B3DE-2A78-BE45-58FD-84E9A44D61CC}"/>
          </ac:picMkLst>
        </pc:picChg>
        <pc:picChg chg="del">
          <ac:chgData name="Sawant, Anuja Anil" userId="S::ansawant@iu.edu::b64a50b4-6949-49e9-940b-a1259323d57f" providerId="AD" clId="Web-{3227B0AA-DFD0-0014-FD0A-F04B6C0C8050}" dt="2023-05-10T23:06:29.565" v="26"/>
          <ac:picMkLst>
            <pc:docMk/>
            <pc:sldMk cId="3570024995" sldId="257"/>
            <ac:picMk id="6" creationId="{5B0964B8-13B1-43A3-B8E3-79C8F28A8183}"/>
          </ac:picMkLst>
        </pc:picChg>
        <pc:picChg chg="add del mod ord">
          <ac:chgData name="Sawant, Anuja Anil" userId="S::ansawant@iu.edu::b64a50b4-6949-49e9-940b-a1259323d57f" providerId="AD" clId="Web-{3227B0AA-DFD0-0014-FD0A-F04B6C0C8050}" dt="2023-05-10T23:05:19.251" v="10"/>
          <ac:picMkLst>
            <pc:docMk/>
            <pc:sldMk cId="3570024995" sldId="257"/>
            <ac:picMk id="8" creationId="{1CF6D47B-EEA6-B92E-9CD2-5BE85FE5C236}"/>
          </ac:picMkLst>
        </pc:picChg>
        <pc:picChg chg="add mod ord">
          <ac:chgData name="Sawant, Anuja Anil" userId="S::ansawant@iu.edu::b64a50b4-6949-49e9-940b-a1259323d57f" providerId="AD" clId="Web-{3227B0AA-DFD0-0014-FD0A-F04B6C0C8050}" dt="2023-05-10T23:19:02.677" v="128" actId="1076"/>
          <ac:picMkLst>
            <pc:docMk/>
            <pc:sldMk cId="3570024995" sldId="257"/>
            <ac:picMk id="11" creationId="{F77DE051-F327-17D4-CE7C-C9A6D616E46D}"/>
          </ac:picMkLst>
        </pc:picChg>
        <pc:picChg chg="add del mod">
          <ac:chgData name="Sawant, Anuja Anil" userId="S::ansawant@iu.edu::b64a50b4-6949-49e9-940b-a1259323d57f" providerId="AD" clId="Web-{3227B0AA-DFD0-0014-FD0A-F04B6C0C8050}" dt="2023-05-10T23:06:02.893" v="19"/>
          <ac:picMkLst>
            <pc:docMk/>
            <pc:sldMk cId="3570024995" sldId="257"/>
            <ac:picMk id="12" creationId="{9E73A880-1425-51BD-FBBA-8767842301BC}"/>
          </ac:picMkLst>
        </pc:picChg>
        <pc:picChg chg="add del mod">
          <ac:chgData name="Sawant, Anuja Anil" userId="S::ansawant@iu.edu::b64a50b4-6949-49e9-940b-a1259323d57f" providerId="AD" clId="Web-{3227B0AA-DFD0-0014-FD0A-F04B6C0C8050}" dt="2023-05-10T23:06:01.408" v="18"/>
          <ac:picMkLst>
            <pc:docMk/>
            <pc:sldMk cId="3570024995" sldId="257"/>
            <ac:picMk id="13" creationId="{798F5F1F-6CCE-0BDF-4655-717617A12CA7}"/>
          </ac:picMkLst>
        </pc:picChg>
        <pc:picChg chg="add mod">
          <ac:chgData name="Sawant, Anuja Anil" userId="S::ansawant@iu.edu::b64a50b4-6949-49e9-940b-a1259323d57f" providerId="AD" clId="Web-{3227B0AA-DFD0-0014-FD0A-F04B6C0C8050}" dt="2023-05-11T00:49:34.652" v="864" actId="14100"/>
          <ac:picMkLst>
            <pc:docMk/>
            <pc:sldMk cId="3570024995" sldId="257"/>
            <ac:picMk id="14" creationId="{05408555-DB94-5877-D03C-40B081E4907E}"/>
          </ac:picMkLst>
        </pc:picChg>
        <pc:picChg chg="add del mod">
          <ac:chgData name="Sawant, Anuja Anil" userId="S::ansawant@iu.edu::b64a50b4-6949-49e9-940b-a1259323d57f" providerId="AD" clId="Web-{3227B0AA-DFD0-0014-FD0A-F04B6C0C8050}" dt="2023-05-10T23:06:24.315" v="23"/>
          <ac:picMkLst>
            <pc:docMk/>
            <pc:sldMk cId="3570024995" sldId="257"/>
            <ac:picMk id="15" creationId="{FCE79E7E-81E3-4ECF-6892-3C5EFD4251B8}"/>
          </ac:picMkLst>
        </pc:picChg>
        <pc:picChg chg="add mod">
          <ac:chgData name="Sawant, Anuja Anil" userId="S::ansawant@iu.edu::b64a50b4-6949-49e9-940b-a1259323d57f" providerId="AD" clId="Web-{3227B0AA-DFD0-0014-FD0A-F04B6C0C8050}" dt="2023-05-11T00:49:34.668" v="865" actId="14100"/>
          <ac:picMkLst>
            <pc:docMk/>
            <pc:sldMk cId="3570024995" sldId="257"/>
            <ac:picMk id="16" creationId="{26368FE1-8960-740A-A7B5-2E75906B3DF5}"/>
          </ac:picMkLst>
        </pc:picChg>
        <pc:cxnChg chg="add del">
          <ac:chgData name="Sawant, Anuja Anil" userId="S::ansawant@iu.edu::b64a50b4-6949-49e9-940b-a1259323d57f" providerId="AD" clId="Web-{3227B0AA-DFD0-0014-FD0A-F04B6C0C8050}" dt="2023-05-10T23:08:42.850" v="38"/>
          <ac:cxnSpMkLst>
            <pc:docMk/>
            <pc:sldMk cId="3570024995" sldId="257"/>
            <ac:cxnSpMk id="28" creationId="{23AAC9B5-8015-485C-ACF9-A750390E9A56}"/>
          </ac:cxnSpMkLst>
        </pc:cxnChg>
      </pc:sldChg>
      <pc:sldChg chg="addSp delSp modSp mod modClrScheme delDesignElem chgLayout modNotes">
        <pc:chgData name="Sawant, Anuja Anil" userId="S::ansawant@iu.edu::b64a50b4-6949-49e9-940b-a1259323d57f" providerId="AD" clId="Web-{3227B0AA-DFD0-0014-FD0A-F04B6C0C8050}" dt="2023-05-11T00:49:53.340" v="870" actId="14100"/>
        <pc:sldMkLst>
          <pc:docMk/>
          <pc:sldMk cId="3986129918" sldId="258"/>
        </pc:sldMkLst>
        <pc:spChg chg="mod ord">
          <ac:chgData name="Sawant, Anuja Anil" userId="S::ansawant@iu.edu::b64a50b4-6949-49e9-940b-a1259323d57f" providerId="AD" clId="Web-{3227B0AA-DFD0-0014-FD0A-F04B6C0C8050}" dt="2023-05-11T00:49:03.495" v="858" actId="20577"/>
          <ac:spMkLst>
            <pc:docMk/>
            <pc:sldMk cId="3986129918" sldId="258"/>
            <ac:spMk id="2" creationId="{9079CBEC-4CCE-C064-3A3D-26E8387A1DC7}"/>
          </ac:spMkLst>
        </pc:spChg>
        <pc:spChg chg="add del mod">
          <ac:chgData name="Sawant, Anuja Anil" userId="S::ansawant@iu.edu::b64a50b4-6949-49e9-940b-a1259323d57f" providerId="AD" clId="Web-{3227B0AA-DFD0-0014-FD0A-F04B6C0C8050}" dt="2023-05-10T23:09:49.179" v="43"/>
          <ac:spMkLst>
            <pc:docMk/>
            <pc:sldMk cId="3986129918" sldId="258"/>
            <ac:spMk id="4" creationId="{A5B1F5CB-E21A-1765-D84A-E8712F2EFC56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986129918" sldId="258"/>
            <ac:spMk id="22" creationId="{081EA652-8C6A-4E69-BEB9-170809474553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986129918" sldId="258"/>
            <ac:spMk id="24" creationId="{5298780A-33B9-4EA2-8F67-DE68AD62841B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986129918" sldId="258"/>
            <ac:spMk id="26" creationId="{7F488E8B-4E1E-4402-8935-D4E6C02615C7}"/>
          </ac:spMkLst>
        </pc:spChg>
        <pc:grpChg chg="add mod">
          <ac:chgData name="Sawant, Anuja Anil" userId="S::ansawant@iu.edu::b64a50b4-6949-49e9-940b-a1259323d57f" providerId="AD" clId="Web-{3227B0AA-DFD0-0014-FD0A-F04B6C0C8050}" dt="2023-05-11T00:49:53.293" v="869" actId="14100"/>
          <ac:grpSpMkLst>
            <pc:docMk/>
            <pc:sldMk cId="3986129918" sldId="258"/>
            <ac:grpSpMk id="10" creationId="{64E98F3C-CAA5-394C-A020-FA21CE895999}"/>
          </ac:grpSpMkLst>
        </pc:grpChg>
        <pc:grpChg chg="add mod">
          <ac:chgData name="Sawant, Anuja Anil" userId="S::ansawant@iu.edu::b64a50b4-6949-49e9-940b-a1259323d57f" providerId="AD" clId="Web-{3227B0AA-DFD0-0014-FD0A-F04B6C0C8050}" dt="2023-05-11T00:49:53.340" v="870" actId="14100"/>
          <ac:grpSpMkLst>
            <pc:docMk/>
            <pc:sldMk cId="3986129918" sldId="258"/>
            <ac:grpSpMk id="13" creationId="{E9DAF18A-C72B-4E5A-BE14-201684AE4496}"/>
          </ac:grpSpMkLst>
        </pc:grpChg>
        <pc:picChg chg="add mod ord">
          <ac:chgData name="Sawant, Anuja Anil" userId="S::ansawant@iu.edu::b64a50b4-6949-49e9-940b-a1259323d57f" providerId="AD" clId="Web-{3227B0AA-DFD0-0014-FD0A-F04B6C0C8050}" dt="2023-05-10T23:18:58.161" v="127" actId="1076"/>
          <ac:picMkLst>
            <pc:docMk/>
            <pc:sldMk cId="3986129918" sldId="258"/>
            <ac:picMk id="5" creationId="{9F278273-FCAB-E3C3-3E68-B8F987EC31AD}"/>
          </ac:picMkLst>
        </pc:picChg>
        <pc:picChg chg="add mod">
          <ac:chgData name="Sawant, Anuja Anil" userId="S::ansawant@iu.edu::b64a50b4-6949-49e9-940b-a1259323d57f" providerId="AD" clId="Web-{3227B0AA-DFD0-0014-FD0A-F04B6C0C8050}" dt="2023-05-10T23:10:39.806" v="50" actId="1076"/>
          <ac:picMkLst>
            <pc:docMk/>
            <pc:sldMk cId="3986129918" sldId="258"/>
            <ac:picMk id="6" creationId="{1F8E7901-274B-2EE0-FFE1-34AC083B0444}"/>
          </ac:picMkLst>
        </pc:picChg>
        <pc:picChg chg="add mod">
          <ac:chgData name="Sawant, Anuja Anil" userId="S::ansawant@iu.edu::b64a50b4-6949-49e9-940b-a1259323d57f" providerId="AD" clId="Web-{3227B0AA-DFD0-0014-FD0A-F04B6C0C8050}" dt="2023-05-10T23:10:44.665" v="51" actId="1076"/>
          <ac:picMkLst>
            <pc:docMk/>
            <pc:sldMk cId="3986129918" sldId="258"/>
            <ac:picMk id="7" creationId="{96A7388F-9BB9-964F-2503-2F03722E1732}"/>
          </ac:picMkLst>
        </pc:picChg>
        <pc:picChg chg="del mod ord">
          <ac:chgData name="Sawant, Anuja Anil" userId="S::ansawant@iu.edu::b64a50b4-6949-49e9-940b-a1259323d57f" providerId="AD" clId="Web-{3227B0AA-DFD0-0014-FD0A-F04B6C0C8050}" dt="2023-05-10T23:09:47.867" v="42"/>
          <ac:picMkLst>
            <pc:docMk/>
            <pc:sldMk cId="3986129918" sldId="258"/>
            <ac:picMk id="8" creationId="{75C1EB70-EE1E-826F-F825-98B6AEFAA94D}"/>
          </ac:picMkLst>
        </pc:picChg>
        <pc:picChg chg="del">
          <ac:chgData name="Sawant, Anuja Anil" userId="S::ansawant@iu.edu::b64a50b4-6949-49e9-940b-a1259323d57f" providerId="AD" clId="Web-{3227B0AA-DFD0-0014-FD0A-F04B6C0C8050}" dt="2023-05-10T23:09:47.851" v="41"/>
          <ac:picMkLst>
            <pc:docMk/>
            <pc:sldMk cId="3986129918" sldId="258"/>
            <ac:picMk id="9" creationId="{C58A1D75-4FA1-3D8C-1435-2E1B1B286E4F}"/>
          </ac:picMkLst>
        </pc:picChg>
        <pc:picChg chg="add mod">
          <ac:chgData name="Sawant, Anuja Anil" userId="S::ansawant@iu.edu::b64a50b4-6949-49e9-940b-a1259323d57f" providerId="AD" clId="Web-{3227B0AA-DFD0-0014-FD0A-F04B6C0C8050}" dt="2023-05-10T23:11:57.511" v="57" actId="1076"/>
          <ac:picMkLst>
            <pc:docMk/>
            <pc:sldMk cId="3986129918" sldId="258"/>
            <ac:picMk id="11" creationId="{D4FC32D6-A0B0-7CB1-2006-8CCDEEF369C7}"/>
          </ac:picMkLst>
        </pc:picChg>
        <pc:picChg chg="add mod">
          <ac:chgData name="Sawant, Anuja Anil" userId="S::ansawant@iu.edu::b64a50b4-6949-49e9-940b-a1259323d57f" providerId="AD" clId="Web-{3227B0AA-DFD0-0014-FD0A-F04B6C0C8050}" dt="2023-05-10T23:12:14.574" v="59" actId="1076"/>
          <ac:picMkLst>
            <pc:docMk/>
            <pc:sldMk cId="3986129918" sldId="258"/>
            <ac:picMk id="12" creationId="{1E77118F-F346-A0D0-07E1-19D5F0BA4389}"/>
          </ac:picMkLst>
        </pc:picChg>
        <pc:cxnChg chg="del">
          <ac:chgData name="Sawant, Anuja Anil" userId="S::ansawant@iu.edu::b64a50b4-6949-49e9-940b-a1259323d57f" providerId="AD" clId="Web-{3227B0AA-DFD0-0014-FD0A-F04B6C0C8050}" dt="2023-05-10T23:08:42.850" v="38"/>
          <ac:cxnSpMkLst>
            <pc:docMk/>
            <pc:sldMk cId="3986129918" sldId="258"/>
            <ac:cxnSpMk id="28" creationId="{23AAC9B5-8015-485C-ACF9-A750390E9A56}"/>
          </ac:cxnSpMkLst>
        </pc:cxnChg>
      </pc:sldChg>
      <pc:sldChg chg="addSp delSp modSp mod modClrScheme delDesignElem chgLayout modNotes">
        <pc:chgData name="Sawant, Anuja Anil" userId="S::ansawant@iu.edu::b64a50b4-6949-49e9-940b-a1259323d57f" providerId="AD" clId="Web-{3227B0AA-DFD0-0014-FD0A-F04B6C0C8050}" dt="2023-05-11T00:50:12.934" v="880" actId="14100"/>
        <pc:sldMkLst>
          <pc:docMk/>
          <pc:sldMk cId="2503728132" sldId="259"/>
        </pc:sldMkLst>
        <pc:spChg chg="mod ord">
          <ac:chgData name="Sawant, Anuja Anil" userId="S::ansawant@iu.edu::b64a50b4-6949-49e9-940b-a1259323d57f" providerId="AD" clId="Web-{3227B0AA-DFD0-0014-FD0A-F04B6C0C8050}" dt="2023-05-11T00:48:50.635" v="856" actId="14100"/>
          <ac:spMkLst>
            <pc:docMk/>
            <pc:sldMk cId="2503728132" sldId="259"/>
            <ac:spMk id="2" creationId="{9079CBEC-4CCE-C064-3A3D-26E8387A1DC7}"/>
          </ac:spMkLst>
        </pc:spChg>
        <pc:spChg chg="del mod ord">
          <ac:chgData name="Sawant, Anuja Anil" userId="S::ansawant@iu.edu::b64a50b4-6949-49e9-940b-a1259323d57f" providerId="AD" clId="Web-{3227B0AA-DFD0-0014-FD0A-F04B6C0C8050}" dt="2023-05-10T23:37:51.689" v="171"/>
          <ac:spMkLst>
            <pc:docMk/>
            <pc:sldMk cId="2503728132" sldId="259"/>
            <ac:spMk id="4" creationId="{763AB630-2E39-3E3B-7BDB-4ACEB21F5057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2503728132" sldId="259"/>
            <ac:spMk id="22" creationId="{081EA652-8C6A-4E69-BEB9-170809474553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2503728132" sldId="259"/>
            <ac:spMk id="24" creationId="{5298780A-33B9-4EA2-8F67-DE68AD62841B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2503728132" sldId="259"/>
            <ac:spMk id="26" creationId="{7F488E8B-4E1E-4402-8935-D4E6C02615C7}"/>
          </ac:spMkLst>
        </pc:spChg>
        <pc:picChg chg="add mod ord">
          <ac:chgData name="Sawant, Anuja Anil" userId="S::ansawant@iu.edu::b64a50b4-6949-49e9-940b-a1259323d57f" providerId="AD" clId="Web-{3227B0AA-DFD0-0014-FD0A-F04B6C0C8050}" dt="2023-05-10T23:38:26.221" v="180" actId="1076"/>
          <ac:picMkLst>
            <pc:docMk/>
            <pc:sldMk cId="2503728132" sldId="259"/>
            <ac:picMk id="3" creationId="{2C6E6C65-6DF2-A519-5100-D8596CB526DA}"/>
          </ac:picMkLst>
        </pc:picChg>
        <pc:picChg chg="add mod">
          <ac:chgData name="Sawant, Anuja Anil" userId="S::ansawant@iu.edu::b64a50b4-6949-49e9-940b-a1259323d57f" providerId="AD" clId="Web-{3227B0AA-DFD0-0014-FD0A-F04B6C0C8050}" dt="2023-05-11T00:50:12.919" v="879" actId="14100"/>
          <ac:picMkLst>
            <pc:docMk/>
            <pc:sldMk cId="2503728132" sldId="259"/>
            <ac:picMk id="5" creationId="{BA733213-6E89-2754-1289-18CA446EF14D}"/>
          </ac:picMkLst>
        </pc:picChg>
        <pc:picChg chg="add mod">
          <ac:chgData name="Sawant, Anuja Anil" userId="S::ansawant@iu.edu::b64a50b4-6949-49e9-940b-a1259323d57f" providerId="AD" clId="Web-{3227B0AA-DFD0-0014-FD0A-F04B6C0C8050}" dt="2023-05-11T00:50:12.934" v="880" actId="14100"/>
          <ac:picMkLst>
            <pc:docMk/>
            <pc:sldMk cId="2503728132" sldId="259"/>
            <ac:picMk id="6" creationId="{543BCF75-D97B-30FB-2839-B9379A982D05}"/>
          </ac:picMkLst>
        </pc:picChg>
        <pc:cxnChg chg="del">
          <ac:chgData name="Sawant, Anuja Anil" userId="S::ansawant@iu.edu::b64a50b4-6949-49e9-940b-a1259323d57f" providerId="AD" clId="Web-{3227B0AA-DFD0-0014-FD0A-F04B6C0C8050}" dt="2023-05-10T23:08:42.850" v="38"/>
          <ac:cxnSpMkLst>
            <pc:docMk/>
            <pc:sldMk cId="2503728132" sldId="259"/>
            <ac:cxnSpMk id="28" creationId="{23AAC9B5-8015-485C-ACF9-A750390E9A56}"/>
          </ac:cxnSpMkLst>
        </pc:cxnChg>
      </pc:sldChg>
      <pc:sldChg chg="addSp delSp modSp mod modClrScheme delDesignElem chgLayout modNotes">
        <pc:chgData name="Sawant, Anuja Anil" userId="S::ansawant@iu.edu::b64a50b4-6949-49e9-940b-a1259323d57f" providerId="AD" clId="Web-{3227B0AA-DFD0-0014-FD0A-F04B6C0C8050}" dt="2023-05-11T00:50:03.856" v="876" actId="14100"/>
        <pc:sldMkLst>
          <pc:docMk/>
          <pc:sldMk cId="670284570" sldId="260"/>
        </pc:sldMkLst>
        <pc:spChg chg="mod ord">
          <ac:chgData name="Sawant, Anuja Anil" userId="S::ansawant@iu.edu::b64a50b4-6949-49e9-940b-a1259323d57f" providerId="AD" clId="Web-{3227B0AA-DFD0-0014-FD0A-F04B6C0C8050}" dt="2023-05-11T00:48:58.635" v="857" actId="20577"/>
          <ac:spMkLst>
            <pc:docMk/>
            <pc:sldMk cId="670284570" sldId="260"/>
            <ac:spMk id="2" creationId="{9079CBEC-4CCE-C064-3A3D-26E8387A1DC7}"/>
          </ac:spMkLst>
        </pc:spChg>
        <pc:spChg chg="del mod ord">
          <ac:chgData name="Sawant, Anuja Anil" userId="S::ansawant@iu.edu::b64a50b4-6949-49e9-940b-a1259323d57f" providerId="AD" clId="Web-{3227B0AA-DFD0-0014-FD0A-F04B6C0C8050}" dt="2023-05-10T23:20:20.523" v="133"/>
          <ac:spMkLst>
            <pc:docMk/>
            <pc:sldMk cId="670284570" sldId="260"/>
            <ac:spMk id="4" creationId="{207EAF75-CD02-A217-D851-BED27D3AB0BC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670284570" sldId="260"/>
            <ac:spMk id="22" creationId="{081EA652-8C6A-4E69-BEB9-170809474553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670284570" sldId="260"/>
            <ac:spMk id="24" creationId="{5298780A-33B9-4EA2-8F67-DE68AD62841B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670284570" sldId="260"/>
            <ac:spMk id="26" creationId="{7F488E8B-4E1E-4402-8935-D4E6C02615C7}"/>
          </ac:spMkLst>
        </pc:spChg>
        <pc:picChg chg="add mod ord">
          <ac:chgData name="Sawant, Anuja Anil" userId="S::ansawant@iu.edu::b64a50b4-6949-49e9-940b-a1259323d57f" providerId="AD" clId="Web-{3227B0AA-DFD0-0014-FD0A-F04B6C0C8050}" dt="2023-05-10T23:20:48.523" v="137" actId="1076"/>
          <ac:picMkLst>
            <pc:docMk/>
            <pc:sldMk cId="670284570" sldId="260"/>
            <ac:picMk id="3" creationId="{F6CB973F-1E42-460E-269E-8974517C42AE}"/>
          </ac:picMkLst>
        </pc:picChg>
        <pc:picChg chg="add mod">
          <ac:chgData name="Sawant, Anuja Anil" userId="S::ansawant@iu.edu::b64a50b4-6949-49e9-940b-a1259323d57f" providerId="AD" clId="Web-{3227B0AA-DFD0-0014-FD0A-F04B6C0C8050}" dt="2023-05-11T00:50:03.840" v="875" actId="14100"/>
          <ac:picMkLst>
            <pc:docMk/>
            <pc:sldMk cId="670284570" sldId="260"/>
            <ac:picMk id="5" creationId="{7974EF4A-CD35-BBB2-4C01-523212F89968}"/>
          </ac:picMkLst>
        </pc:picChg>
        <pc:picChg chg="add mod">
          <ac:chgData name="Sawant, Anuja Anil" userId="S::ansawant@iu.edu::b64a50b4-6949-49e9-940b-a1259323d57f" providerId="AD" clId="Web-{3227B0AA-DFD0-0014-FD0A-F04B6C0C8050}" dt="2023-05-10T23:21:26.337" v="151" actId="1076"/>
          <ac:picMkLst>
            <pc:docMk/>
            <pc:sldMk cId="670284570" sldId="260"/>
            <ac:picMk id="6" creationId="{DD146A79-4E87-C856-02DC-7C945D691D67}"/>
          </ac:picMkLst>
        </pc:picChg>
        <pc:picChg chg="add mod">
          <ac:chgData name="Sawant, Anuja Anil" userId="S::ansawant@iu.edu::b64a50b4-6949-49e9-940b-a1259323d57f" providerId="AD" clId="Web-{3227B0AA-DFD0-0014-FD0A-F04B6C0C8050}" dt="2023-05-11T00:50:03.856" v="876" actId="14100"/>
          <ac:picMkLst>
            <pc:docMk/>
            <pc:sldMk cId="670284570" sldId="260"/>
            <ac:picMk id="7" creationId="{8A9FF231-EF7D-0195-7DE1-1DC0CAA51E7B}"/>
          </ac:picMkLst>
        </pc:picChg>
        <pc:picChg chg="add mod">
          <ac:chgData name="Sawant, Anuja Anil" userId="S::ansawant@iu.edu::b64a50b4-6949-49e9-940b-a1259323d57f" providerId="AD" clId="Web-{3227B0AA-DFD0-0014-FD0A-F04B6C0C8050}" dt="2023-05-10T23:36:50.093" v="165" actId="1076"/>
          <ac:picMkLst>
            <pc:docMk/>
            <pc:sldMk cId="670284570" sldId="260"/>
            <ac:picMk id="8" creationId="{75031504-8BD5-807D-B184-FC05BFFEB735}"/>
          </ac:picMkLst>
        </pc:picChg>
        <pc:cxnChg chg="del">
          <ac:chgData name="Sawant, Anuja Anil" userId="S::ansawant@iu.edu::b64a50b4-6949-49e9-940b-a1259323d57f" providerId="AD" clId="Web-{3227B0AA-DFD0-0014-FD0A-F04B6C0C8050}" dt="2023-05-10T23:08:42.850" v="38"/>
          <ac:cxnSpMkLst>
            <pc:docMk/>
            <pc:sldMk cId="670284570" sldId="260"/>
            <ac:cxnSpMk id="28" creationId="{23AAC9B5-8015-485C-ACF9-A750390E9A56}"/>
          </ac:cxnSpMkLst>
        </pc:cxnChg>
      </pc:sldChg>
      <pc:sldChg chg="addSp delSp modSp mod modClrScheme delDesignElem chgLayout modNotes">
        <pc:chgData name="Sawant, Anuja Anil" userId="S::ansawant@iu.edu::b64a50b4-6949-49e9-940b-a1259323d57f" providerId="AD" clId="Web-{3227B0AA-DFD0-0014-FD0A-F04B6C0C8050}" dt="2023-05-11T00:48:45.791" v="855" actId="14100"/>
        <pc:sldMkLst>
          <pc:docMk/>
          <pc:sldMk cId="497484969" sldId="261"/>
        </pc:sldMkLst>
        <pc:spChg chg="mod ord">
          <ac:chgData name="Sawant, Anuja Anil" userId="S::ansawant@iu.edu::b64a50b4-6949-49e9-940b-a1259323d57f" providerId="AD" clId="Web-{3227B0AA-DFD0-0014-FD0A-F04B6C0C8050}" dt="2023-05-11T00:48:45.791" v="855" actId="14100"/>
          <ac:spMkLst>
            <pc:docMk/>
            <pc:sldMk cId="497484969" sldId="261"/>
            <ac:spMk id="2" creationId="{9079CBEC-4CCE-C064-3A3D-26E8387A1DC7}"/>
          </ac:spMkLst>
        </pc:spChg>
        <pc:spChg chg="del mod ord">
          <ac:chgData name="Sawant, Anuja Anil" userId="S::ansawant@iu.edu::b64a50b4-6949-49e9-940b-a1259323d57f" providerId="AD" clId="Web-{3227B0AA-DFD0-0014-FD0A-F04B6C0C8050}" dt="2023-05-10T23:39:50.770" v="204"/>
          <ac:spMkLst>
            <pc:docMk/>
            <pc:sldMk cId="497484969" sldId="261"/>
            <ac:spMk id="4" creationId="{763AB630-2E39-3E3B-7BDB-4ACEB21F5057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497484969" sldId="261"/>
            <ac:spMk id="22" creationId="{081EA652-8C6A-4E69-BEB9-170809474553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497484969" sldId="261"/>
            <ac:spMk id="24" creationId="{5298780A-33B9-4EA2-8F67-DE68AD62841B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497484969" sldId="261"/>
            <ac:spMk id="26" creationId="{7F488E8B-4E1E-4402-8935-D4E6C02615C7}"/>
          </ac:spMkLst>
        </pc:spChg>
        <pc:graphicFrameChg chg="add mod ord modGraphic">
          <ac:chgData name="Sawant, Anuja Anil" userId="S::ansawant@iu.edu::b64a50b4-6949-49e9-940b-a1259323d57f" providerId="AD" clId="Web-{3227B0AA-DFD0-0014-FD0A-F04B6C0C8050}" dt="2023-05-10T23:44:13.073" v="346" actId="1076"/>
          <ac:graphicFrameMkLst>
            <pc:docMk/>
            <pc:sldMk cId="497484969" sldId="261"/>
            <ac:graphicFrameMk id="3" creationId="{44A5D848-8A22-1B0F-3AD2-F2CA3811C60D}"/>
          </ac:graphicFrameMkLst>
        </pc:graphicFrameChg>
        <pc:graphicFrameChg chg="add mod modGraphic">
          <ac:chgData name="Sawant, Anuja Anil" userId="S::ansawant@iu.edu::b64a50b4-6949-49e9-940b-a1259323d57f" providerId="AD" clId="Web-{3227B0AA-DFD0-0014-FD0A-F04B6C0C8050}" dt="2023-05-10T23:45:06.027" v="456"/>
          <ac:graphicFrameMkLst>
            <pc:docMk/>
            <pc:sldMk cId="497484969" sldId="261"/>
            <ac:graphicFrameMk id="6" creationId="{75283473-1815-5DC1-1DE7-FAB720BFCC90}"/>
          </ac:graphicFrameMkLst>
        </pc:graphicFrameChg>
        <pc:graphicFrameChg chg="add mod modGraphic">
          <ac:chgData name="Sawant, Anuja Anil" userId="S::ansawant@iu.edu::b64a50b4-6949-49e9-940b-a1259323d57f" providerId="AD" clId="Web-{3227B0AA-DFD0-0014-FD0A-F04B6C0C8050}" dt="2023-05-10T23:46:41.748" v="506" actId="1076"/>
          <ac:graphicFrameMkLst>
            <pc:docMk/>
            <pc:sldMk cId="497484969" sldId="261"/>
            <ac:graphicFrameMk id="7" creationId="{3296BB34-4852-8931-8DD0-077AD33E663E}"/>
          </ac:graphicFrameMkLst>
        </pc:graphicFrameChg>
        <pc:cxnChg chg="del">
          <ac:chgData name="Sawant, Anuja Anil" userId="S::ansawant@iu.edu::b64a50b4-6949-49e9-940b-a1259323d57f" providerId="AD" clId="Web-{3227B0AA-DFD0-0014-FD0A-F04B6C0C8050}" dt="2023-05-10T23:08:42.850" v="38"/>
          <ac:cxnSpMkLst>
            <pc:docMk/>
            <pc:sldMk cId="497484969" sldId="261"/>
            <ac:cxnSpMk id="28" creationId="{23AAC9B5-8015-485C-ACF9-A750390E9A56}"/>
          </ac:cxnSpMkLst>
        </pc:cxnChg>
      </pc:sldChg>
      <pc:sldChg chg="addSp delSp modSp mod modClrScheme delDesignElem chgLayout modNotes">
        <pc:chgData name="Sawant, Anuja Anil" userId="S::ansawant@iu.edu::b64a50b4-6949-49e9-940b-a1259323d57f" providerId="AD" clId="Web-{3227B0AA-DFD0-0014-FD0A-F04B6C0C8050}" dt="2023-05-11T00:50:20.684" v="882" actId="14100"/>
        <pc:sldMkLst>
          <pc:docMk/>
          <pc:sldMk cId="3314592881" sldId="262"/>
        </pc:sldMkLst>
        <pc:spChg chg="mod ord">
          <ac:chgData name="Sawant, Anuja Anil" userId="S::ansawant@iu.edu::b64a50b4-6949-49e9-940b-a1259323d57f" providerId="AD" clId="Web-{3227B0AA-DFD0-0014-FD0A-F04B6C0C8050}" dt="2023-05-11T00:49:10.167" v="859" actId="20577"/>
          <ac:spMkLst>
            <pc:docMk/>
            <pc:sldMk cId="3314592881" sldId="262"/>
            <ac:spMk id="2" creationId="{9079CBEC-4CCE-C064-3A3D-26E8387A1DC7}"/>
          </ac:spMkLst>
        </pc:spChg>
        <pc:spChg chg="del mod ord">
          <ac:chgData name="Sawant, Anuja Anil" userId="S::ansawant@iu.edu::b64a50b4-6949-49e9-940b-a1259323d57f" providerId="AD" clId="Web-{3227B0AA-DFD0-0014-FD0A-F04B6C0C8050}" dt="2023-05-10T23:47:59.922" v="509"/>
          <ac:spMkLst>
            <pc:docMk/>
            <pc:sldMk cId="3314592881" sldId="262"/>
            <ac:spMk id="4" creationId="{763AB630-2E39-3E3B-7BDB-4ACEB21F5057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314592881" sldId="262"/>
            <ac:spMk id="22" creationId="{081EA652-8C6A-4E69-BEB9-170809474553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314592881" sldId="262"/>
            <ac:spMk id="24" creationId="{5298780A-33B9-4EA2-8F67-DE68AD62841B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314592881" sldId="262"/>
            <ac:spMk id="26" creationId="{7F488E8B-4E1E-4402-8935-D4E6C02615C7}"/>
          </ac:spMkLst>
        </pc:spChg>
        <pc:picChg chg="add mod ord">
          <ac:chgData name="Sawant, Anuja Anil" userId="S::ansawant@iu.edu::b64a50b4-6949-49e9-940b-a1259323d57f" providerId="AD" clId="Web-{3227B0AA-DFD0-0014-FD0A-F04B6C0C8050}" dt="2023-05-10T23:49:35.440" v="536" actId="1076"/>
          <ac:picMkLst>
            <pc:docMk/>
            <pc:sldMk cId="3314592881" sldId="262"/>
            <ac:picMk id="3" creationId="{D079D641-0294-F24D-E7EC-5E992A7B83E1}"/>
          </ac:picMkLst>
        </pc:picChg>
        <pc:picChg chg="add mod">
          <ac:chgData name="Sawant, Anuja Anil" userId="S::ansawant@iu.edu::b64a50b4-6949-49e9-940b-a1259323d57f" providerId="AD" clId="Web-{3227B0AA-DFD0-0014-FD0A-F04B6C0C8050}" dt="2023-05-11T00:50:20.669" v="881" actId="14100"/>
          <ac:picMkLst>
            <pc:docMk/>
            <pc:sldMk cId="3314592881" sldId="262"/>
            <ac:picMk id="5" creationId="{9623A79D-C491-BC63-8760-A0A2B75F4E3C}"/>
          </ac:picMkLst>
        </pc:picChg>
        <pc:picChg chg="add mod">
          <ac:chgData name="Sawant, Anuja Anil" userId="S::ansawant@iu.edu::b64a50b4-6949-49e9-940b-a1259323d57f" providerId="AD" clId="Web-{3227B0AA-DFD0-0014-FD0A-F04B6C0C8050}" dt="2023-05-11T00:50:20.684" v="882" actId="14100"/>
          <ac:picMkLst>
            <pc:docMk/>
            <pc:sldMk cId="3314592881" sldId="262"/>
            <ac:picMk id="6" creationId="{1849518F-F1E7-9EA6-F97D-9ABA59A1B7E1}"/>
          </ac:picMkLst>
        </pc:picChg>
        <pc:cxnChg chg="del">
          <ac:chgData name="Sawant, Anuja Anil" userId="S::ansawant@iu.edu::b64a50b4-6949-49e9-940b-a1259323d57f" providerId="AD" clId="Web-{3227B0AA-DFD0-0014-FD0A-F04B6C0C8050}" dt="2023-05-10T23:08:42.850" v="38"/>
          <ac:cxnSpMkLst>
            <pc:docMk/>
            <pc:sldMk cId="3314592881" sldId="262"/>
            <ac:cxnSpMk id="28" creationId="{23AAC9B5-8015-485C-ACF9-A750390E9A56}"/>
          </ac:cxnSpMkLst>
        </pc:cxnChg>
      </pc:sldChg>
      <pc:sldChg chg="addSp delSp modSp mod modClrScheme delDesignElem chgLayout modNotes">
        <pc:chgData name="Sawant, Anuja Anil" userId="S::ansawant@iu.edu::b64a50b4-6949-49e9-940b-a1259323d57f" providerId="AD" clId="Web-{3227B0AA-DFD0-0014-FD0A-F04B6C0C8050}" dt="2023-05-11T00:50:26.388" v="884" actId="14100"/>
        <pc:sldMkLst>
          <pc:docMk/>
          <pc:sldMk cId="3912551711" sldId="263"/>
        </pc:sldMkLst>
        <pc:spChg chg="mod ord">
          <ac:chgData name="Sawant, Anuja Anil" userId="S::ansawant@iu.edu::b64a50b4-6949-49e9-940b-a1259323d57f" providerId="AD" clId="Web-{3227B0AA-DFD0-0014-FD0A-F04B6C0C8050}" dt="2023-05-11T00:49:17.167" v="861" actId="20577"/>
          <ac:spMkLst>
            <pc:docMk/>
            <pc:sldMk cId="3912551711" sldId="263"/>
            <ac:spMk id="2" creationId="{9079CBEC-4CCE-C064-3A3D-26E8387A1DC7}"/>
          </ac:spMkLst>
        </pc:spChg>
        <pc:spChg chg="del mod ord">
          <ac:chgData name="Sawant, Anuja Anil" userId="S::ansawant@iu.edu::b64a50b4-6949-49e9-940b-a1259323d57f" providerId="AD" clId="Web-{3227B0AA-DFD0-0014-FD0A-F04B6C0C8050}" dt="2023-05-10T23:50:05.581" v="540"/>
          <ac:spMkLst>
            <pc:docMk/>
            <pc:sldMk cId="3912551711" sldId="263"/>
            <ac:spMk id="4" creationId="{763AB630-2E39-3E3B-7BDB-4ACEB21F5057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912551711" sldId="263"/>
            <ac:spMk id="22" creationId="{081EA652-8C6A-4E69-BEB9-170809474553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912551711" sldId="263"/>
            <ac:spMk id="24" creationId="{5298780A-33B9-4EA2-8F67-DE68AD62841B}"/>
          </ac:spMkLst>
        </pc:spChg>
        <pc:spChg chg="del">
          <ac:chgData name="Sawant, Anuja Anil" userId="S::ansawant@iu.edu::b64a50b4-6949-49e9-940b-a1259323d57f" providerId="AD" clId="Web-{3227B0AA-DFD0-0014-FD0A-F04B6C0C8050}" dt="2023-05-10T23:08:42.850" v="38"/>
          <ac:spMkLst>
            <pc:docMk/>
            <pc:sldMk cId="3912551711" sldId="263"/>
            <ac:spMk id="26" creationId="{7F488E8B-4E1E-4402-8935-D4E6C02615C7}"/>
          </ac:spMkLst>
        </pc:spChg>
        <pc:picChg chg="add mod ord">
          <ac:chgData name="Sawant, Anuja Anil" userId="S::ansawant@iu.edu::b64a50b4-6949-49e9-940b-a1259323d57f" providerId="AD" clId="Web-{3227B0AA-DFD0-0014-FD0A-F04B6C0C8050}" dt="2023-05-10T23:51:55.959" v="567" actId="1076"/>
          <ac:picMkLst>
            <pc:docMk/>
            <pc:sldMk cId="3912551711" sldId="263"/>
            <ac:picMk id="3" creationId="{40B466C3-87F8-11F6-E615-638B2927955C}"/>
          </ac:picMkLst>
        </pc:picChg>
        <pc:picChg chg="add mod">
          <ac:chgData name="Sawant, Anuja Anil" userId="S::ansawant@iu.edu::b64a50b4-6949-49e9-940b-a1259323d57f" providerId="AD" clId="Web-{3227B0AA-DFD0-0014-FD0A-F04B6C0C8050}" dt="2023-05-11T00:50:26.372" v="883" actId="14100"/>
          <ac:picMkLst>
            <pc:docMk/>
            <pc:sldMk cId="3912551711" sldId="263"/>
            <ac:picMk id="5" creationId="{D4545A38-BA1C-03F2-7282-9071D13687AE}"/>
          </ac:picMkLst>
        </pc:picChg>
        <pc:picChg chg="add mod">
          <ac:chgData name="Sawant, Anuja Anil" userId="S::ansawant@iu.edu::b64a50b4-6949-49e9-940b-a1259323d57f" providerId="AD" clId="Web-{3227B0AA-DFD0-0014-FD0A-F04B6C0C8050}" dt="2023-05-11T00:50:26.388" v="884" actId="14100"/>
          <ac:picMkLst>
            <pc:docMk/>
            <pc:sldMk cId="3912551711" sldId="263"/>
            <ac:picMk id="6" creationId="{8FA90829-A275-492F-FE3F-3EFB38166369}"/>
          </ac:picMkLst>
        </pc:picChg>
        <pc:cxnChg chg="del">
          <ac:chgData name="Sawant, Anuja Anil" userId="S::ansawant@iu.edu::b64a50b4-6949-49e9-940b-a1259323d57f" providerId="AD" clId="Web-{3227B0AA-DFD0-0014-FD0A-F04B6C0C8050}" dt="2023-05-10T23:08:42.850" v="38"/>
          <ac:cxnSpMkLst>
            <pc:docMk/>
            <pc:sldMk cId="3912551711" sldId="263"/>
            <ac:cxnSpMk id="28" creationId="{23AAC9B5-8015-485C-ACF9-A750390E9A56}"/>
          </ac:cxnSpMkLst>
        </pc:cxnChg>
      </pc:sldChg>
      <pc:sldChg chg="addSp delSp modSp new mod setBg">
        <pc:chgData name="Sawant, Anuja Anil" userId="S::ansawant@iu.edu::b64a50b4-6949-49e9-940b-a1259323d57f" providerId="AD" clId="Web-{3227B0AA-DFD0-0014-FD0A-F04B6C0C8050}" dt="2023-05-11T01:36:13.826" v="1450" actId="20577"/>
        <pc:sldMkLst>
          <pc:docMk/>
          <pc:sldMk cId="3481005958" sldId="264"/>
        </pc:sldMkLst>
        <pc:spChg chg="mod">
          <ac:chgData name="Sawant, Anuja Anil" userId="S::ansawant@iu.edu::b64a50b4-6949-49e9-940b-a1259323d57f" providerId="AD" clId="Web-{3227B0AA-DFD0-0014-FD0A-F04B6C0C8050}" dt="2023-05-11T01:34:39.542" v="1433"/>
          <ac:spMkLst>
            <pc:docMk/>
            <pc:sldMk cId="3481005958" sldId="264"/>
            <ac:spMk id="2" creationId="{B7A384A3-F622-9736-63DF-057FCDF347D2}"/>
          </ac:spMkLst>
        </pc:spChg>
        <pc:spChg chg="mod">
          <ac:chgData name="Sawant, Anuja Anil" userId="S::ansawant@iu.edu::b64a50b4-6949-49e9-940b-a1259323d57f" providerId="AD" clId="Web-{3227B0AA-DFD0-0014-FD0A-F04B6C0C8050}" dt="2023-05-11T01:36:13.826" v="1450" actId="20577"/>
          <ac:spMkLst>
            <pc:docMk/>
            <pc:sldMk cId="3481005958" sldId="264"/>
            <ac:spMk id="3" creationId="{35DB38AA-E35A-F8DF-49C1-A301176E86A7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51.720" v="1378"/>
          <ac:spMkLst>
            <pc:docMk/>
            <pc:sldMk cId="3481005958" sldId="264"/>
            <ac:spMk id="8" creationId="{081EA652-8C6A-4E69-BEB9-170809474553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51.720" v="1378"/>
          <ac:spMkLst>
            <pc:docMk/>
            <pc:sldMk cId="3481005958" sldId="264"/>
            <ac:spMk id="10" creationId="{A4026A73-1F7F-49F2-B319-8CA3B3D53269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51.720" v="1378"/>
          <ac:spMkLst>
            <pc:docMk/>
            <pc:sldMk cId="3481005958" sldId="264"/>
            <ac:spMk id="12" creationId="{5298780A-33B9-4EA2-8F67-DE68AD62841B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51.720" v="1378"/>
          <ac:spMkLst>
            <pc:docMk/>
            <pc:sldMk cId="3481005958" sldId="264"/>
            <ac:spMk id="14" creationId="{7F488E8B-4E1E-4402-8935-D4E6C02615C7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44.892" v="1373"/>
          <ac:spMkLst>
            <pc:docMk/>
            <pc:sldMk cId="3481005958" sldId="264"/>
            <ac:spMk id="21" creationId="{DBF61EA3-B236-439E-9C0B-340980D56BEE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51.720" v="1377"/>
          <ac:spMkLst>
            <pc:docMk/>
            <pc:sldMk cId="3481005958" sldId="264"/>
            <ac:spMk id="25" creationId="{5298780A-33B9-4EA2-8F67-DE68AD62841B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44.892" v="1373"/>
          <ac:spMkLst>
            <pc:docMk/>
            <pc:sldMk cId="3481005958" sldId="264"/>
            <ac:spMk id="27" creationId="{E659831F-0D9A-4C63-9EBB-8435B85A440F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47.923" v="1375"/>
          <ac:spMkLst>
            <pc:docMk/>
            <pc:sldMk cId="3481005958" sldId="264"/>
            <ac:spMk id="29" creationId="{4DA718D0-4865-4629-8134-44F68D41D574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47.923" v="1375"/>
          <ac:spMkLst>
            <pc:docMk/>
            <pc:sldMk cId="3481005958" sldId="264"/>
            <ac:spMk id="31" creationId="{CBC4F608-B4B8-48C3-9572-C0F061B1CD99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51.720" v="1377"/>
          <ac:spMkLst>
            <pc:docMk/>
            <pc:sldMk cId="3481005958" sldId="264"/>
            <ac:spMk id="33" creationId="{081EA652-8C6A-4E69-BEB9-170809474553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51.720" v="1377"/>
          <ac:spMkLst>
            <pc:docMk/>
            <pc:sldMk cId="3481005958" sldId="264"/>
            <ac:spMk id="34" creationId="{A4026A73-1F7F-49F2-B319-8CA3B3D53269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8:51.720" v="1377"/>
          <ac:spMkLst>
            <pc:docMk/>
            <pc:sldMk cId="3481005958" sldId="264"/>
            <ac:spMk id="35" creationId="{7F488E8B-4E1E-4402-8935-D4E6C02615C7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9:07.814" v="1380"/>
          <ac:spMkLst>
            <pc:docMk/>
            <pc:sldMk cId="3481005958" sldId="264"/>
            <ac:spMk id="38" creationId="{8B9AA7C6-5E5A-498E-A6DF-A943376E09BC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9:07.814" v="1380"/>
          <ac:spMkLst>
            <pc:docMk/>
            <pc:sldMk cId="3481005958" sldId="264"/>
            <ac:spMk id="41" creationId="{81E140AE-0ABF-47C8-BF32-7D2F0CF2BA44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9:07.814" v="1380"/>
          <ac:spMkLst>
            <pc:docMk/>
            <pc:sldMk cId="3481005958" sldId="264"/>
            <ac:spMk id="42" creationId="{CBC4F608-B4B8-48C3-9572-C0F061B1CD99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34:39.542" v="1433"/>
          <ac:spMkLst>
            <pc:docMk/>
            <pc:sldMk cId="3481005958" sldId="264"/>
            <ac:spMk id="47" creationId="{3AD318CC-E2A8-4E27-9548-A047A78999B1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34:39.542" v="1433"/>
          <ac:spMkLst>
            <pc:docMk/>
            <pc:sldMk cId="3481005958" sldId="264"/>
            <ac:spMk id="53" creationId="{2C1BBA94-3F40-40AA-8BB9-E69E25E537C1}"/>
          </ac:spMkLst>
        </pc:spChg>
        <pc:spChg chg="add">
          <ac:chgData name="Sawant, Anuja Anil" userId="S::ansawant@iu.edu::b64a50b4-6949-49e9-940b-a1259323d57f" providerId="AD" clId="Web-{3227B0AA-DFD0-0014-FD0A-F04B6C0C8050}" dt="2023-05-11T01:34:39.542" v="1433"/>
          <ac:spMkLst>
            <pc:docMk/>
            <pc:sldMk cId="3481005958" sldId="264"/>
            <ac:spMk id="58" creationId="{8B9AA7C6-5E5A-498E-A6DF-A943376E09BC}"/>
          </ac:spMkLst>
        </pc:spChg>
        <pc:spChg chg="add">
          <ac:chgData name="Sawant, Anuja Anil" userId="S::ansawant@iu.edu::b64a50b4-6949-49e9-940b-a1259323d57f" providerId="AD" clId="Web-{3227B0AA-DFD0-0014-FD0A-F04B6C0C8050}" dt="2023-05-11T01:34:39.542" v="1433"/>
          <ac:spMkLst>
            <pc:docMk/>
            <pc:sldMk cId="3481005958" sldId="264"/>
            <ac:spMk id="64" creationId="{81E140AE-0ABF-47C8-BF32-7D2F0CF2BA44}"/>
          </ac:spMkLst>
        </pc:spChg>
        <pc:spChg chg="add">
          <ac:chgData name="Sawant, Anuja Anil" userId="S::ansawant@iu.edu::b64a50b4-6949-49e9-940b-a1259323d57f" providerId="AD" clId="Web-{3227B0AA-DFD0-0014-FD0A-F04B6C0C8050}" dt="2023-05-11T01:34:39.542" v="1433"/>
          <ac:spMkLst>
            <pc:docMk/>
            <pc:sldMk cId="3481005958" sldId="264"/>
            <ac:spMk id="66" creationId="{CBC4F608-B4B8-48C3-9572-C0F061B1CD99}"/>
          </ac:spMkLst>
        </pc:spChg>
        <pc:grpChg chg="add del">
          <ac:chgData name="Sawant, Anuja Anil" userId="S::ansawant@iu.edu::b64a50b4-6949-49e9-940b-a1259323d57f" providerId="AD" clId="Web-{3227B0AA-DFD0-0014-FD0A-F04B6C0C8050}" dt="2023-05-11T01:28:44.892" v="1373"/>
          <ac:grpSpMkLst>
            <pc:docMk/>
            <pc:sldMk cId="3481005958" sldId="264"/>
            <ac:grpSpMk id="23" creationId="{28FAF094-D087-493F-8DF9-A486C2D6BBAA}"/>
          </ac:grpSpMkLst>
        </pc:grpChg>
        <pc:grpChg chg="add del">
          <ac:chgData name="Sawant, Anuja Anil" userId="S::ansawant@iu.edu::b64a50b4-6949-49e9-940b-a1259323d57f" providerId="AD" clId="Web-{3227B0AA-DFD0-0014-FD0A-F04B6C0C8050}" dt="2023-05-11T01:28:47.923" v="1375"/>
          <ac:grpSpMkLst>
            <pc:docMk/>
            <pc:sldMk cId="3481005958" sldId="264"/>
            <ac:grpSpMk id="30" creationId="{65167ED7-6315-43AB-B1B6-C326D5FD8F84}"/>
          </ac:grpSpMkLst>
        </pc:grpChg>
        <pc:grpChg chg="add del">
          <ac:chgData name="Sawant, Anuja Anil" userId="S::ansawant@iu.edu::b64a50b4-6949-49e9-940b-a1259323d57f" providerId="AD" clId="Web-{3227B0AA-DFD0-0014-FD0A-F04B6C0C8050}" dt="2023-05-11T01:29:07.814" v="1380"/>
          <ac:grpSpMkLst>
            <pc:docMk/>
            <pc:sldMk cId="3481005958" sldId="264"/>
            <ac:grpSpMk id="39" creationId="{83EAB11A-76F7-48F4-9B4F-5BFDF4BF9670}"/>
          </ac:grpSpMkLst>
        </pc:grpChg>
        <pc:grpChg chg="add del">
          <ac:chgData name="Sawant, Anuja Anil" userId="S::ansawant@iu.edu::b64a50b4-6949-49e9-940b-a1259323d57f" providerId="AD" clId="Web-{3227B0AA-DFD0-0014-FD0A-F04B6C0C8050}" dt="2023-05-11T01:34:39.542" v="1433"/>
          <ac:grpSpMkLst>
            <pc:docMk/>
            <pc:sldMk cId="3481005958" sldId="264"/>
            <ac:grpSpMk id="49" creationId="{B14B560F-9DD7-4302-A60B-EBD3EF59B073}"/>
          </ac:grpSpMkLst>
        </pc:grpChg>
        <pc:grpChg chg="add">
          <ac:chgData name="Sawant, Anuja Anil" userId="S::ansawant@iu.edu::b64a50b4-6949-49e9-940b-a1259323d57f" providerId="AD" clId="Web-{3227B0AA-DFD0-0014-FD0A-F04B6C0C8050}" dt="2023-05-11T01:34:39.542" v="1433"/>
          <ac:grpSpMkLst>
            <pc:docMk/>
            <pc:sldMk cId="3481005958" sldId="264"/>
            <ac:grpSpMk id="60" creationId="{83EAB11A-76F7-48F4-9B4F-5BFDF4BF9670}"/>
          </ac:grpSpMkLst>
        </pc:grpChg>
        <pc:cxnChg chg="add del">
          <ac:chgData name="Sawant, Anuja Anil" userId="S::ansawant@iu.edu::b64a50b4-6949-49e9-940b-a1259323d57f" providerId="AD" clId="Web-{3227B0AA-DFD0-0014-FD0A-F04B6C0C8050}" dt="2023-05-11T01:28:51.720" v="1378"/>
          <ac:cxnSpMkLst>
            <pc:docMk/>
            <pc:sldMk cId="3481005958" sldId="264"/>
            <ac:cxnSpMk id="16" creationId="{23AAC9B5-8015-485C-ACF9-A750390E9A56}"/>
          </ac:cxnSpMkLst>
        </pc:cxnChg>
        <pc:cxnChg chg="add del">
          <ac:chgData name="Sawant, Anuja Anil" userId="S::ansawant@iu.edu::b64a50b4-6949-49e9-940b-a1259323d57f" providerId="AD" clId="Web-{3227B0AA-DFD0-0014-FD0A-F04B6C0C8050}" dt="2023-05-11T01:28:51.720" v="1377"/>
          <ac:cxnSpMkLst>
            <pc:docMk/>
            <pc:sldMk cId="3481005958" sldId="264"/>
            <ac:cxnSpMk id="36" creationId="{23AAC9B5-8015-485C-ACF9-A750390E9A56}"/>
          </ac:cxnSpMkLst>
        </pc:cxnChg>
      </pc:sldChg>
      <pc:sldChg chg="new del">
        <pc:chgData name="Sawant, Anuja Anil" userId="S::ansawant@iu.edu::b64a50b4-6949-49e9-940b-a1259323d57f" providerId="AD" clId="Web-{3227B0AA-DFD0-0014-FD0A-F04B6C0C8050}" dt="2023-05-11T00:35:49.879" v="699"/>
        <pc:sldMkLst>
          <pc:docMk/>
          <pc:sldMk cId="3662169232" sldId="265"/>
        </pc:sldMkLst>
      </pc:sldChg>
      <pc:sldChg chg="addSp delSp modSp new mod setBg">
        <pc:chgData name="Sawant, Anuja Anil" userId="S::ansawant@iu.edu::b64a50b4-6949-49e9-940b-a1259323d57f" providerId="AD" clId="Web-{3227B0AA-DFD0-0014-FD0A-F04B6C0C8050}" dt="2023-05-11T00:37:35.601" v="717"/>
        <pc:sldMkLst>
          <pc:docMk/>
          <pc:sldMk cId="3553984824" sldId="266"/>
        </pc:sldMkLst>
        <pc:spChg chg="mod">
          <ac:chgData name="Sawant, Anuja Anil" userId="S::ansawant@iu.edu::b64a50b4-6949-49e9-940b-a1259323d57f" providerId="AD" clId="Web-{3227B0AA-DFD0-0014-FD0A-F04B6C0C8050}" dt="2023-05-11T00:37:35.601" v="717"/>
          <ac:spMkLst>
            <pc:docMk/>
            <pc:sldMk cId="3553984824" sldId="266"/>
            <ac:spMk id="2" creationId="{080991A2-7B91-4914-D7A6-CFED21EB9858}"/>
          </ac:spMkLst>
        </pc:spChg>
        <pc:spChg chg="mod">
          <ac:chgData name="Sawant, Anuja Anil" userId="S::ansawant@iu.edu::b64a50b4-6949-49e9-940b-a1259323d57f" providerId="AD" clId="Web-{3227B0AA-DFD0-0014-FD0A-F04B6C0C8050}" dt="2023-05-11T00:37:35.601" v="717"/>
          <ac:spMkLst>
            <pc:docMk/>
            <pc:sldMk cId="3553984824" sldId="266"/>
            <ac:spMk id="3" creationId="{7CA54547-EC9F-5B02-15A9-E9EAC2704309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36:34.849" v="713"/>
          <ac:spMkLst>
            <pc:docMk/>
            <pc:sldMk cId="3553984824" sldId="266"/>
            <ac:spMk id="8" creationId="{A8DB9CD9-59B1-4D73-BC4C-98796A48EF9B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36:34.849" v="713"/>
          <ac:spMkLst>
            <pc:docMk/>
            <pc:sldMk cId="3553984824" sldId="266"/>
            <ac:spMk id="10" creationId="{8874A6A9-41FF-4E33-AFA8-F9F81436A59E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36:34.818" v="712"/>
          <ac:spMkLst>
            <pc:docMk/>
            <pc:sldMk cId="3553984824" sldId="266"/>
            <ac:spMk id="25" creationId="{9B7AD9F6-8CE7-4299-8FC6-328F4DCD3FF9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36:34.818" v="712"/>
          <ac:spMkLst>
            <pc:docMk/>
            <pc:sldMk cId="3553984824" sldId="266"/>
            <ac:spMk id="27" creationId="{F49775AF-8896-43EE-92C6-83497D6DC56F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37:15.788" v="715"/>
          <ac:spMkLst>
            <pc:docMk/>
            <pc:sldMk cId="3553984824" sldId="266"/>
            <ac:spMk id="33" creationId="{2A0E4E09-FC02-4ADC-951A-3FFA90B6FE39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37:35.601" v="717"/>
          <ac:spMkLst>
            <pc:docMk/>
            <pc:sldMk cId="3553984824" sldId="266"/>
            <ac:spMk id="40" creationId="{B9D7E975-9161-4F2D-AC53-69E1912F6B5D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37:35.601" v="717"/>
          <ac:spMkLst>
            <pc:docMk/>
            <pc:sldMk cId="3553984824" sldId="266"/>
            <ac:spMk id="42" creationId="{827DC2C4-B485-428A-BF4A-472D2967F47F}"/>
          </ac:spMkLst>
        </pc:spChg>
        <pc:spChg chg="add del">
          <ac:chgData name="Sawant, Anuja Anil" userId="S::ansawant@iu.edu::b64a50b4-6949-49e9-940b-a1259323d57f" providerId="AD" clId="Web-{3227B0AA-DFD0-0014-FD0A-F04B6C0C8050}" dt="2023-05-11T00:37:35.601" v="717"/>
          <ac:spMkLst>
            <pc:docMk/>
            <pc:sldMk cId="3553984824" sldId="266"/>
            <ac:spMk id="44" creationId="{463E6235-1649-4B47-9862-4026FC473B6F}"/>
          </ac:spMkLst>
        </pc:spChg>
        <pc:spChg chg="add">
          <ac:chgData name="Sawant, Anuja Anil" userId="S::ansawant@iu.edu::b64a50b4-6949-49e9-940b-a1259323d57f" providerId="AD" clId="Web-{3227B0AA-DFD0-0014-FD0A-F04B6C0C8050}" dt="2023-05-11T00:37:35.601" v="717"/>
          <ac:spMkLst>
            <pc:docMk/>
            <pc:sldMk cId="3553984824" sldId="266"/>
            <ac:spMk id="49" creationId="{934F1179-B481-4F9E-BCA3-AFB972070F83}"/>
          </ac:spMkLst>
        </pc:spChg>
        <pc:spChg chg="add">
          <ac:chgData name="Sawant, Anuja Anil" userId="S::ansawant@iu.edu::b64a50b4-6949-49e9-940b-a1259323d57f" providerId="AD" clId="Web-{3227B0AA-DFD0-0014-FD0A-F04B6C0C8050}" dt="2023-05-11T00:37:35.601" v="717"/>
          <ac:spMkLst>
            <pc:docMk/>
            <pc:sldMk cId="3553984824" sldId="266"/>
            <ac:spMk id="51" creationId="{827DC2C4-B485-428A-BF4A-472D2967F47F}"/>
          </ac:spMkLst>
        </pc:spChg>
        <pc:spChg chg="add">
          <ac:chgData name="Sawant, Anuja Anil" userId="S::ansawant@iu.edu::b64a50b4-6949-49e9-940b-a1259323d57f" providerId="AD" clId="Web-{3227B0AA-DFD0-0014-FD0A-F04B6C0C8050}" dt="2023-05-11T00:37:35.601" v="717"/>
          <ac:spMkLst>
            <pc:docMk/>
            <pc:sldMk cId="3553984824" sldId="266"/>
            <ac:spMk id="53" creationId="{EE04B5EB-F158-4507-90DD-BD23620C7CC9}"/>
          </ac:spMkLst>
        </pc:spChg>
        <pc:grpChg chg="add del">
          <ac:chgData name="Sawant, Anuja Anil" userId="S::ansawant@iu.edu::b64a50b4-6949-49e9-940b-a1259323d57f" providerId="AD" clId="Web-{3227B0AA-DFD0-0014-FD0A-F04B6C0C8050}" dt="2023-05-11T00:36:34.849" v="713"/>
          <ac:grpSpMkLst>
            <pc:docMk/>
            <pc:sldMk cId="3553984824" sldId="266"/>
            <ac:grpSpMk id="12" creationId="{721D730E-1F97-4071-B143-B05E6D2599BC}"/>
          </ac:grpSpMkLst>
        </pc:grpChg>
        <pc:grpChg chg="add del">
          <ac:chgData name="Sawant, Anuja Anil" userId="S::ansawant@iu.edu::b64a50b4-6949-49e9-940b-a1259323d57f" providerId="AD" clId="Web-{3227B0AA-DFD0-0014-FD0A-F04B6C0C8050}" dt="2023-05-11T00:37:15.788" v="715"/>
          <ac:grpSpMkLst>
            <pc:docMk/>
            <pc:sldMk cId="3553984824" sldId="266"/>
            <ac:grpSpMk id="35" creationId="{B0A10B5A-315F-4751-BA35-34556B5D2663}"/>
          </ac:grpSpMkLst>
        </pc:grpChg>
        <pc:picChg chg="add del">
          <ac:chgData name="Sawant, Anuja Anil" userId="S::ansawant@iu.edu::b64a50b4-6949-49e9-940b-a1259323d57f" providerId="AD" clId="Web-{3227B0AA-DFD0-0014-FD0A-F04B6C0C8050}" dt="2023-05-11T00:36:34.818" v="712"/>
          <ac:picMkLst>
            <pc:docMk/>
            <pc:sldMk cId="3553984824" sldId="266"/>
            <ac:picMk id="21" creationId="{0232E9F9-4E2D-15D4-B715-EEEB52E2D599}"/>
          </ac:picMkLst>
        </pc:picChg>
        <pc:picChg chg="add del mod ord">
          <ac:chgData name="Sawant, Anuja Anil" userId="S::ansawant@iu.edu::b64a50b4-6949-49e9-940b-a1259323d57f" providerId="AD" clId="Web-{3227B0AA-DFD0-0014-FD0A-F04B6C0C8050}" dt="2023-05-11T00:37:30.710" v="716"/>
          <ac:picMkLst>
            <pc:docMk/>
            <pc:sldMk cId="3553984824" sldId="266"/>
            <ac:picMk id="34" creationId="{B51DFA25-16E1-135A-B78C-B59698C0A7E0}"/>
          </ac:picMkLst>
        </pc:picChg>
      </pc:sldChg>
      <pc:sldChg chg="addSp delSp modSp new mod setBg">
        <pc:chgData name="Sawant, Anuja Anil" userId="S::ansawant@iu.edu::b64a50b4-6949-49e9-940b-a1259323d57f" providerId="AD" clId="Web-{3227B0AA-DFD0-0014-FD0A-F04B6C0C8050}" dt="2023-05-11T01:32:11.147" v="1417"/>
        <pc:sldMkLst>
          <pc:docMk/>
          <pc:sldMk cId="3728288124" sldId="267"/>
        </pc:sldMkLst>
        <pc:spChg chg="mod">
          <ac:chgData name="Sawant, Anuja Anil" userId="S::ansawant@iu.edu::b64a50b4-6949-49e9-940b-a1259323d57f" providerId="AD" clId="Web-{3227B0AA-DFD0-0014-FD0A-F04B6C0C8050}" dt="2023-05-11T00:43:01" v="811" actId="14100"/>
          <ac:spMkLst>
            <pc:docMk/>
            <pc:sldMk cId="3728288124" sldId="267"/>
            <ac:spMk id="2" creationId="{617A889E-74FF-1BBC-B23D-E20A2270C758}"/>
          </ac:spMkLst>
        </pc:spChg>
        <pc:spChg chg="del mod">
          <ac:chgData name="Sawant, Anuja Anil" userId="S::ansawant@iu.edu::b64a50b4-6949-49e9-940b-a1259323d57f" providerId="AD" clId="Web-{3227B0AA-DFD0-0014-FD0A-F04B6C0C8050}" dt="2023-05-11T00:42:32.437" v="806"/>
          <ac:spMkLst>
            <pc:docMk/>
            <pc:sldMk cId="3728288124" sldId="267"/>
            <ac:spMk id="3" creationId="{373FE861-AA03-C381-F6CD-B8F944923D92}"/>
          </ac:spMkLst>
        </pc:spChg>
        <pc:spChg chg="add">
          <ac:chgData name="Sawant, Anuja Anil" userId="S::ansawant@iu.edu::b64a50b4-6949-49e9-940b-a1259323d57f" providerId="AD" clId="Web-{3227B0AA-DFD0-0014-FD0A-F04B6C0C8050}" dt="2023-05-11T00:42:32.437" v="806"/>
          <ac:spMkLst>
            <pc:docMk/>
            <pc:sldMk cId="3728288124" sldId="267"/>
            <ac:spMk id="9" creationId="{081EA652-8C6A-4E69-BEB9-170809474553}"/>
          </ac:spMkLst>
        </pc:spChg>
        <pc:spChg chg="add">
          <ac:chgData name="Sawant, Anuja Anil" userId="S::ansawant@iu.edu::b64a50b4-6949-49e9-940b-a1259323d57f" providerId="AD" clId="Web-{3227B0AA-DFD0-0014-FD0A-F04B6C0C8050}" dt="2023-05-11T00:42:32.437" v="806"/>
          <ac:spMkLst>
            <pc:docMk/>
            <pc:sldMk cId="3728288124" sldId="267"/>
            <ac:spMk id="11" creationId="{5298780A-33B9-4EA2-8F67-DE68AD62841B}"/>
          </ac:spMkLst>
        </pc:spChg>
        <pc:spChg chg="add">
          <ac:chgData name="Sawant, Anuja Anil" userId="S::ansawant@iu.edu::b64a50b4-6949-49e9-940b-a1259323d57f" providerId="AD" clId="Web-{3227B0AA-DFD0-0014-FD0A-F04B6C0C8050}" dt="2023-05-11T00:42:32.437" v="806"/>
          <ac:spMkLst>
            <pc:docMk/>
            <pc:sldMk cId="3728288124" sldId="267"/>
            <ac:spMk id="13" creationId="{7F488E8B-4E1E-4402-8935-D4E6C02615C7}"/>
          </ac:spMkLst>
        </pc:spChg>
        <pc:graphicFrameChg chg="add mod modGraphic">
          <ac:chgData name="Sawant, Anuja Anil" userId="S::ansawant@iu.edu::b64a50b4-6949-49e9-940b-a1259323d57f" providerId="AD" clId="Web-{3227B0AA-DFD0-0014-FD0A-F04B6C0C8050}" dt="2023-05-11T01:32:11.147" v="1417"/>
          <ac:graphicFrameMkLst>
            <pc:docMk/>
            <pc:sldMk cId="3728288124" sldId="267"/>
            <ac:graphicFrameMk id="5" creationId="{A4DC50AE-72E3-8D26-CDA4-ADE309EE4F7A}"/>
          </ac:graphicFrameMkLst>
        </pc:graphicFrameChg>
      </pc:sldChg>
      <pc:sldChg chg="modSp new del">
        <pc:chgData name="Sawant, Anuja Anil" userId="S::ansawant@iu.edu::b64a50b4-6949-49e9-940b-a1259323d57f" providerId="AD" clId="Web-{3227B0AA-DFD0-0014-FD0A-F04B6C0C8050}" dt="2023-05-11T01:32:42.523" v="1418"/>
        <pc:sldMkLst>
          <pc:docMk/>
          <pc:sldMk cId="3773954281" sldId="268"/>
        </pc:sldMkLst>
        <pc:spChg chg="mod">
          <ac:chgData name="Sawant, Anuja Anil" userId="S::ansawant@iu.edu::b64a50b4-6949-49e9-940b-a1259323d57f" providerId="AD" clId="Web-{3227B0AA-DFD0-0014-FD0A-F04B6C0C8050}" dt="2023-05-11T00:55:36.631" v="892" actId="20577"/>
          <ac:spMkLst>
            <pc:docMk/>
            <pc:sldMk cId="3773954281" sldId="268"/>
            <ac:spMk id="2" creationId="{96980BFB-427E-82F4-E46F-E81F304EA098}"/>
          </ac:spMkLst>
        </pc:spChg>
        <pc:spChg chg="mod">
          <ac:chgData name="Sawant, Anuja Anil" userId="S::ansawant@iu.edu::b64a50b4-6949-49e9-940b-a1259323d57f" providerId="AD" clId="Web-{3227B0AA-DFD0-0014-FD0A-F04B6C0C8050}" dt="2023-05-11T01:20:53.894" v="1279" actId="20577"/>
          <ac:spMkLst>
            <pc:docMk/>
            <pc:sldMk cId="3773954281" sldId="268"/>
            <ac:spMk id="3" creationId="{B04B2EFD-A8A3-203B-F06B-09706F3D2C4B}"/>
          </ac:spMkLst>
        </pc:spChg>
      </pc:sldChg>
      <pc:sldChg chg="addSp delSp modSp new mod setBg">
        <pc:chgData name="Sawant, Anuja Anil" userId="S::ansawant@iu.edu::b64a50b4-6949-49e9-940b-a1259323d57f" providerId="AD" clId="Web-{3227B0AA-DFD0-0014-FD0A-F04B6C0C8050}" dt="2023-05-11T01:33:56.041" v="1432"/>
        <pc:sldMkLst>
          <pc:docMk/>
          <pc:sldMk cId="3212991622" sldId="269"/>
        </pc:sldMkLst>
        <pc:spChg chg="mod">
          <ac:chgData name="Sawant, Anuja Anil" userId="S::ansawant@iu.edu::b64a50b4-6949-49e9-940b-a1259323d57f" providerId="AD" clId="Web-{3227B0AA-DFD0-0014-FD0A-F04B6C0C8050}" dt="2023-05-11T01:33:33.071" v="1425"/>
          <ac:spMkLst>
            <pc:docMk/>
            <pc:sldMk cId="3212991622" sldId="269"/>
            <ac:spMk id="2" creationId="{DF50D1B2-35A6-339D-0DBC-3D23D34E9A67}"/>
          </ac:spMkLst>
        </pc:spChg>
        <pc:spChg chg="add del mod">
          <ac:chgData name="Sawant, Anuja Anil" userId="S::ansawant@iu.edu::b64a50b4-6949-49e9-940b-a1259323d57f" providerId="AD" clId="Web-{3227B0AA-DFD0-0014-FD0A-F04B6C0C8050}" dt="2023-05-11T01:33:33.071" v="1425"/>
          <ac:spMkLst>
            <pc:docMk/>
            <pc:sldMk cId="3212991622" sldId="269"/>
            <ac:spMk id="3" creationId="{BF5640DE-08A8-C5D1-D598-F61D92E5C747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33:33.071" v="1425"/>
          <ac:spMkLst>
            <pc:docMk/>
            <pc:sldMk cId="3212991622" sldId="269"/>
            <ac:spMk id="5" creationId="{DBF61EA3-B236-439E-9C0B-340980D56BEE}"/>
          </ac:spMkLst>
        </pc:spChg>
        <pc:spChg chg="mod replId">
          <ac:chgData name="Sawant, Anuja Anil" userId="S::ansawant@iu.edu::b64a50b4-6949-49e9-940b-a1259323d57f" providerId="AD" clId="Web-{3227B0AA-DFD0-0014-FD0A-F04B6C0C8050}" dt="2023-05-11T01:33:33.056" v="1424"/>
          <ac:spMkLst>
            <pc:docMk/>
            <pc:sldMk cId="3212991622" sldId="269"/>
            <ac:spMk id="7" creationId="{7275593D-F75E-4426-AE3E-2CDEFD228D25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11.248" v="1348"/>
          <ac:spMkLst>
            <pc:docMk/>
            <pc:sldMk cId="3212991622" sldId="269"/>
            <ac:spMk id="8" creationId="{081EA652-8C6A-4E69-BEB9-170809474553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33:33.071" v="1425"/>
          <ac:spMkLst>
            <pc:docMk/>
            <pc:sldMk cId="3212991622" sldId="269"/>
            <ac:spMk id="9" creationId="{E659831F-0D9A-4C63-9EBB-8435B85A440F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11.248" v="1348"/>
          <ac:spMkLst>
            <pc:docMk/>
            <pc:sldMk cId="3212991622" sldId="269"/>
            <ac:spMk id="10" creationId="{5298780A-33B9-4EA2-8F67-DE68AD62841B}"/>
          </ac:spMkLst>
        </pc:spChg>
        <pc:spChg chg="mod replId">
          <ac:chgData name="Sawant, Anuja Anil" userId="S::ansawant@iu.edu::b64a50b4-6949-49e9-940b-a1259323d57f" providerId="AD" clId="Web-{3227B0AA-DFD0-0014-FD0A-F04B6C0C8050}" dt="2023-05-11T01:33:33.056" v="1424"/>
          <ac:spMkLst>
            <pc:docMk/>
            <pc:sldMk cId="3212991622" sldId="269"/>
            <ac:spMk id="11" creationId="{8D7C88D8-5509-4514-925A-9CE148E5CBD6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11.248" v="1348"/>
          <ac:spMkLst>
            <pc:docMk/>
            <pc:sldMk cId="3212991622" sldId="269"/>
            <ac:spMk id="12" creationId="{7F488E8B-4E1E-4402-8935-D4E6C02615C7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33:26.806" v="1420"/>
          <ac:spMkLst>
            <pc:docMk/>
            <pc:sldMk cId="3212991622" sldId="269"/>
            <ac:spMk id="13" creationId="{7515D20E-1AB7-4E74-9236-2B72B63D60B6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15.061" v="1350"/>
          <ac:spMkLst>
            <pc:docMk/>
            <pc:sldMk cId="3212991622" sldId="269"/>
            <ac:spMk id="16" creationId="{081EA652-8C6A-4E69-BEB9-170809474553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15.061" v="1350"/>
          <ac:spMkLst>
            <pc:docMk/>
            <pc:sldMk cId="3212991622" sldId="269"/>
            <ac:spMk id="17" creationId="{5298780A-33B9-4EA2-8F67-DE68AD62841B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15.061" v="1350"/>
          <ac:spMkLst>
            <pc:docMk/>
            <pc:sldMk cId="3212991622" sldId="269"/>
            <ac:spMk id="18" creationId="{7F488E8B-4E1E-4402-8935-D4E6C02615C7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19.546" v="1352"/>
          <ac:spMkLst>
            <pc:docMk/>
            <pc:sldMk cId="3212991622" sldId="269"/>
            <ac:spMk id="20" creationId="{081EA652-8C6A-4E69-BEB9-170809474553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19.546" v="1352"/>
          <ac:spMkLst>
            <pc:docMk/>
            <pc:sldMk cId="3212991622" sldId="269"/>
            <ac:spMk id="21" creationId="{5298780A-33B9-4EA2-8F67-DE68AD62841B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19.546" v="1352"/>
          <ac:spMkLst>
            <pc:docMk/>
            <pc:sldMk cId="3212991622" sldId="269"/>
            <ac:spMk id="22" creationId="{7F488E8B-4E1E-4402-8935-D4E6C02615C7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23.233" v="1354"/>
          <ac:spMkLst>
            <pc:docMk/>
            <pc:sldMk cId="3212991622" sldId="269"/>
            <ac:spMk id="25" creationId="{DAF1966E-FD40-4A4A-B61B-C4DF7FA05F06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23.233" v="1354"/>
          <ac:spMkLst>
            <pc:docMk/>
            <pc:sldMk cId="3212991622" sldId="269"/>
            <ac:spMk id="26" creationId="{047BFA19-D45E-416B-A404-7AF2F3F27017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23.233" v="1354"/>
          <ac:spMkLst>
            <pc:docMk/>
            <pc:sldMk cId="3212991622" sldId="269"/>
            <ac:spMk id="27" creationId="{8E0105E7-23DB-4CF2-8258-FF47C7620F6E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23.233" v="1354"/>
          <ac:spMkLst>
            <pc:docMk/>
            <pc:sldMk cId="3212991622" sldId="269"/>
            <ac:spMk id="28" creationId="{074B4F7D-14B2-478B-8BF5-01E4E0C5D263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29.608" v="1356"/>
          <ac:spMkLst>
            <pc:docMk/>
            <pc:sldMk cId="3212991622" sldId="269"/>
            <ac:spMk id="30" creationId="{081EA652-8C6A-4E69-BEB9-170809474553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29.608" v="1356"/>
          <ac:spMkLst>
            <pc:docMk/>
            <pc:sldMk cId="3212991622" sldId="269"/>
            <ac:spMk id="31" creationId="{A4026A73-1F7F-49F2-B319-8CA3B3D53269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29.608" v="1356"/>
          <ac:spMkLst>
            <pc:docMk/>
            <pc:sldMk cId="3212991622" sldId="269"/>
            <ac:spMk id="32" creationId="{5298780A-33B9-4EA2-8F67-DE68AD62841B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27:29.608" v="1356"/>
          <ac:spMkLst>
            <pc:docMk/>
            <pc:sldMk cId="3212991622" sldId="269"/>
            <ac:spMk id="33" creationId="{7F488E8B-4E1E-4402-8935-D4E6C02615C7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33:26.806" v="1420"/>
          <ac:spMkLst>
            <pc:docMk/>
            <pc:sldMk cId="3212991622" sldId="269"/>
            <ac:spMk id="35" creationId="{3873B707-463F-40B0-8227-E8CC6C67EB25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33:26.806" v="1420"/>
          <ac:spMkLst>
            <pc:docMk/>
            <pc:sldMk cId="3212991622" sldId="269"/>
            <ac:spMk id="36" creationId="{19C9EAEA-39D0-4B0E-A0EB-51E7B26740B1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33:33.056" v="1423"/>
          <ac:spMkLst>
            <pc:docMk/>
            <pc:sldMk cId="3212991622" sldId="269"/>
            <ac:spMk id="38" creationId="{DBF61EA3-B236-439E-9C0B-340980D56BEE}"/>
          </ac:spMkLst>
        </pc:spChg>
        <pc:spChg chg="add del">
          <ac:chgData name="Sawant, Anuja Anil" userId="S::ansawant@iu.edu::b64a50b4-6949-49e9-940b-a1259323d57f" providerId="AD" clId="Web-{3227B0AA-DFD0-0014-FD0A-F04B6C0C8050}" dt="2023-05-11T01:33:33.056" v="1423"/>
          <ac:spMkLst>
            <pc:docMk/>
            <pc:sldMk cId="3212991622" sldId="269"/>
            <ac:spMk id="40" creationId="{E659831F-0D9A-4C63-9EBB-8435B85A440F}"/>
          </ac:spMkLst>
        </pc:spChg>
        <pc:spChg chg="add">
          <ac:chgData name="Sawant, Anuja Anil" userId="S::ansawant@iu.edu::b64a50b4-6949-49e9-940b-a1259323d57f" providerId="AD" clId="Web-{3227B0AA-DFD0-0014-FD0A-F04B6C0C8050}" dt="2023-05-11T01:33:33.071" v="1425"/>
          <ac:spMkLst>
            <pc:docMk/>
            <pc:sldMk cId="3212991622" sldId="269"/>
            <ac:spMk id="44" creationId="{3AD318CC-E2A8-4E27-9548-A047A78999B1}"/>
          </ac:spMkLst>
        </pc:spChg>
        <pc:spChg chg="add">
          <ac:chgData name="Sawant, Anuja Anil" userId="S::ansawant@iu.edu::b64a50b4-6949-49e9-940b-a1259323d57f" providerId="AD" clId="Web-{3227B0AA-DFD0-0014-FD0A-F04B6C0C8050}" dt="2023-05-11T01:33:33.071" v="1425"/>
          <ac:spMkLst>
            <pc:docMk/>
            <pc:sldMk cId="3212991622" sldId="269"/>
            <ac:spMk id="47" creationId="{2C1BBA94-3F40-40AA-8BB9-E69E25E537C1}"/>
          </ac:spMkLst>
        </pc:spChg>
        <pc:spChg chg="add mod">
          <ac:chgData name="Sawant, Anuja Anil" userId="S::ansawant@iu.edu::b64a50b4-6949-49e9-940b-a1259323d57f" providerId="AD" clId="Web-{3227B0AA-DFD0-0014-FD0A-F04B6C0C8050}" dt="2023-05-11T01:33:56.041" v="1432"/>
          <ac:spMkLst>
            <pc:docMk/>
            <pc:sldMk cId="3212991622" sldId="269"/>
            <ac:spMk id="48" creationId="{BF5640DE-08A8-C5D1-D598-F61D92E5C747}"/>
          </ac:spMkLst>
        </pc:spChg>
        <pc:grpChg chg="add del">
          <ac:chgData name="Sawant, Anuja Anil" userId="S::ansawant@iu.edu::b64a50b4-6949-49e9-940b-a1259323d57f" providerId="AD" clId="Web-{3227B0AA-DFD0-0014-FD0A-F04B6C0C8050}" dt="2023-05-11T01:33:33.071" v="1425"/>
          <ac:grpSpMkLst>
            <pc:docMk/>
            <pc:sldMk cId="3212991622" sldId="269"/>
            <ac:grpSpMk id="6" creationId="{28FAF094-D087-493F-8DF9-A486C2D6BBAA}"/>
          </ac:grpSpMkLst>
        </pc:grpChg>
        <pc:grpChg chg="add del">
          <ac:chgData name="Sawant, Anuja Anil" userId="S::ansawant@iu.edu::b64a50b4-6949-49e9-940b-a1259323d57f" providerId="AD" clId="Web-{3227B0AA-DFD0-0014-FD0A-F04B6C0C8050}" dt="2023-05-11T01:33:26.806" v="1420"/>
          <ac:grpSpMkLst>
            <pc:docMk/>
            <pc:sldMk cId="3212991622" sldId="269"/>
            <ac:grpSpMk id="15" creationId="{032D8612-31EB-44CF-A1D0-14FD4C705424}"/>
          </ac:grpSpMkLst>
        </pc:grpChg>
        <pc:grpChg chg="add del">
          <ac:chgData name="Sawant, Anuja Anil" userId="S::ansawant@iu.edu::b64a50b4-6949-49e9-940b-a1259323d57f" providerId="AD" clId="Web-{3227B0AA-DFD0-0014-FD0A-F04B6C0C8050}" dt="2023-05-11T01:33:33.056" v="1423"/>
          <ac:grpSpMkLst>
            <pc:docMk/>
            <pc:sldMk cId="3212991622" sldId="269"/>
            <ac:grpSpMk id="39" creationId="{28FAF094-D087-493F-8DF9-A486C2D6BBAA}"/>
          </ac:grpSpMkLst>
        </pc:grpChg>
        <pc:grpChg chg="add">
          <ac:chgData name="Sawant, Anuja Anil" userId="S::ansawant@iu.edu::b64a50b4-6949-49e9-940b-a1259323d57f" providerId="AD" clId="Web-{3227B0AA-DFD0-0014-FD0A-F04B6C0C8050}" dt="2023-05-11T01:33:33.071" v="1425"/>
          <ac:grpSpMkLst>
            <pc:docMk/>
            <pc:sldMk cId="3212991622" sldId="269"/>
            <ac:grpSpMk id="45" creationId="{B14B560F-9DD7-4302-A60B-EBD3EF59B073}"/>
          </ac:grpSpMkLst>
        </pc:grpChg>
        <pc:graphicFrameChg chg="add del">
          <ac:chgData name="Sawant, Anuja Anil" userId="S::ansawant@iu.edu::b64a50b4-6949-49e9-940b-a1259323d57f" providerId="AD" clId="Web-{3227B0AA-DFD0-0014-FD0A-F04B6C0C8050}" dt="2023-05-11T01:33:33.056" v="1423"/>
          <ac:graphicFrameMkLst>
            <pc:docMk/>
            <pc:sldMk cId="3212991622" sldId="269"/>
            <ac:graphicFrameMk id="41" creationId="{ABAA1E2D-ED86-5431-60B0-07BFBC465D14}"/>
          </ac:graphicFrameMkLst>
        </pc:graphicFrameChg>
        <pc:cxnChg chg="add del">
          <ac:chgData name="Sawant, Anuja Anil" userId="S::ansawant@iu.edu::b64a50b4-6949-49e9-940b-a1259323d57f" providerId="AD" clId="Web-{3227B0AA-DFD0-0014-FD0A-F04B6C0C8050}" dt="2023-05-11T01:27:11.248" v="1348"/>
          <ac:cxnSpMkLst>
            <pc:docMk/>
            <pc:sldMk cId="3212991622" sldId="269"/>
            <ac:cxnSpMk id="14" creationId="{23AAC9B5-8015-485C-ACF9-A750390E9A56}"/>
          </ac:cxnSpMkLst>
        </pc:cxnChg>
        <pc:cxnChg chg="add del">
          <ac:chgData name="Sawant, Anuja Anil" userId="S::ansawant@iu.edu::b64a50b4-6949-49e9-940b-a1259323d57f" providerId="AD" clId="Web-{3227B0AA-DFD0-0014-FD0A-F04B6C0C8050}" dt="2023-05-11T01:27:19.546" v="1352"/>
          <ac:cxnSpMkLst>
            <pc:docMk/>
            <pc:sldMk cId="3212991622" sldId="269"/>
            <ac:cxnSpMk id="23" creationId="{23AAC9B5-8015-485C-ACF9-A750390E9A56}"/>
          </ac:cxnSpMkLst>
        </pc:cxnChg>
        <pc:cxnChg chg="add del">
          <ac:chgData name="Sawant, Anuja Anil" userId="S::ansawant@iu.edu::b64a50b4-6949-49e9-940b-a1259323d57f" providerId="AD" clId="Web-{3227B0AA-DFD0-0014-FD0A-F04B6C0C8050}" dt="2023-05-11T01:27:29.608" v="1356"/>
          <ac:cxnSpMkLst>
            <pc:docMk/>
            <pc:sldMk cId="3212991622" sldId="269"/>
            <ac:cxnSpMk id="34" creationId="{23AAC9B5-8015-485C-ACF9-A750390E9A56}"/>
          </ac:cxnSpMkLst>
        </pc:cxnChg>
      </pc:sldChg>
      <pc:sldChg chg="addSp modSp new mod setBg modClrScheme chgLayout">
        <pc:chgData name="Sawant, Anuja Anil" userId="S::ansawant@iu.edu::b64a50b4-6949-49e9-940b-a1259323d57f" providerId="AD" clId="Web-{3227B0AA-DFD0-0014-FD0A-F04B6C0C8050}" dt="2023-05-11T01:43:15.697" v="1544" actId="20577"/>
        <pc:sldMkLst>
          <pc:docMk/>
          <pc:sldMk cId="1455322865" sldId="270"/>
        </pc:sldMkLst>
        <pc:spChg chg="mod ord">
          <ac:chgData name="Sawant, Anuja Anil" userId="S::ansawant@iu.edu::b64a50b4-6949-49e9-940b-a1259323d57f" providerId="AD" clId="Web-{3227B0AA-DFD0-0014-FD0A-F04B6C0C8050}" dt="2023-05-11T01:41:23.725" v="1505"/>
          <ac:spMkLst>
            <pc:docMk/>
            <pc:sldMk cId="1455322865" sldId="270"/>
            <ac:spMk id="2" creationId="{484E36BC-2A98-D588-E5D7-52273288EAC7}"/>
          </ac:spMkLst>
        </pc:spChg>
        <pc:spChg chg="mod ord">
          <ac:chgData name="Sawant, Anuja Anil" userId="S::ansawant@iu.edu::b64a50b4-6949-49e9-940b-a1259323d57f" providerId="AD" clId="Web-{3227B0AA-DFD0-0014-FD0A-F04B6C0C8050}" dt="2023-05-11T01:43:15.697" v="1544" actId="20577"/>
          <ac:spMkLst>
            <pc:docMk/>
            <pc:sldMk cId="1455322865" sldId="270"/>
            <ac:spMk id="3" creationId="{93DBEB94-7B5A-630A-ABCA-4BF5B2853981}"/>
          </ac:spMkLst>
        </pc:spChg>
        <pc:spChg chg="add">
          <ac:chgData name="Sawant, Anuja Anil" userId="S::ansawant@iu.edu::b64a50b4-6949-49e9-940b-a1259323d57f" providerId="AD" clId="Web-{3227B0AA-DFD0-0014-FD0A-F04B6C0C8050}" dt="2023-05-11T01:41:23.725" v="1505"/>
          <ac:spMkLst>
            <pc:docMk/>
            <pc:sldMk cId="1455322865" sldId="270"/>
            <ac:spMk id="8" creationId="{B6CDA21F-E7AF-4C75-8395-33F58D5B0E45}"/>
          </ac:spMkLst>
        </pc:spChg>
        <pc:spChg chg="add">
          <ac:chgData name="Sawant, Anuja Anil" userId="S::ansawant@iu.edu::b64a50b4-6949-49e9-940b-a1259323d57f" providerId="AD" clId="Web-{3227B0AA-DFD0-0014-FD0A-F04B6C0C8050}" dt="2023-05-11T01:41:23.725" v="1505"/>
          <ac:spMkLst>
            <pc:docMk/>
            <pc:sldMk cId="1455322865" sldId="270"/>
            <ac:spMk id="15" creationId="{D5B0017B-2ECA-49AF-B397-DC140825DF8D}"/>
          </ac:spMkLst>
        </pc:spChg>
        <pc:grpChg chg="add">
          <ac:chgData name="Sawant, Anuja Anil" userId="S::ansawant@iu.edu::b64a50b4-6949-49e9-940b-a1259323d57f" providerId="AD" clId="Web-{3227B0AA-DFD0-0014-FD0A-F04B6C0C8050}" dt="2023-05-11T01:41:23.725" v="1505"/>
          <ac:grpSpMkLst>
            <pc:docMk/>
            <pc:sldMk cId="1455322865" sldId="270"/>
            <ac:grpSpMk id="10" creationId="{AE1C45F0-260A-458C-96ED-C1F6D2151219}"/>
          </ac:grpSpMkLst>
        </pc:grpChg>
        <pc:cxnChg chg="add">
          <ac:chgData name="Sawant, Anuja Anil" userId="S::ansawant@iu.edu::b64a50b4-6949-49e9-940b-a1259323d57f" providerId="AD" clId="Web-{3227B0AA-DFD0-0014-FD0A-F04B6C0C8050}" dt="2023-05-11T01:41:23.725" v="1505"/>
          <ac:cxnSpMkLst>
            <pc:docMk/>
            <pc:sldMk cId="1455322865" sldId="270"/>
            <ac:cxnSpMk id="17" creationId="{6CF1BAF6-AD41-4082-B212-8A1F9A2E8779}"/>
          </ac:cxnSpMkLst>
        </pc:cxnChg>
      </pc:sldChg>
      <pc:sldMasterChg chg="del delSldLayout">
        <pc:chgData name="Sawant, Anuja Anil" userId="S::ansawant@iu.edu::b64a50b4-6949-49e9-940b-a1259323d57f" providerId="AD" clId="Web-{3227B0AA-DFD0-0014-FD0A-F04B6C0C8050}" dt="2023-05-10T23:08:42.850" v="38"/>
        <pc:sldMasterMkLst>
          <pc:docMk/>
          <pc:sldMasterMk cId="2460954070" sldId="2147483660"/>
        </pc:sldMasterMkLst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awant, Anuja Anil" userId="S::ansawant@iu.edu::b64a50b4-6949-49e9-940b-a1259323d57f" providerId="AD" clId="Web-{3227B0AA-DFD0-0014-FD0A-F04B6C0C8050}" dt="2023-05-10T23:08:42.850" v="38"/>
        <pc:sldMasterMkLst>
          <pc:docMk/>
          <pc:sldMasterMk cId="742494503" sldId="2147483672"/>
        </pc:sldMasterMkLst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1804524834" sldId="2147483673"/>
          </pc:sldLayoutMkLst>
        </pc:sldLayoutChg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2861430149" sldId="2147483674"/>
          </pc:sldLayoutMkLst>
        </pc:sldLayoutChg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1256425299" sldId="2147483675"/>
          </pc:sldLayoutMkLst>
        </pc:sldLayoutChg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2864740093" sldId="2147483676"/>
          </pc:sldLayoutMkLst>
        </pc:sldLayoutChg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2566475844" sldId="2147483677"/>
          </pc:sldLayoutMkLst>
        </pc:sldLayoutChg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3640275976" sldId="2147483678"/>
          </pc:sldLayoutMkLst>
        </pc:sldLayoutChg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3508436931" sldId="2147483679"/>
          </pc:sldLayoutMkLst>
        </pc:sldLayoutChg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1800297231" sldId="2147483680"/>
          </pc:sldLayoutMkLst>
        </pc:sldLayoutChg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2342112577" sldId="2147483681"/>
          </pc:sldLayoutMkLst>
        </pc:sldLayoutChg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3521104251" sldId="2147483682"/>
          </pc:sldLayoutMkLst>
        </pc:sldLayoutChg>
        <pc:sldLayoutChg chg="add mod replId">
          <pc:chgData name="Sawant, Anuja Anil" userId="S::ansawant@iu.edu::b64a50b4-6949-49e9-940b-a1259323d57f" providerId="AD" clId="Web-{3227B0AA-DFD0-0014-FD0A-F04B6C0C8050}" dt="2023-05-10T23:08:42.850" v="38"/>
          <pc:sldLayoutMkLst>
            <pc:docMk/>
            <pc:sldMasterMk cId="742494503" sldId="2147483672"/>
            <pc:sldLayoutMk cId="3569875569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6B07D-1D87-46EE-AC4C-E78D728CEF5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DE55BA-CD5A-45D4-BFA4-69197E87E017}">
      <dgm:prSet/>
      <dgm:spPr/>
      <dgm:t>
        <a:bodyPr/>
        <a:lstStyle/>
        <a:p>
          <a:pPr rtl="0"/>
          <a:r>
            <a:rPr lang="en-US" dirty="0"/>
            <a:t>Quality of Life (age &amp; race-adjusted)</a:t>
          </a:r>
          <a:endParaRPr lang="en-US" dirty="0">
            <a:latin typeface="Calibri Light" panose="020F0302020204030204"/>
          </a:endParaRPr>
        </a:p>
      </dgm:t>
    </dgm:pt>
    <dgm:pt modelId="{85AF394E-D429-4D12-95AA-6BCAAF1D23F0}" type="parTrans" cxnId="{FA6F7B92-B7E4-4AFB-B502-070C6E5A50E1}">
      <dgm:prSet/>
      <dgm:spPr/>
      <dgm:t>
        <a:bodyPr/>
        <a:lstStyle/>
        <a:p>
          <a:endParaRPr lang="en-US"/>
        </a:p>
      </dgm:t>
    </dgm:pt>
    <dgm:pt modelId="{B6608D35-D505-425D-873D-3FAC9877AF49}" type="sibTrans" cxnId="{FA6F7B92-B7E4-4AFB-B502-070C6E5A50E1}">
      <dgm:prSet/>
      <dgm:spPr/>
      <dgm:t>
        <a:bodyPr/>
        <a:lstStyle/>
        <a:p>
          <a:endParaRPr lang="en-US"/>
        </a:p>
      </dgm:t>
    </dgm:pt>
    <dgm:pt modelId="{6712EAF9-6A6D-48B8-ABAE-FFDD9E3E84F1}">
      <dgm:prSet/>
      <dgm:spPr/>
      <dgm:t>
        <a:bodyPr/>
        <a:lstStyle/>
        <a:p>
          <a:r>
            <a:rPr lang="en-US" dirty="0"/>
            <a:t>Poor or fair health Percentage of adults reporting fair or poor health</a:t>
          </a:r>
        </a:p>
      </dgm:t>
    </dgm:pt>
    <dgm:pt modelId="{8C79A327-AEF4-4B84-93CC-DE029173AE07}" type="parTrans" cxnId="{B29DBABB-ADF3-4DD6-913A-261B6E069B0B}">
      <dgm:prSet/>
      <dgm:spPr/>
      <dgm:t>
        <a:bodyPr/>
        <a:lstStyle/>
        <a:p>
          <a:endParaRPr lang="en-US"/>
        </a:p>
      </dgm:t>
    </dgm:pt>
    <dgm:pt modelId="{0CABF319-D13C-4AE2-BB8D-A85053BA8D77}" type="sibTrans" cxnId="{B29DBABB-ADF3-4DD6-913A-261B6E069B0B}">
      <dgm:prSet/>
      <dgm:spPr/>
      <dgm:t>
        <a:bodyPr/>
        <a:lstStyle/>
        <a:p>
          <a:endParaRPr lang="en-US"/>
        </a:p>
      </dgm:t>
    </dgm:pt>
    <dgm:pt modelId="{FD5B4603-EC2A-4467-908A-CA07AAC2AD77}">
      <dgm:prSet/>
      <dgm:spPr/>
      <dgm:t>
        <a:bodyPr/>
        <a:lstStyle/>
        <a:p>
          <a:r>
            <a:rPr lang="en-US" dirty="0"/>
            <a:t>Poor physical health days Average number of physically unhealthy days reported in past 30 days</a:t>
          </a:r>
        </a:p>
      </dgm:t>
    </dgm:pt>
    <dgm:pt modelId="{211874A2-ACFA-4167-8B7D-3582803B2EA2}" type="parTrans" cxnId="{73E3989C-38A7-406B-A757-A2DC5DD906C5}">
      <dgm:prSet/>
      <dgm:spPr/>
      <dgm:t>
        <a:bodyPr/>
        <a:lstStyle/>
        <a:p>
          <a:endParaRPr lang="en-US"/>
        </a:p>
      </dgm:t>
    </dgm:pt>
    <dgm:pt modelId="{49C56768-FEC4-474B-B331-5A5B8C986FA2}" type="sibTrans" cxnId="{73E3989C-38A7-406B-A757-A2DC5DD906C5}">
      <dgm:prSet/>
      <dgm:spPr/>
      <dgm:t>
        <a:bodyPr/>
        <a:lstStyle/>
        <a:p>
          <a:endParaRPr lang="en-US"/>
        </a:p>
      </dgm:t>
    </dgm:pt>
    <dgm:pt modelId="{3BCD6377-570B-4863-903A-BFFC5458AFE8}">
      <dgm:prSet/>
      <dgm:spPr/>
      <dgm:t>
        <a:bodyPr/>
        <a:lstStyle/>
        <a:p>
          <a:r>
            <a:rPr lang="en-US" dirty="0"/>
            <a:t>Poor mental health days Average number of mentally unhealthy days reported in past 30 days</a:t>
          </a:r>
        </a:p>
      </dgm:t>
    </dgm:pt>
    <dgm:pt modelId="{3F8CCFCB-18F0-49DD-A062-608729A6D150}" type="parTrans" cxnId="{D21D7891-07B3-4EF4-81ED-9242617CCEDC}">
      <dgm:prSet/>
      <dgm:spPr/>
      <dgm:t>
        <a:bodyPr/>
        <a:lstStyle/>
        <a:p>
          <a:endParaRPr lang="en-US"/>
        </a:p>
      </dgm:t>
    </dgm:pt>
    <dgm:pt modelId="{8111ECBC-861D-4D50-8D24-2BAC23DCB29E}" type="sibTrans" cxnId="{D21D7891-07B3-4EF4-81ED-9242617CCEDC}">
      <dgm:prSet/>
      <dgm:spPr/>
      <dgm:t>
        <a:bodyPr/>
        <a:lstStyle/>
        <a:p>
          <a:endParaRPr lang="en-US"/>
        </a:p>
      </dgm:t>
    </dgm:pt>
    <dgm:pt modelId="{06978505-4615-453D-B4B2-FAA17254DFF9}">
      <dgm:prSet/>
      <dgm:spPr/>
      <dgm:t>
        <a:bodyPr/>
        <a:lstStyle/>
        <a:p>
          <a:r>
            <a:rPr lang="en-US" dirty="0"/>
            <a:t>Tobacco Use (age &amp; race-adjusted)</a:t>
          </a:r>
        </a:p>
      </dgm:t>
    </dgm:pt>
    <dgm:pt modelId="{EFF7ACF5-096F-4DEE-900D-C0C98B026518}" type="parTrans" cxnId="{5DD23D87-6D84-446D-853A-3559FF905F53}">
      <dgm:prSet/>
      <dgm:spPr/>
      <dgm:t>
        <a:bodyPr/>
        <a:lstStyle/>
        <a:p>
          <a:endParaRPr lang="en-US"/>
        </a:p>
      </dgm:t>
    </dgm:pt>
    <dgm:pt modelId="{2310479B-BF66-4469-9CFC-433776845A7D}" type="sibTrans" cxnId="{5DD23D87-6D84-446D-853A-3559FF905F53}">
      <dgm:prSet/>
      <dgm:spPr/>
      <dgm:t>
        <a:bodyPr/>
        <a:lstStyle/>
        <a:p>
          <a:endParaRPr lang="en-US"/>
        </a:p>
      </dgm:t>
    </dgm:pt>
    <dgm:pt modelId="{2053DE8A-8C2E-4122-9A1F-9EB191F56884}">
      <dgm:prSet/>
      <dgm:spPr/>
      <dgm:t>
        <a:bodyPr/>
        <a:lstStyle/>
        <a:p>
          <a:r>
            <a:rPr lang="en-US" dirty="0"/>
            <a:t>Adult smoking Percentage of adults who are current smokers</a:t>
          </a:r>
        </a:p>
      </dgm:t>
    </dgm:pt>
    <dgm:pt modelId="{9C99F02C-2F26-427E-BFB5-4D550DE6981B}" type="parTrans" cxnId="{F7380C0F-8765-48B4-B71B-8DE26C39FBF4}">
      <dgm:prSet/>
      <dgm:spPr/>
      <dgm:t>
        <a:bodyPr/>
        <a:lstStyle/>
        <a:p>
          <a:endParaRPr lang="en-US"/>
        </a:p>
      </dgm:t>
    </dgm:pt>
    <dgm:pt modelId="{7C1F6FE7-E918-4FAC-9E86-EA214D0EA15C}" type="sibTrans" cxnId="{F7380C0F-8765-48B4-B71B-8DE26C39FBF4}">
      <dgm:prSet/>
      <dgm:spPr/>
      <dgm:t>
        <a:bodyPr/>
        <a:lstStyle/>
        <a:p>
          <a:endParaRPr lang="en-US"/>
        </a:p>
      </dgm:t>
    </dgm:pt>
    <dgm:pt modelId="{49A6A027-50DE-4876-A6A9-D302AA29356A}">
      <dgm:prSet/>
      <dgm:spPr/>
      <dgm:t>
        <a:bodyPr/>
        <a:lstStyle/>
        <a:p>
          <a:r>
            <a:rPr lang="en-US" dirty="0"/>
            <a:t>Diet and Exercise (age &amp; race-adjusted)</a:t>
          </a:r>
        </a:p>
      </dgm:t>
    </dgm:pt>
    <dgm:pt modelId="{7A5F8FDD-89CD-45DF-89FE-933B15B2BA11}" type="parTrans" cxnId="{C78FE863-1E97-499A-8535-E4AED3820F6C}">
      <dgm:prSet/>
      <dgm:spPr/>
      <dgm:t>
        <a:bodyPr/>
        <a:lstStyle/>
        <a:p>
          <a:endParaRPr lang="en-US"/>
        </a:p>
      </dgm:t>
    </dgm:pt>
    <dgm:pt modelId="{4994A08D-E37C-4CA3-8EDE-6A9C81C0C42A}" type="sibTrans" cxnId="{C78FE863-1E97-499A-8535-E4AED3820F6C}">
      <dgm:prSet/>
      <dgm:spPr/>
      <dgm:t>
        <a:bodyPr/>
        <a:lstStyle/>
        <a:p>
          <a:endParaRPr lang="en-US"/>
        </a:p>
      </dgm:t>
    </dgm:pt>
    <dgm:pt modelId="{2EF8C805-0B74-4DEA-B9CA-D9636FCCE71E}">
      <dgm:prSet/>
      <dgm:spPr/>
      <dgm:t>
        <a:bodyPr/>
        <a:lstStyle/>
        <a:p>
          <a:r>
            <a:rPr lang="en-US" dirty="0"/>
            <a:t>Adult obesity Percentage of the adult population (age 18 and older) that reports a body mass index (BMI) greater than or equal to 30 kg/m2</a:t>
          </a:r>
        </a:p>
      </dgm:t>
    </dgm:pt>
    <dgm:pt modelId="{64FD4547-1048-4654-AD5E-02CC79863F57}" type="parTrans" cxnId="{60E2787F-74C9-413C-BC7D-10E65EDE7286}">
      <dgm:prSet/>
      <dgm:spPr/>
      <dgm:t>
        <a:bodyPr/>
        <a:lstStyle/>
        <a:p>
          <a:endParaRPr lang="en-US"/>
        </a:p>
      </dgm:t>
    </dgm:pt>
    <dgm:pt modelId="{12ADBCD6-5BAA-4A31-A312-3CAB17D62751}" type="sibTrans" cxnId="{60E2787F-74C9-413C-BC7D-10E65EDE7286}">
      <dgm:prSet/>
      <dgm:spPr/>
      <dgm:t>
        <a:bodyPr/>
        <a:lstStyle/>
        <a:p>
          <a:endParaRPr lang="en-US"/>
        </a:p>
      </dgm:t>
    </dgm:pt>
    <dgm:pt modelId="{4EE3C435-51F9-4BEC-A856-1702C73A6CB4}">
      <dgm:prSet/>
      <dgm:spPr/>
      <dgm:t>
        <a:bodyPr/>
        <a:lstStyle/>
        <a:p>
          <a:r>
            <a:rPr lang="en-US" dirty="0"/>
            <a:t>Physical inactivity Percentage of adults aged 18 and over reporting no leisure-time physical activity</a:t>
          </a:r>
        </a:p>
      </dgm:t>
    </dgm:pt>
    <dgm:pt modelId="{FEB19938-1568-4FCA-8F0E-88CAC5F94B4D}" type="parTrans" cxnId="{F27DE610-83BA-4483-92FD-7D8624DD72C8}">
      <dgm:prSet/>
      <dgm:spPr/>
      <dgm:t>
        <a:bodyPr/>
        <a:lstStyle/>
        <a:p>
          <a:endParaRPr lang="en-US"/>
        </a:p>
      </dgm:t>
    </dgm:pt>
    <dgm:pt modelId="{B50FEBCB-7E69-4A37-8308-38C8C5511903}" type="sibTrans" cxnId="{F27DE610-83BA-4483-92FD-7D8624DD72C8}">
      <dgm:prSet/>
      <dgm:spPr/>
      <dgm:t>
        <a:bodyPr/>
        <a:lstStyle/>
        <a:p>
          <a:endParaRPr lang="en-US"/>
        </a:p>
      </dgm:t>
    </dgm:pt>
    <dgm:pt modelId="{06800AE2-D99F-442D-83E1-AEFDF5695805}">
      <dgm:prSet/>
      <dgm:spPr/>
      <dgm:t>
        <a:bodyPr/>
        <a:lstStyle/>
        <a:p>
          <a:r>
            <a:rPr lang="en-US" dirty="0"/>
            <a:t>Alcohol and Drug Use (age &amp; race-adjusted)</a:t>
          </a:r>
        </a:p>
      </dgm:t>
    </dgm:pt>
    <dgm:pt modelId="{40002B7E-1E77-42D6-A364-FBE4AAD6B5BD}" type="parTrans" cxnId="{962EC421-273C-4C55-8009-30983094D736}">
      <dgm:prSet/>
      <dgm:spPr/>
      <dgm:t>
        <a:bodyPr/>
        <a:lstStyle/>
        <a:p>
          <a:endParaRPr lang="en-US"/>
        </a:p>
      </dgm:t>
    </dgm:pt>
    <dgm:pt modelId="{9CBB1394-631F-41FD-AA9D-D02E19014B9E}" type="sibTrans" cxnId="{962EC421-273C-4C55-8009-30983094D736}">
      <dgm:prSet/>
      <dgm:spPr/>
      <dgm:t>
        <a:bodyPr/>
        <a:lstStyle/>
        <a:p>
          <a:endParaRPr lang="en-US"/>
        </a:p>
      </dgm:t>
    </dgm:pt>
    <dgm:pt modelId="{E548EEA5-1B18-4150-9CFF-A4625DEDCCAB}">
      <dgm:prSet/>
      <dgm:spPr/>
      <dgm:t>
        <a:bodyPr/>
        <a:lstStyle/>
        <a:p>
          <a:r>
            <a:rPr lang="en-US" dirty="0"/>
            <a:t>Excessive drinking Percentage of adults reporting binge or heavy drinking</a:t>
          </a:r>
        </a:p>
      </dgm:t>
    </dgm:pt>
    <dgm:pt modelId="{4F7EFC45-784C-47EE-8F4A-19D0CD90A941}" type="parTrans" cxnId="{E9561F23-6B35-4C70-9A1D-7719014B9753}">
      <dgm:prSet/>
      <dgm:spPr/>
      <dgm:t>
        <a:bodyPr/>
        <a:lstStyle/>
        <a:p>
          <a:endParaRPr lang="en-US"/>
        </a:p>
      </dgm:t>
    </dgm:pt>
    <dgm:pt modelId="{4B04A01A-A181-4982-9A81-0619143DF508}" type="sibTrans" cxnId="{E9561F23-6B35-4C70-9A1D-7719014B9753}">
      <dgm:prSet/>
      <dgm:spPr/>
      <dgm:t>
        <a:bodyPr/>
        <a:lstStyle/>
        <a:p>
          <a:endParaRPr lang="en-US"/>
        </a:p>
      </dgm:t>
    </dgm:pt>
    <dgm:pt modelId="{A1EF60A5-E8A6-44B0-A7C5-FC08D5B09CC8}" type="pres">
      <dgm:prSet presAssocID="{08D6B07D-1D87-46EE-AC4C-E78D728CEF5D}" presName="Name0" presStyleCnt="0">
        <dgm:presLayoutVars>
          <dgm:dir/>
          <dgm:animLvl val="lvl"/>
          <dgm:resizeHandles val="exact"/>
        </dgm:presLayoutVars>
      </dgm:prSet>
      <dgm:spPr/>
    </dgm:pt>
    <dgm:pt modelId="{5108B188-E5F8-48E1-A056-42A3693C38CA}" type="pres">
      <dgm:prSet presAssocID="{36DE55BA-CD5A-45D4-BFA4-69197E87E017}" presName="linNode" presStyleCnt="0"/>
      <dgm:spPr/>
    </dgm:pt>
    <dgm:pt modelId="{3724DE33-7E20-47F4-A665-365697B0D8A3}" type="pres">
      <dgm:prSet presAssocID="{36DE55BA-CD5A-45D4-BFA4-69197E87E01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7F4100-22D5-4AE1-827B-5D9AA5ECF415}" type="pres">
      <dgm:prSet presAssocID="{36DE55BA-CD5A-45D4-BFA4-69197E87E017}" presName="descendantText" presStyleLbl="alignAccFollowNode1" presStyleIdx="0" presStyleCnt="4">
        <dgm:presLayoutVars>
          <dgm:bulletEnabled val="1"/>
        </dgm:presLayoutVars>
      </dgm:prSet>
      <dgm:spPr/>
    </dgm:pt>
    <dgm:pt modelId="{ED259FE2-6E9F-4ACA-80DB-2A648C9056ED}" type="pres">
      <dgm:prSet presAssocID="{B6608D35-D505-425D-873D-3FAC9877AF49}" presName="sp" presStyleCnt="0"/>
      <dgm:spPr/>
    </dgm:pt>
    <dgm:pt modelId="{A0DD4CC9-8974-4761-A3A1-6C0D36FC4DCD}" type="pres">
      <dgm:prSet presAssocID="{06978505-4615-453D-B4B2-FAA17254DFF9}" presName="linNode" presStyleCnt="0"/>
      <dgm:spPr/>
    </dgm:pt>
    <dgm:pt modelId="{53759ED5-37CE-4D88-AA2B-FAD357EAA724}" type="pres">
      <dgm:prSet presAssocID="{06978505-4615-453D-B4B2-FAA17254DFF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11EFEF9-DFD3-4AE3-8C24-9BAA1CE826A0}" type="pres">
      <dgm:prSet presAssocID="{06978505-4615-453D-B4B2-FAA17254DFF9}" presName="descendantText" presStyleLbl="alignAccFollowNode1" presStyleIdx="1" presStyleCnt="4">
        <dgm:presLayoutVars>
          <dgm:bulletEnabled val="1"/>
        </dgm:presLayoutVars>
      </dgm:prSet>
      <dgm:spPr/>
    </dgm:pt>
    <dgm:pt modelId="{56A1D9EF-8E90-4C03-A7C3-E3B4E0B6EBBE}" type="pres">
      <dgm:prSet presAssocID="{2310479B-BF66-4469-9CFC-433776845A7D}" presName="sp" presStyleCnt="0"/>
      <dgm:spPr/>
    </dgm:pt>
    <dgm:pt modelId="{358A4E04-61B9-4AA1-BE9D-DEA2D9C34E56}" type="pres">
      <dgm:prSet presAssocID="{49A6A027-50DE-4876-A6A9-D302AA29356A}" presName="linNode" presStyleCnt="0"/>
      <dgm:spPr/>
    </dgm:pt>
    <dgm:pt modelId="{694B9626-ED87-411F-AE77-2548CC750611}" type="pres">
      <dgm:prSet presAssocID="{49A6A027-50DE-4876-A6A9-D302AA29356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96C90BA-DD65-464B-AA41-FBEE4804C0FD}" type="pres">
      <dgm:prSet presAssocID="{49A6A027-50DE-4876-A6A9-D302AA29356A}" presName="descendantText" presStyleLbl="alignAccFollowNode1" presStyleIdx="2" presStyleCnt="4">
        <dgm:presLayoutVars>
          <dgm:bulletEnabled val="1"/>
        </dgm:presLayoutVars>
      </dgm:prSet>
      <dgm:spPr/>
    </dgm:pt>
    <dgm:pt modelId="{02556BB9-0544-4879-BB82-8A4A57814AEA}" type="pres">
      <dgm:prSet presAssocID="{4994A08D-E37C-4CA3-8EDE-6A9C81C0C42A}" presName="sp" presStyleCnt="0"/>
      <dgm:spPr/>
    </dgm:pt>
    <dgm:pt modelId="{54204E0B-954F-4B13-87DE-648D234E42CE}" type="pres">
      <dgm:prSet presAssocID="{06800AE2-D99F-442D-83E1-AEFDF5695805}" presName="linNode" presStyleCnt="0"/>
      <dgm:spPr/>
    </dgm:pt>
    <dgm:pt modelId="{87C199A4-FA4C-4B71-B87E-0E492CDBC556}" type="pres">
      <dgm:prSet presAssocID="{06800AE2-D99F-442D-83E1-AEFDF569580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60F006A-F1E1-4195-A534-ED87034A666A}" type="pres">
      <dgm:prSet presAssocID="{06800AE2-D99F-442D-83E1-AEFDF569580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41AC602-D56A-4E1B-A939-8A39A2ACCB5A}" type="presOf" srcId="{36DE55BA-CD5A-45D4-BFA4-69197E87E017}" destId="{3724DE33-7E20-47F4-A665-365697B0D8A3}" srcOrd="0" destOrd="0" presId="urn:microsoft.com/office/officeart/2005/8/layout/vList5"/>
    <dgm:cxn modelId="{F7380C0F-8765-48B4-B71B-8DE26C39FBF4}" srcId="{06978505-4615-453D-B4B2-FAA17254DFF9}" destId="{2053DE8A-8C2E-4122-9A1F-9EB191F56884}" srcOrd="0" destOrd="0" parTransId="{9C99F02C-2F26-427E-BFB5-4D550DE6981B}" sibTransId="{7C1F6FE7-E918-4FAC-9E86-EA214D0EA15C}"/>
    <dgm:cxn modelId="{D0DA6610-129E-4804-9744-E253DB8F817E}" type="presOf" srcId="{06978505-4615-453D-B4B2-FAA17254DFF9}" destId="{53759ED5-37CE-4D88-AA2B-FAD357EAA724}" srcOrd="0" destOrd="0" presId="urn:microsoft.com/office/officeart/2005/8/layout/vList5"/>
    <dgm:cxn modelId="{F27DE610-83BA-4483-92FD-7D8624DD72C8}" srcId="{49A6A027-50DE-4876-A6A9-D302AA29356A}" destId="{4EE3C435-51F9-4BEC-A856-1702C73A6CB4}" srcOrd="1" destOrd="0" parTransId="{FEB19938-1568-4FCA-8F0E-88CAC5F94B4D}" sibTransId="{B50FEBCB-7E69-4A37-8308-38C8C5511903}"/>
    <dgm:cxn modelId="{962EC421-273C-4C55-8009-30983094D736}" srcId="{08D6B07D-1D87-46EE-AC4C-E78D728CEF5D}" destId="{06800AE2-D99F-442D-83E1-AEFDF5695805}" srcOrd="3" destOrd="0" parTransId="{40002B7E-1E77-42D6-A364-FBE4AAD6B5BD}" sibTransId="{9CBB1394-631F-41FD-AA9D-D02E19014B9E}"/>
    <dgm:cxn modelId="{E9561F23-6B35-4C70-9A1D-7719014B9753}" srcId="{06800AE2-D99F-442D-83E1-AEFDF5695805}" destId="{E548EEA5-1B18-4150-9CFF-A4625DEDCCAB}" srcOrd="0" destOrd="0" parTransId="{4F7EFC45-784C-47EE-8F4A-19D0CD90A941}" sibTransId="{4B04A01A-A181-4982-9A81-0619143DF508}"/>
    <dgm:cxn modelId="{5F38792E-1B50-4F64-9E44-AE366398F73A}" type="presOf" srcId="{2053DE8A-8C2E-4122-9A1F-9EB191F56884}" destId="{411EFEF9-DFD3-4AE3-8C24-9BAA1CE826A0}" srcOrd="0" destOrd="0" presId="urn:microsoft.com/office/officeart/2005/8/layout/vList5"/>
    <dgm:cxn modelId="{C78FE863-1E97-499A-8535-E4AED3820F6C}" srcId="{08D6B07D-1D87-46EE-AC4C-E78D728CEF5D}" destId="{49A6A027-50DE-4876-A6A9-D302AA29356A}" srcOrd="2" destOrd="0" parTransId="{7A5F8FDD-89CD-45DF-89FE-933B15B2BA11}" sibTransId="{4994A08D-E37C-4CA3-8EDE-6A9C81C0C42A}"/>
    <dgm:cxn modelId="{1135BD68-E7AD-437C-B036-0ADDF6240BFD}" type="presOf" srcId="{6712EAF9-6A6D-48B8-ABAE-FFDD9E3E84F1}" destId="{377F4100-22D5-4AE1-827B-5D9AA5ECF415}" srcOrd="0" destOrd="0" presId="urn:microsoft.com/office/officeart/2005/8/layout/vList5"/>
    <dgm:cxn modelId="{10A79F74-C0DD-4341-A274-4EF0E7CC3564}" type="presOf" srcId="{49A6A027-50DE-4876-A6A9-D302AA29356A}" destId="{694B9626-ED87-411F-AE77-2548CC750611}" srcOrd="0" destOrd="0" presId="urn:microsoft.com/office/officeart/2005/8/layout/vList5"/>
    <dgm:cxn modelId="{D5DB7558-4A2D-4E86-9740-7B87A60B5273}" type="presOf" srcId="{4EE3C435-51F9-4BEC-A856-1702C73A6CB4}" destId="{B96C90BA-DD65-464B-AA41-FBEE4804C0FD}" srcOrd="0" destOrd="1" presId="urn:microsoft.com/office/officeart/2005/8/layout/vList5"/>
    <dgm:cxn modelId="{9071127A-E541-4572-A1D8-183EFC295DE0}" type="presOf" srcId="{E548EEA5-1B18-4150-9CFF-A4625DEDCCAB}" destId="{460F006A-F1E1-4195-A534-ED87034A666A}" srcOrd="0" destOrd="0" presId="urn:microsoft.com/office/officeart/2005/8/layout/vList5"/>
    <dgm:cxn modelId="{60E2787F-74C9-413C-BC7D-10E65EDE7286}" srcId="{49A6A027-50DE-4876-A6A9-D302AA29356A}" destId="{2EF8C805-0B74-4DEA-B9CA-D9636FCCE71E}" srcOrd="0" destOrd="0" parTransId="{64FD4547-1048-4654-AD5E-02CC79863F57}" sibTransId="{12ADBCD6-5BAA-4A31-A312-3CAB17D62751}"/>
    <dgm:cxn modelId="{5DD23D87-6D84-446D-853A-3559FF905F53}" srcId="{08D6B07D-1D87-46EE-AC4C-E78D728CEF5D}" destId="{06978505-4615-453D-B4B2-FAA17254DFF9}" srcOrd="1" destOrd="0" parTransId="{EFF7ACF5-096F-4DEE-900D-C0C98B026518}" sibTransId="{2310479B-BF66-4469-9CFC-433776845A7D}"/>
    <dgm:cxn modelId="{D21D7891-07B3-4EF4-81ED-9242617CCEDC}" srcId="{36DE55BA-CD5A-45D4-BFA4-69197E87E017}" destId="{3BCD6377-570B-4863-903A-BFFC5458AFE8}" srcOrd="2" destOrd="0" parTransId="{3F8CCFCB-18F0-49DD-A062-608729A6D150}" sibTransId="{8111ECBC-861D-4D50-8D24-2BAC23DCB29E}"/>
    <dgm:cxn modelId="{FA6F7B92-B7E4-4AFB-B502-070C6E5A50E1}" srcId="{08D6B07D-1D87-46EE-AC4C-E78D728CEF5D}" destId="{36DE55BA-CD5A-45D4-BFA4-69197E87E017}" srcOrd="0" destOrd="0" parTransId="{85AF394E-D429-4D12-95AA-6BCAAF1D23F0}" sibTransId="{B6608D35-D505-425D-873D-3FAC9877AF49}"/>
    <dgm:cxn modelId="{E8091199-6014-4B5D-83A8-9E1D6564D61F}" type="presOf" srcId="{08D6B07D-1D87-46EE-AC4C-E78D728CEF5D}" destId="{A1EF60A5-E8A6-44B0-A7C5-FC08D5B09CC8}" srcOrd="0" destOrd="0" presId="urn:microsoft.com/office/officeart/2005/8/layout/vList5"/>
    <dgm:cxn modelId="{73E3989C-38A7-406B-A757-A2DC5DD906C5}" srcId="{36DE55BA-CD5A-45D4-BFA4-69197E87E017}" destId="{FD5B4603-EC2A-4467-908A-CA07AAC2AD77}" srcOrd="1" destOrd="0" parTransId="{211874A2-ACFA-4167-8B7D-3582803B2EA2}" sibTransId="{49C56768-FEC4-474B-B331-5A5B8C986FA2}"/>
    <dgm:cxn modelId="{C3B668B3-42B8-4836-B624-C3E95C499201}" type="presOf" srcId="{06800AE2-D99F-442D-83E1-AEFDF5695805}" destId="{87C199A4-FA4C-4B71-B87E-0E492CDBC556}" srcOrd="0" destOrd="0" presId="urn:microsoft.com/office/officeart/2005/8/layout/vList5"/>
    <dgm:cxn modelId="{B29DBABB-ADF3-4DD6-913A-261B6E069B0B}" srcId="{36DE55BA-CD5A-45D4-BFA4-69197E87E017}" destId="{6712EAF9-6A6D-48B8-ABAE-FFDD9E3E84F1}" srcOrd="0" destOrd="0" parTransId="{8C79A327-AEF4-4B84-93CC-DE029173AE07}" sibTransId="{0CABF319-D13C-4AE2-BB8D-A85053BA8D77}"/>
    <dgm:cxn modelId="{5F2AF8C0-5EA4-490F-BEAA-0423C17FB30C}" type="presOf" srcId="{2EF8C805-0B74-4DEA-B9CA-D9636FCCE71E}" destId="{B96C90BA-DD65-464B-AA41-FBEE4804C0FD}" srcOrd="0" destOrd="0" presId="urn:microsoft.com/office/officeart/2005/8/layout/vList5"/>
    <dgm:cxn modelId="{E0F93BE5-0900-4245-8BE8-B425CD6823D4}" type="presOf" srcId="{3BCD6377-570B-4863-903A-BFFC5458AFE8}" destId="{377F4100-22D5-4AE1-827B-5D9AA5ECF415}" srcOrd="0" destOrd="2" presId="urn:microsoft.com/office/officeart/2005/8/layout/vList5"/>
    <dgm:cxn modelId="{670962F0-8452-4A34-A731-F0215A195FFD}" type="presOf" srcId="{FD5B4603-EC2A-4467-908A-CA07AAC2AD77}" destId="{377F4100-22D5-4AE1-827B-5D9AA5ECF415}" srcOrd="0" destOrd="1" presId="urn:microsoft.com/office/officeart/2005/8/layout/vList5"/>
    <dgm:cxn modelId="{915FDDEB-4330-40AE-9183-206804B64280}" type="presParOf" srcId="{A1EF60A5-E8A6-44B0-A7C5-FC08D5B09CC8}" destId="{5108B188-E5F8-48E1-A056-42A3693C38CA}" srcOrd="0" destOrd="0" presId="urn:microsoft.com/office/officeart/2005/8/layout/vList5"/>
    <dgm:cxn modelId="{A517FFD3-D976-49AB-9A43-6BA46800C855}" type="presParOf" srcId="{5108B188-E5F8-48E1-A056-42A3693C38CA}" destId="{3724DE33-7E20-47F4-A665-365697B0D8A3}" srcOrd="0" destOrd="0" presId="urn:microsoft.com/office/officeart/2005/8/layout/vList5"/>
    <dgm:cxn modelId="{78327296-AF31-4DF1-A03B-36E1F68E4125}" type="presParOf" srcId="{5108B188-E5F8-48E1-A056-42A3693C38CA}" destId="{377F4100-22D5-4AE1-827B-5D9AA5ECF415}" srcOrd="1" destOrd="0" presId="urn:microsoft.com/office/officeart/2005/8/layout/vList5"/>
    <dgm:cxn modelId="{3F52EF3D-5365-4802-AC6C-8F3216E21B78}" type="presParOf" srcId="{A1EF60A5-E8A6-44B0-A7C5-FC08D5B09CC8}" destId="{ED259FE2-6E9F-4ACA-80DB-2A648C9056ED}" srcOrd="1" destOrd="0" presId="urn:microsoft.com/office/officeart/2005/8/layout/vList5"/>
    <dgm:cxn modelId="{C1732DF3-DAD7-4EE7-B2D8-7440EBCC747E}" type="presParOf" srcId="{A1EF60A5-E8A6-44B0-A7C5-FC08D5B09CC8}" destId="{A0DD4CC9-8974-4761-A3A1-6C0D36FC4DCD}" srcOrd="2" destOrd="0" presId="urn:microsoft.com/office/officeart/2005/8/layout/vList5"/>
    <dgm:cxn modelId="{ECA3B467-038D-4E68-AC04-F79C391A4A56}" type="presParOf" srcId="{A0DD4CC9-8974-4761-A3A1-6C0D36FC4DCD}" destId="{53759ED5-37CE-4D88-AA2B-FAD357EAA724}" srcOrd="0" destOrd="0" presId="urn:microsoft.com/office/officeart/2005/8/layout/vList5"/>
    <dgm:cxn modelId="{D94625E2-DCEE-4B79-9475-D2790A5151F2}" type="presParOf" srcId="{A0DD4CC9-8974-4761-A3A1-6C0D36FC4DCD}" destId="{411EFEF9-DFD3-4AE3-8C24-9BAA1CE826A0}" srcOrd="1" destOrd="0" presId="urn:microsoft.com/office/officeart/2005/8/layout/vList5"/>
    <dgm:cxn modelId="{7CBC064D-3804-40F1-90F8-61EE8D4A38CF}" type="presParOf" srcId="{A1EF60A5-E8A6-44B0-A7C5-FC08D5B09CC8}" destId="{56A1D9EF-8E90-4C03-A7C3-E3B4E0B6EBBE}" srcOrd="3" destOrd="0" presId="urn:microsoft.com/office/officeart/2005/8/layout/vList5"/>
    <dgm:cxn modelId="{03F17507-EEB6-420A-91B4-11C6797F300B}" type="presParOf" srcId="{A1EF60A5-E8A6-44B0-A7C5-FC08D5B09CC8}" destId="{358A4E04-61B9-4AA1-BE9D-DEA2D9C34E56}" srcOrd="4" destOrd="0" presId="urn:microsoft.com/office/officeart/2005/8/layout/vList5"/>
    <dgm:cxn modelId="{CFA632BE-5848-4598-9586-BEC212C005B4}" type="presParOf" srcId="{358A4E04-61B9-4AA1-BE9D-DEA2D9C34E56}" destId="{694B9626-ED87-411F-AE77-2548CC750611}" srcOrd="0" destOrd="0" presId="urn:microsoft.com/office/officeart/2005/8/layout/vList5"/>
    <dgm:cxn modelId="{379563C6-34EE-4B5E-8E32-31ADD9F20C81}" type="presParOf" srcId="{358A4E04-61B9-4AA1-BE9D-DEA2D9C34E56}" destId="{B96C90BA-DD65-464B-AA41-FBEE4804C0FD}" srcOrd="1" destOrd="0" presId="urn:microsoft.com/office/officeart/2005/8/layout/vList5"/>
    <dgm:cxn modelId="{5EECFDF9-AFE5-4410-B876-3236063DE562}" type="presParOf" srcId="{A1EF60A5-E8A6-44B0-A7C5-FC08D5B09CC8}" destId="{02556BB9-0544-4879-BB82-8A4A57814AEA}" srcOrd="5" destOrd="0" presId="urn:microsoft.com/office/officeart/2005/8/layout/vList5"/>
    <dgm:cxn modelId="{9BC27F72-94F6-406F-B67B-D70DE8A9FB11}" type="presParOf" srcId="{A1EF60A5-E8A6-44B0-A7C5-FC08D5B09CC8}" destId="{54204E0B-954F-4B13-87DE-648D234E42CE}" srcOrd="6" destOrd="0" presId="urn:microsoft.com/office/officeart/2005/8/layout/vList5"/>
    <dgm:cxn modelId="{F8415874-1468-40EF-9BFD-891BFBD10B3A}" type="presParOf" srcId="{54204E0B-954F-4B13-87DE-648D234E42CE}" destId="{87C199A4-FA4C-4B71-B87E-0E492CDBC556}" srcOrd="0" destOrd="0" presId="urn:microsoft.com/office/officeart/2005/8/layout/vList5"/>
    <dgm:cxn modelId="{546171AF-50FD-40B6-85EC-EE4C04B15F64}" type="presParOf" srcId="{54204E0B-954F-4B13-87DE-648D234E42CE}" destId="{460F006A-F1E1-4195-A534-ED87034A66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F4100-22D5-4AE1-827B-5D9AA5ECF415}">
      <dsp:nvSpPr>
        <dsp:cNvPr id="0" name=""/>
        <dsp:cNvSpPr/>
      </dsp:nvSpPr>
      <dsp:spPr>
        <a:xfrm rot="5400000">
          <a:off x="5785295" y="-2394487"/>
          <a:ext cx="836096" cy="58384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Poor or fair health Percentage of adults reporting fair or poor health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Poor physical health days Average number of physically unhealthy days reported in past 30 days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Poor mental health days Average number of mentally unhealthy days reported in past 30 days</a:t>
          </a:r>
        </a:p>
      </dsp:txBody>
      <dsp:txXfrm rot="-5400000">
        <a:off x="3284123" y="147500"/>
        <a:ext cx="5797626" cy="754466"/>
      </dsp:txXfrm>
    </dsp:sp>
    <dsp:sp modelId="{3724DE33-7E20-47F4-A665-365697B0D8A3}">
      <dsp:nvSpPr>
        <dsp:cNvPr id="0" name=""/>
        <dsp:cNvSpPr/>
      </dsp:nvSpPr>
      <dsp:spPr>
        <a:xfrm>
          <a:off x="0" y="2172"/>
          <a:ext cx="3284123" cy="104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Quality of Life (age &amp; race-adjusted)</a:t>
          </a:r>
          <a:endParaRPr lang="en-US" sz="2200" kern="1200" dirty="0">
            <a:latin typeface="Calibri Light" panose="020F0302020204030204"/>
          </a:endParaRPr>
        </a:p>
      </dsp:txBody>
      <dsp:txXfrm>
        <a:off x="51019" y="53191"/>
        <a:ext cx="3182085" cy="943082"/>
      </dsp:txXfrm>
    </dsp:sp>
    <dsp:sp modelId="{411EFEF9-DFD3-4AE3-8C24-9BAA1CE826A0}">
      <dsp:nvSpPr>
        <dsp:cNvPr id="0" name=""/>
        <dsp:cNvSpPr/>
      </dsp:nvSpPr>
      <dsp:spPr>
        <a:xfrm rot="5400000">
          <a:off x="5785295" y="-1297111"/>
          <a:ext cx="836096" cy="583844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Adult smoking Percentage of adults who are current smokers</a:t>
          </a:r>
        </a:p>
      </dsp:txBody>
      <dsp:txXfrm rot="-5400000">
        <a:off x="3284123" y="1244876"/>
        <a:ext cx="5797626" cy="754466"/>
      </dsp:txXfrm>
    </dsp:sp>
    <dsp:sp modelId="{53759ED5-37CE-4D88-AA2B-FAD357EAA724}">
      <dsp:nvSpPr>
        <dsp:cNvPr id="0" name=""/>
        <dsp:cNvSpPr/>
      </dsp:nvSpPr>
      <dsp:spPr>
        <a:xfrm>
          <a:off x="0" y="1099549"/>
          <a:ext cx="3284123" cy="104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Tobacco Use (age &amp; race-adjusted)</a:t>
          </a:r>
        </a:p>
      </dsp:txBody>
      <dsp:txXfrm>
        <a:off x="51019" y="1150568"/>
        <a:ext cx="3182085" cy="943082"/>
      </dsp:txXfrm>
    </dsp:sp>
    <dsp:sp modelId="{B96C90BA-DD65-464B-AA41-FBEE4804C0FD}">
      <dsp:nvSpPr>
        <dsp:cNvPr id="0" name=""/>
        <dsp:cNvSpPr/>
      </dsp:nvSpPr>
      <dsp:spPr>
        <a:xfrm rot="5400000">
          <a:off x="5785295" y="-199734"/>
          <a:ext cx="836096" cy="583844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Adult obesity Percentage of the adult population (age 18 and older) that reports a body mass index (BMI) greater than or equal to 30 kg/m2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Physical inactivity Percentage of adults aged 18 and over reporting no leisure-time physical activity</a:t>
          </a:r>
        </a:p>
      </dsp:txBody>
      <dsp:txXfrm rot="-5400000">
        <a:off x="3284123" y="2342253"/>
        <a:ext cx="5797626" cy="754466"/>
      </dsp:txXfrm>
    </dsp:sp>
    <dsp:sp modelId="{694B9626-ED87-411F-AE77-2548CC750611}">
      <dsp:nvSpPr>
        <dsp:cNvPr id="0" name=""/>
        <dsp:cNvSpPr/>
      </dsp:nvSpPr>
      <dsp:spPr>
        <a:xfrm>
          <a:off x="0" y="2196926"/>
          <a:ext cx="3284123" cy="1045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Diet and Exercise (age &amp; race-adjusted)</a:t>
          </a:r>
        </a:p>
      </dsp:txBody>
      <dsp:txXfrm>
        <a:off x="51019" y="2247945"/>
        <a:ext cx="3182085" cy="943082"/>
      </dsp:txXfrm>
    </dsp:sp>
    <dsp:sp modelId="{460F006A-F1E1-4195-A534-ED87034A666A}">
      <dsp:nvSpPr>
        <dsp:cNvPr id="0" name=""/>
        <dsp:cNvSpPr/>
      </dsp:nvSpPr>
      <dsp:spPr>
        <a:xfrm rot="5400000">
          <a:off x="5785295" y="897642"/>
          <a:ext cx="836096" cy="583844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Excessive drinking Percentage of adults reporting binge or heavy drinking</a:t>
          </a:r>
        </a:p>
      </dsp:txBody>
      <dsp:txXfrm rot="-5400000">
        <a:off x="3284123" y="3439630"/>
        <a:ext cx="5797626" cy="754466"/>
      </dsp:txXfrm>
    </dsp:sp>
    <dsp:sp modelId="{87C199A4-FA4C-4B71-B87E-0E492CDBC556}">
      <dsp:nvSpPr>
        <dsp:cNvPr id="0" name=""/>
        <dsp:cNvSpPr/>
      </dsp:nvSpPr>
      <dsp:spPr>
        <a:xfrm>
          <a:off x="0" y="3294302"/>
          <a:ext cx="3284123" cy="104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Alcohol and Drug Use (age &amp; race-adjusted)</a:t>
          </a:r>
        </a:p>
      </dsp:txBody>
      <dsp:txXfrm>
        <a:off x="51019" y="3345321"/>
        <a:ext cx="3182085" cy="94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5F2E-32DD-467A-B309-0FE7F2A1312E}" type="datetimeFigureOut"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D3177-5F69-4B4C-9CA7-E52DDA5EAF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5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Quality of Life</a:t>
            </a:r>
            <a:endParaRPr lang="en-US" dirty="0"/>
          </a:p>
          <a:p>
            <a:r>
              <a:rPr lang="en-US" b="1" dirty="0"/>
              <a:t>1.1 Poor or fair health: Percentage of adults reporting fair or poor health</a:t>
            </a:r>
            <a:endParaRPr lang="en-US" dirty="0"/>
          </a:p>
          <a:p>
            <a:r>
              <a:rPr lang="en-US" b="1" dirty="0"/>
              <a:t>1.1.1 Poor or fair health: Age adjusted</a:t>
            </a:r>
            <a:endParaRPr lang="en-US" dirty="0"/>
          </a:p>
          <a:p>
            <a:r>
              <a:rPr lang="en-US" b="1" dirty="0"/>
              <a:t>1.1.2 Poor or fair health: Race adjusted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3177-5F69-4B4C-9CA7-E52DDA5EAFB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1.2 Poor physical health days</a:t>
            </a:r>
            <a:endParaRPr lang="en-US" dirty="0"/>
          </a:p>
          <a:p>
            <a:r>
              <a:rPr lang="en-US" b="1" dirty="0"/>
              <a:t>1.2.1 Poor physical health days: Age adjusted.</a:t>
            </a:r>
            <a:endParaRPr lang="en-US" dirty="0"/>
          </a:p>
          <a:p>
            <a:r>
              <a:rPr lang="en-US" b="1" dirty="0"/>
              <a:t>1.2.2 Poor physical health days: Race adjusted.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3177-5F69-4B4C-9CA7-E52DDA5EAFB8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1.3. Poor mental health days: Average number of mentally unhealthy days reported in past 30 days</a:t>
            </a:r>
            <a:endParaRPr lang="en-US" dirty="0"/>
          </a:p>
          <a:p>
            <a:r>
              <a:rPr lang="en-US" b="1" dirty="0"/>
              <a:t>1.3.1 Poor mental health days: Average number of mentally unhealthy days reported in past 30 days (age-adjusted).</a:t>
            </a:r>
            <a:endParaRPr lang="en-US" dirty="0"/>
          </a:p>
          <a:p>
            <a:r>
              <a:rPr lang="en-US" b="1" dirty="0"/>
              <a:t>1.3.2 Poor mental health days: Average number of mentally unhealthy days reported in past 30 days (race-adjusted)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3177-5F69-4B4C-9CA7-E52DDA5EAFB8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8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2. Tobacco Use</a:t>
            </a:r>
            <a:endParaRPr lang="en-US" dirty="0"/>
          </a:p>
          <a:p>
            <a:r>
              <a:rPr lang="en-US" b="1" dirty="0"/>
              <a:t>2.1. Adult Smoking: Percentage of adults who are current smokers.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2.1.1 Adult Smoking: Percentage of adults who are current smokers (age-adjusted).</a:t>
            </a:r>
            <a:endParaRPr lang="en-US" dirty="0"/>
          </a:p>
          <a:p>
            <a:r>
              <a:rPr lang="en-US" b="1" dirty="0"/>
              <a:t>2.1.2 Adult Smoking: Percentage of adults who are current smokers (race-adjusted).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3177-5F69-4B4C-9CA7-E52DDA5EAFB8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3. Diet &amp; Exercise</a:t>
            </a:r>
            <a:endParaRPr lang="en-US" dirty="0"/>
          </a:p>
          <a:p>
            <a:r>
              <a:rPr lang="en-US" b="1" dirty="0"/>
              <a:t>3.1 Adult Obesity - BMI &gt; 25: Percentage of the adult population (age 18 and older) that reports a body mass index (BMI) greater than or equal to 25 kg/m2 (age-adjusted).</a:t>
            </a:r>
            <a:endParaRPr lang="en-US" dirty="0"/>
          </a:p>
          <a:p>
            <a:r>
              <a:rPr lang="en-US" b="1" dirty="0"/>
              <a:t>3.1.2 Adult Obesity - BMI &gt; 30: Percentage of the adult population (age 18 and older) that reports a body mass index (BMI) greater than or equal to 30 kg/m2 (race-adjusted).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3177-5F69-4B4C-9CA7-E52DDA5EAFB8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3.2 Physical inactivity: Percentage of adults age 18 and over reporting no leisure-time physical activity.</a:t>
            </a:r>
            <a:endParaRPr lang="en-US" dirty="0"/>
          </a:p>
          <a:p>
            <a:r>
              <a:rPr lang="en-US" b="1" dirty="0"/>
              <a:t>3.2.1 Physical inactivity: Percentage of adults age 18 and over reporting no leisure-time physical activity (age-adjusted).</a:t>
            </a:r>
            <a:endParaRPr lang="en-US" dirty="0"/>
          </a:p>
          <a:p>
            <a:r>
              <a:rPr lang="en-US" b="1" dirty="0"/>
              <a:t>3.2.2 Physical inactivity: Percentage of adults age 18 and over reporting no leisure-time physical activity (race-adjusted).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3177-5F69-4B4C-9CA7-E52DDA5EAFB8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6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4. Alcohol &amp; Drug Use</a:t>
            </a:r>
            <a:endParaRPr lang="en-US" dirty="0"/>
          </a:p>
          <a:p>
            <a:r>
              <a:rPr lang="en-US" b="1" dirty="0"/>
              <a:t>4.1 Excessive Drinking: Percentage of adults reporting binge or heavy drinking (age-adjusted)</a:t>
            </a:r>
            <a:endParaRPr lang="en-US" dirty="0"/>
          </a:p>
          <a:p>
            <a:r>
              <a:rPr lang="en-US" b="1" dirty="0"/>
              <a:t>4.1.2 Excessive Drinking: Percentage of adults reporting binge or heavy drinking (race-adjusted)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D3177-5F69-4B4C-9CA7-E52DDA5EAFB8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2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2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0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3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4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3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1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9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-neelesh8/BRFSS_Analysis/blob/main/notebooks/BRFSS_EDA.ipynb" TargetMode="External"/><Relationship Id="rId2" Type="http://schemas.openxmlformats.org/officeDocument/2006/relationships/hyperlink" Target="https://www.cdc.gov/brfss/annual_data/annual_202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ronicdata.cdc.gov/Behavioral-Risk-Factors/Behavioral-Risk-Factor-Surveillance-System-BRFSS-P/dttw-5yxu" TargetMode="External"/><Relationship Id="rId4" Type="http://schemas.openxmlformats.org/officeDocument/2006/relationships/hyperlink" Target="https://indiana.sharepoint.com/:w:/s/O365-COMETLAB-BRFSSData/EbJ4-7tOWd1NrLIJn3KpiA4Bb7HKUWnnOwy5N-51UQ8WgQ?e=bWhoZ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brfss/annual_data/annual_202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BRFSS</a:t>
            </a:r>
            <a:br>
              <a:rPr lang="en-US" sz="7200">
                <a:cs typeface="Calibri Light"/>
              </a:rPr>
            </a:br>
            <a:r>
              <a:rPr lang="en-US" sz="7200"/>
              <a:t>Behavioral Risk Factor Surveillance System</a:t>
            </a:r>
            <a:endParaRPr lang="en-US" sz="720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Analysis Outcomes</a:t>
            </a:r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CBEC-4CCE-C064-3A3D-26E8387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56" y="236137"/>
            <a:ext cx="5799811" cy="788655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cs typeface="Calibri Light"/>
              </a:rPr>
              <a:t>Alcohol &amp; Drug Use (Excessive Drinking):</a:t>
            </a:r>
            <a:r>
              <a:rPr lang="en-US" sz="1800" b="1" dirty="0"/>
              <a:t> </a:t>
            </a:r>
            <a:r>
              <a:rPr lang="en-US" sz="1800" dirty="0"/>
              <a:t>Percentage</a:t>
            </a:r>
            <a:r>
              <a:rPr lang="en-US" sz="1800" dirty="0">
                <a:highlight>
                  <a:srgbClr val="FFFFFF"/>
                </a:highlight>
              </a:rPr>
              <a:t> of adults reporting binge/heavy drinking </a:t>
            </a:r>
            <a:br>
              <a:rPr lang="en-US" sz="1800" dirty="0">
                <a:highlight>
                  <a:srgbClr val="FFFFFF"/>
                </a:highlight>
              </a:rPr>
            </a:br>
            <a:r>
              <a:rPr lang="en-US" sz="1800" dirty="0">
                <a:highlight>
                  <a:srgbClr val="FFFFFF"/>
                </a:highlight>
              </a:rPr>
              <a:t>(normal | age | race).</a:t>
            </a:r>
            <a:endParaRPr lang="en-US" sz="1800" dirty="0">
              <a:cs typeface="Calibri Ligh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0B466C3-87F8-11F6-E615-638B29279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9656" y="1870075"/>
            <a:ext cx="4274343" cy="310753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4545A38-BA1C-03F2-7282-9071D1368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963" y="108420"/>
            <a:ext cx="5100637" cy="33193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FA90829-A275-492F-FE3F-3EFB38166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1" y="3556045"/>
            <a:ext cx="5029198" cy="32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5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5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0D1B2-35A6-339D-0DBC-3D23D34E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>
                <a:ea typeface="Calibri Light"/>
                <a:cs typeface="Calibri Light"/>
              </a:rPr>
              <a:t>Conclusion</a:t>
            </a:r>
            <a:endParaRPr lang="en-US" sz="4800"/>
          </a:p>
        </p:txBody>
      </p:sp>
      <p:grpSp>
        <p:nvGrpSpPr>
          <p:cNvPr id="45" name="Group 17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19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F5640DE-08A8-C5D1-D598-F61D92E5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812" y="939165"/>
            <a:ext cx="5971011" cy="51219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1600">
                <a:ea typeface="Calibri" panose="020F0502020204030204"/>
                <a:cs typeface="Calibri" panose="020F0502020204030204"/>
              </a:rPr>
              <a:t>Quality of Life: </a:t>
            </a:r>
          </a:p>
          <a:p>
            <a:pPr lvl="1" algn="just"/>
            <a:r>
              <a:rPr lang="en-US" sz="1600">
                <a:ea typeface="Calibri" panose="020F0502020204030204"/>
                <a:cs typeface="Calibri" panose="020F0502020204030204"/>
              </a:rPr>
              <a:t> The percentage of individuals reporting fair health is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higher </a:t>
            </a:r>
            <a:r>
              <a:rPr lang="en-US" sz="1600">
                <a:ea typeface="Calibri" panose="020F0502020204030204"/>
                <a:cs typeface="Calibri" panose="020F0502020204030204"/>
              </a:rPr>
              <a:t>among the 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80+ age group </a:t>
            </a:r>
            <a:r>
              <a:rPr lang="en-US" sz="1600">
                <a:ea typeface="Calibri" panose="020F0502020204030204"/>
                <a:cs typeface="Calibri" panose="020F0502020204030204"/>
              </a:rPr>
              <a:t>and 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the Black race</a:t>
            </a:r>
            <a:r>
              <a:rPr lang="en-US" sz="1600">
                <a:ea typeface="Calibri" panose="020F0502020204030204"/>
                <a:cs typeface="Calibri" panose="020F0502020204030204"/>
              </a:rPr>
              <a:t>.</a:t>
            </a:r>
          </a:p>
          <a:p>
            <a:pPr lvl="1" algn="just"/>
            <a:r>
              <a:rPr lang="en-US" sz="1600">
                <a:ea typeface="Calibri" panose="020F0502020204030204"/>
                <a:cs typeface="Calibri" panose="020F0502020204030204"/>
              </a:rPr>
              <a:t>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highest</a:t>
            </a:r>
            <a:r>
              <a:rPr lang="en-US" sz="1600">
                <a:ea typeface="Calibri" panose="020F0502020204030204"/>
                <a:cs typeface="Calibri" panose="020F0502020204030204"/>
              </a:rPr>
              <a:t> number of physically unhealthy days is observed in 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55-64 and 80+</a:t>
            </a:r>
            <a:r>
              <a:rPr lang="en-US" sz="1600">
                <a:ea typeface="Calibri" panose="020F0502020204030204"/>
                <a:cs typeface="Calibri" panose="020F0502020204030204"/>
              </a:rPr>
              <a:t> age groups, while 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lowest</a:t>
            </a:r>
            <a:r>
              <a:rPr lang="en-US" sz="1600">
                <a:ea typeface="Calibri" panose="020F0502020204030204"/>
                <a:cs typeface="Calibri" panose="020F0502020204030204"/>
              </a:rPr>
              <a:t> is reported among 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Black</a:t>
            </a:r>
            <a:r>
              <a:rPr lang="en-US" sz="1600">
                <a:ea typeface="Calibri" panose="020F0502020204030204"/>
                <a:cs typeface="Calibri" panose="020F0502020204030204"/>
              </a:rPr>
              <a:t> race. </a:t>
            </a:r>
          </a:p>
          <a:p>
            <a:pPr lvl="1" algn="just"/>
            <a:r>
              <a:rPr lang="en-US" sz="1600">
                <a:ea typeface="Calibri" panose="020F0502020204030204"/>
                <a:cs typeface="Calibri" panose="020F0502020204030204"/>
              </a:rPr>
              <a:t>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55-64</a:t>
            </a:r>
            <a:r>
              <a:rPr lang="en-US" sz="1600">
                <a:ea typeface="Calibri" panose="020F0502020204030204"/>
                <a:cs typeface="Calibri" panose="020F0502020204030204"/>
              </a:rPr>
              <a:t> age group and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Hispanic </a:t>
            </a:r>
            <a:r>
              <a:rPr lang="en-US" sz="1600">
                <a:ea typeface="Calibri" panose="020F0502020204030204"/>
                <a:cs typeface="Calibri" panose="020F0502020204030204"/>
              </a:rPr>
              <a:t>individuals experience comparatively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higher </a:t>
            </a:r>
            <a:r>
              <a:rPr lang="en-US" sz="1600">
                <a:ea typeface="Calibri" panose="020F0502020204030204"/>
                <a:cs typeface="Calibri" panose="020F0502020204030204"/>
              </a:rPr>
              <a:t>mentally unhealthy days.</a:t>
            </a:r>
          </a:p>
          <a:p>
            <a:pPr algn="just"/>
            <a:r>
              <a:rPr lang="en-US" sz="1600">
                <a:ea typeface="Calibri" panose="020F0502020204030204"/>
                <a:cs typeface="Calibri" panose="020F0502020204030204"/>
              </a:rPr>
              <a:t>Tobacco Use: </a:t>
            </a:r>
          </a:p>
          <a:p>
            <a:pPr lvl="1" algn="just"/>
            <a:r>
              <a:rPr lang="en-US" sz="1600" b="1">
                <a:ea typeface="Calibri" panose="020F0502020204030204"/>
                <a:cs typeface="Calibri" panose="020F0502020204030204"/>
              </a:rPr>
              <a:t>Current smokers</a:t>
            </a:r>
            <a:r>
              <a:rPr lang="en-US" sz="1600">
                <a:ea typeface="Calibri" panose="020F0502020204030204"/>
                <a:cs typeface="Calibri" panose="020F0502020204030204"/>
              </a:rPr>
              <a:t> are prevalent in 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55-64</a:t>
            </a:r>
            <a:r>
              <a:rPr lang="en-US" sz="1600">
                <a:ea typeface="Calibri" panose="020F0502020204030204"/>
                <a:cs typeface="Calibri" panose="020F0502020204030204"/>
              </a:rPr>
              <a:t> age group, as well as among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White and Black</a:t>
            </a:r>
            <a:r>
              <a:rPr lang="en-US" sz="1600">
                <a:ea typeface="Calibri" panose="020F0502020204030204"/>
                <a:cs typeface="Calibri" panose="020F0502020204030204"/>
              </a:rPr>
              <a:t> individuals.</a:t>
            </a:r>
          </a:p>
          <a:p>
            <a:pPr algn="just"/>
            <a:r>
              <a:rPr lang="en-US" sz="1600">
                <a:ea typeface="Calibri" panose="020F0502020204030204"/>
                <a:cs typeface="Calibri" panose="020F0502020204030204"/>
              </a:rPr>
              <a:t>Diet and Exercise: </a:t>
            </a:r>
          </a:p>
          <a:p>
            <a:pPr lvl="1" algn="just"/>
            <a:r>
              <a:rPr lang="en-US" sz="1600">
                <a:ea typeface="Calibri" panose="020F0502020204030204"/>
                <a:cs typeface="Calibri" panose="020F0502020204030204"/>
              </a:rPr>
              <a:t>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55-64 </a:t>
            </a:r>
            <a:r>
              <a:rPr lang="en-US" sz="1600">
                <a:ea typeface="Calibri" panose="020F0502020204030204"/>
                <a:cs typeface="Calibri" panose="020F0502020204030204"/>
              </a:rPr>
              <a:t>age group and 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Black race have higher obesity</a:t>
            </a:r>
            <a:r>
              <a:rPr lang="en-US" sz="1600">
                <a:ea typeface="Calibri" panose="020F0502020204030204"/>
                <a:cs typeface="Calibri" panose="020F0502020204030204"/>
              </a:rPr>
              <a:t> rates compared to other groups. </a:t>
            </a:r>
          </a:p>
          <a:p>
            <a:pPr lvl="1" algn="just"/>
            <a:r>
              <a:rPr lang="en-US" sz="1600">
                <a:ea typeface="Calibri" panose="020F0502020204030204"/>
                <a:cs typeface="Calibri" panose="020F0502020204030204"/>
              </a:rPr>
              <a:t>Analysis indicates that 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55-64</a:t>
            </a:r>
            <a:r>
              <a:rPr lang="en-US" sz="1600">
                <a:ea typeface="Calibri" panose="020F0502020204030204"/>
                <a:cs typeface="Calibri" panose="020F0502020204030204"/>
              </a:rPr>
              <a:t> age group has 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lowest </a:t>
            </a:r>
            <a:r>
              <a:rPr lang="en-US" sz="1600">
                <a:ea typeface="Calibri" panose="020F0502020204030204"/>
                <a:cs typeface="Calibri" panose="020F0502020204030204"/>
              </a:rPr>
              <a:t>level of physical inactivity, while 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Black</a:t>
            </a:r>
            <a:r>
              <a:rPr lang="en-US" sz="1600">
                <a:ea typeface="Calibri" panose="020F0502020204030204"/>
                <a:cs typeface="Calibri" panose="020F0502020204030204"/>
              </a:rPr>
              <a:t> race is 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most active</a:t>
            </a:r>
            <a:r>
              <a:rPr lang="en-US" sz="1600">
                <a:ea typeface="Calibri" panose="020F0502020204030204"/>
                <a:cs typeface="Calibri" panose="020F0502020204030204"/>
              </a:rPr>
              <a:t> group.</a:t>
            </a:r>
          </a:p>
          <a:p>
            <a:pPr algn="just"/>
            <a:r>
              <a:rPr lang="en-US" sz="1600">
                <a:ea typeface="Calibri" panose="020F0502020204030204"/>
                <a:cs typeface="Calibri" panose="020F0502020204030204"/>
              </a:rPr>
              <a:t>Alcohol and Drug Use:</a:t>
            </a:r>
          </a:p>
          <a:p>
            <a:pPr lvl="1" algn="just"/>
            <a:r>
              <a:rPr lang="en-US" sz="1600">
                <a:ea typeface="Calibri" panose="020F0502020204030204"/>
                <a:cs typeface="Calibri" panose="020F0502020204030204"/>
              </a:rPr>
              <a:t> Binge drinking is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highest </a:t>
            </a:r>
            <a:r>
              <a:rPr lang="en-US" sz="1600">
                <a:ea typeface="Calibri" panose="020F0502020204030204"/>
                <a:cs typeface="Calibri" panose="020F0502020204030204"/>
              </a:rPr>
              <a:t>among 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55-64 </a:t>
            </a:r>
            <a:r>
              <a:rPr lang="en-US" sz="1600">
                <a:ea typeface="Calibri" panose="020F0502020204030204"/>
                <a:cs typeface="Calibri" panose="020F0502020204030204"/>
              </a:rPr>
              <a:t>age group and the </a:t>
            </a:r>
            <a:r>
              <a:rPr lang="en-US" sz="1600" b="1">
                <a:ea typeface="Calibri" panose="020F0502020204030204"/>
                <a:cs typeface="Calibri" panose="020F0502020204030204"/>
              </a:rPr>
              <a:t>Hispanic </a:t>
            </a:r>
            <a:r>
              <a:rPr lang="en-US" sz="1600">
                <a:ea typeface="Calibri" panose="020F0502020204030204"/>
                <a:cs typeface="Calibri" panose="020F0502020204030204"/>
              </a:rPr>
              <a:t>race.</a:t>
            </a:r>
          </a:p>
          <a:p>
            <a:pPr algn="just"/>
            <a:endParaRPr lang="en-US" sz="16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2991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991A2-7B91-4914-D7A6-CFED21EB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4547-EC9F-5B02-15A9-E9EAC2704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COMET Lab</a:t>
            </a:r>
          </a:p>
        </p:txBody>
      </p:sp>
    </p:spTree>
    <p:extLst>
      <p:ext uri="{BB962C8B-B14F-4D97-AF65-F5344CB8AC3E}">
        <p14:creationId xmlns:p14="http://schemas.microsoft.com/office/powerpoint/2010/main" val="355398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E36BC-2A98-D588-E5D7-52273288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Calibri Light"/>
                <a:cs typeface="Calibri Light"/>
              </a:rPr>
              <a:t>References</a:t>
            </a:r>
            <a:endParaRPr lang="en-US" sz="4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BEB94-7B5A-630A-ABCA-4BF5B285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91304"/>
            <a:ext cx="9941319" cy="3803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Calibri"/>
                <a:cs typeface="Calibri"/>
              </a:rPr>
              <a:t>Data Set:</a:t>
            </a:r>
          </a:p>
          <a:p>
            <a:r>
              <a:rPr lang="en-US" sz="2000" dirty="0"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https://www.cdc.gov/brfss/annual_data/annual_2021.html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Source Code:</a:t>
            </a:r>
          </a:p>
          <a:p>
            <a:r>
              <a:rPr lang="en-US" sz="20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https://github.com/iam-neelesh8/BRFSS_Analysis/blob/main/notebooks/BRFSS_EDA.ipynb</a:t>
            </a: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Accessible to IU only:</a:t>
            </a:r>
          </a:p>
          <a:p>
            <a:r>
              <a:rPr lang="en-US" sz="2000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BRFSS Documentation.docx</a:t>
            </a:r>
            <a:endParaRPr lang="en-US" sz="2000" dirty="0"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b="1" dirty="0">
                <a:ea typeface="Calibri"/>
                <a:cs typeface="Calibri"/>
              </a:rPr>
              <a:t>CDC Website:</a:t>
            </a:r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https://chronicdata.cdc.gov/Behavioral-Risk-Factors/Behavioral-Risk-Factor-Surveillance-System-BRFSS-P/dttw-5yxu</a:t>
            </a:r>
            <a:endParaRPr lang="en-US" sz="2000" dirty="0">
              <a:ea typeface="Calibri"/>
              <a:cs typeface="Calibri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384A3-F622-9736-63DF-057FCDF3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b="1">
                <a:ea typeface="Calibri Light"/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38AA-E35A-F8DF-49C1-A301176E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798" y="787491"/>
            <a:ext cx="5971949" cy="54425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1800" dirty="0">
                <a:ea typeface="Calibri"/>
                <a:cs typeface="Calibri"/>
              </a:rPr>
              <a:t>BRFSS is a public health survey conducted by CDC in the United States every year</a:t>
            </a:r>
          </a:p>
          <a:p>
            <a:pPr algn="just"/>
            <a:r>
              <a:rPr lang="en-US" sz="1800" dirty="0">
                <a:ea typeface="Calibri"/>
                <a:cs typeface="Calibri"/>
              </a:rPr>
              <a:t>It is a survey data provides valuable insights into the health status and behaviors of individuals across different states and territories in the US</a:t>
            </a:r>
          </a:p>
          <a:p>
            <a:pPr algn="just"/>
            <a:r>
              <a:rPr lang="en-US" sz="1800" dirty="0">
                <a:ea typeface="Calibri"/>
                <a:cs typeface="Calibri"/>
              </a:rPr>
              <a:t>It is considered as an important resource for advancing public health research and policy</a:t>
            </a:r>
          </a:p>
          <a:p>
            <a:pPr marL="0" indent="0" algn="just">
              <a:buNone/>
            </a:pPr>
            <a:endParaRPr lang="en-US" sz="1800" b="1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1800" b="1" dirty="0">
                <a:ea typeface="Calibri"/>
                <a:cs typeface="Calibri"/>
              </a:rPr>
              <a:t>Data Set Details:</a:t>
            </a:r>
            <a:endParaRPr lang="en-US" sz="1800" dirty="0"/>
          </a:p>
          <a:p>
            <a:pPr algn="just"/>
            <a:r>
              <a:rPr lang="en-US" sz="1800" b="1" dirty="0">
                <a:ea typeface="+mn-lt"/>
                <a:cs typeface="+mn-lt"/>
              </a:rPr>
              <a:t>Rows:</a:t>
            </a:r>
            <a:r>
              <a:rPr lang="en-US" sz="1800" dirty="0">
                <a:ea typeface="+mn-lt"/>
                <a:cs typeface="+mn-lt"/>
              </a:rPr>
              <a:t> 4,38,693       </a:t>
            </a:r>
            <a:r>
              <a:rPr lang="en-US" sz="1800" b="1" dirty="0">
                <a:ea typeface="+mn-lt"/>
                <a:cs typeface="+mn-lt"/>
              </a:rPr>
              <a:t> Columns:</a:t>
            </a:r>
            <a:r>
              <a:rPr lang="en-US" sz="1800" dirty="0">
                <a:ea typeface="+mn-lt"/>
                <a:cs typeface="+mn-lt"/>
              </a:rPr>
              <a:t> 304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1800" b="1" dirty="0">
                <a:ea typeface="+mn-lt"/>
                <a:cs typeface="+mn-lt"/>
              </a:rPr>
              <a:t>Data Link: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400" dirty="0">
                <a:ea typeface="+mn-lt"/>
                <a:cs typeface="+mn-lt"/>
                <a:hlinkClick r:id="rId2"/>
              </a:rPr>
              <a:t>https://www.cdc.gov/brfss/annual_data/annual_2021.html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1800" b="1" dirty="0">
                <a:ea typeface="+mn-lt"/>
                <a:cs typeface="+mn-lt"/>
              </a:rPr>
              <a:t>Year:</a:t>
            </a:r>
            <a:r>
              <a:rPr lang="en-US" sz="1800" dirty="0">
                <a:ea typeface="+mn-lt"/>
                <a:cs typeface="+mn-lt"/>
              </a:rPr>
              <a:t> 2021 to 2022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1800" b="1" dirty="0">
                <a:ea typeface="+mn-lt"/>
                <a:cs typeface="+mn-lt"/>
              </a:rPr>
              <a:t>Location:</a:t>
            </a:r>
            <a:r>
              <a:rPr lang="en-US" sz="1800" dirty="0">
                <a:ea typeface="+mn-lt"/>
                <a:cs typeface="+mn-lt"/>
              </a:rPr>
              <a:t> 50 states, district of Columbia and 3 U.S. territories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1800" dirty="0">
                <a:ea typeface="+mn-lt"/>
                <a:cs typeface="+mn-lt"/>
              </a:rPr>
              <a:t>Survey collects data of health-related risk behaviors, chronic health conditions and use of preventive services</a:t>
            </a:r>
            <a:endParaRPr lang="en-US" sz="1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00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A889E-74FF-1BBC-B23D-E20A2270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93407"/>
            <a:ext cx="8074815" cy="832678"/>
          </a:xfrm>
        </p:spPr>
        <p:txBody>
          <a:bodyPr anchor="ctr">
            <a:normAutofit fontScale="90000"/>
          </a:bodyPr>
          <a:lstStyle/>
          <a:p>
            <a:r>
              <a:rPr lang="en-US" sz="5600" b="1">
                <a:latin typeface="Calibri Light"/>
                <a:ea typeface="Calibri Light"/>
                <a:cs typeface="Calibri Light"/>
              </a:rPr>
              <a:t>Indicator Focused Analysis</a:t>
            </a:r>
            <a:endParaRPr lang="en-US" sz="5600" b="1"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DC50AE-72E3-8D26-CDA4-ADE309EE4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7120"/>
              </p:ext>
            </p:extLst>
          </p:nvPr>
        </p:nvGraphicFramePr>
        <p:xfrm>
          <a:off x="1154272" y="1766095"/>
          <a:ext cx="9122565" cy="4341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28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CBEC-4CCE-C064-3A3D-26E8387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69" y="236137"/>
            <a:ext cx="5621217" cy="788655"/>
          </a:xfrm>
        </p:spPr>
        <p:txBody>
          <a:bodyPr>
            <a:normAutofit/>
          </a:bodyPr>
          <a:lstStyle/>
          <a:p>
            <a:r>
              <a:rPr lang="en-US" sz="1800" b="1" dirty="0">
                <a:cs typeface="Calibri Light"/>
              </a:rPr>
              <a:t>Quality of Life (Poor/Fair):</a:t>
            </a:r>
            <a:r>
              <a:rPr lang="en-US" sz="1800" dirty="0">
                <a:cs typeface="Calibri Light"/>
              </a:rPr>
              <a:t> </a:t>
            </a:r>
            <a:r>
              <a:rPr lang="en-US" sz="1800" dirty="0">
                <a:highlight>
                  <a:srgbClr val="FFFFFF"/>
                </a:highlight>
              </a:rPr>
              <a:t>Percentage of adults reporting fair or poor health (normal | age | race)</a:t>
            </a:r>
            <a:endParaRPr lang="en-US" sz="2400" dirty="0">
              <a:cs typeface="Calibri Light" panose="020F0302020204030204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F77DE051-F327-17D4-CE7C-C9A6D616E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062" y="1855873"/>
            <a:ext cx="4539528" cy="3542795"/>
          </a:xfr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05408555-DB94-5877-D03C-40B081E4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281" y="65429"/>
            <a:ext cx="5276702" cy="3424729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26368FE1-8960-740A-A7B5-2E75906B3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468" y="3540152"/>
            <a:ext cx="5235211" cy="32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2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CBEC-4CCE-C064-3A3D-26E8387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17" y="273556"/>
            <a:ext cx="5680750" cy="788655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cs typeface="Calibri Light"/>
              </a:rPr>
              <a:t>Quality of Life (physical):</a:t>
            </a:r>
            <a:r>
              <a:rPr lang="en-US" sz="1800" dirty="0">
                <a:cs typeface="Calibri Light"/>
              </a:rPr>
              <a:t> </a:t>
            </a:r>
            <a:r>
              <a:rPr lang="en-US" sz="1800" dirty="0">
                <a:highlight>
                  <a:srgbClr val="FFFFFF"/>
                </a:highlight>
              </a:rPr>
              <a:t>Average number of physically &amp; mentally unhealthy days reported in past 30 days </a:t>
            </a:r>
            <a:br>
              <a:rPr lang="en-US" sz="1800" dirty="0">
                <a:highlight>
                  <a:srgbClr val="FFFFFF"/>
                </a:highlight>
              </a:rPr>
            </a:br>
            <a:r>
              <a:rPr lang="en-US" sz="1800" dirty="0">
                <a:highlight>
                  <a:srgbClr val="FFFFFF"/>
                </a:highlight>
              </a:rPr>
              <a:t>(normal | age | race).</a:t>
            </a:r>
            <a:endParaRPr lang="en-US" sz="1800" dirty="0"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F278273-FCAB-E3C3-3E68-B8F987EC3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504" y="1866695"/>
            <a:ext cx="5747997" cy="3539474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E98F3C-CAA5-394C-A020-FA21CE895999}"/>
              </a:ext>
            </a:extLst>
          </p:cNvPr>
          <p:cNvGrpSpPr/>
          <p:nvPr/>
        </p:nvGrpSpPr>
        <p:grpSpPr>
          <a:xfrm>
            <a:off x="6328588" y="109352"/>
            <a:ext cx="5104221" cy="3186470"/>
            <a:chOff x="7692788" y="3051882"/>
            <a:chExt cx="2743200" cy="2663169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1F8E7901-274B-2EE0-FFE1-34AC083B0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2788" y="3281098"/>
              <a:ext cx="2743200" cy="2433953"/>
            </a:xfrm>
            <a:prstGeom prst="rect">
              <a:avLst/>
            </a:prstGeom>
          </p:spPr>
        </p:pic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96A7388F-9BB9-964F-2503-2F03722E1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2788" y="3051882"/>
              <a:ext cx="2743200" cy="9459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DAF18A-C72B-4E5A-BE14-201684AE4496}"/>
              </a:ext>
            </a:extLst>
          </p:cNvPr>
          <p:cNvGrpSpPr/>
          <p:nvPr/>
        </p:nvGrpSpPr>
        <p:grpSpPr>
          <a:xfrm>
            <a:off x="6332345" y="3454522"/>
            <a:ext cx="5099201" cy="3360884"/>
            <a:chOff x="8341057" y="2551799"/>
            <a:chExt cx="2743200" cy="2736595"/>
          </a:xfrm>
        </p:grpSpPr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D4FC32D6-A0B0-7CB1-2006-8CCDEEF36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1057" y="2797905"/>
              <a:ext cx="2743200" cy="2490489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1E77118F-F346-A0D0-07E1-19D5F0BA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1057" y="2551799"/>
              <a:ext cx="2743200" cy="93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612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CBEC-4CCE-C064-3A3D-26E8387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19" y="267320"/>
            <a:ext cx="5728373" cy="788655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cs typeface="Calibri Light"/>
              </a:rPr>
              <a:t>Quality of Life (Mental):</a:t>
            </a:r>
            <a:r>
              <a:rPr lang="en-US" sz="1800" dirty="0">
                <a:cs typeface="Calibri Light"/>
              </a:rPr>
              <a:t> </a:t>
            </a:r>
            <a:r>
              <a:rPr lang="en-US" sz="1800" dirty="0">
                <a:highlight>
                  <a:srgbClr val="FFFFFF"/>
                </a:highlight>
              </a:rPr>
              <a:t>Average number of physically &amp; mentally unhealthy days reported in past 30 days </a:t>
            </a:r>
            <a:br>
              <a:rPr lang="en-US" sz="1800" dirty="0">
                <a:highlight>
                  <a:srgbClr val="FFFFFF"/>
                </a:highlight>
              </a:rPr>
            </a:br>
            <a:r>
              <a:rPr lang="en-US" sz="1800" dirty="0">
                <a:highlight>
                  <a:srgbClr val="FFFFFF"/>
                </a:highlight>
              </a:rPr>
              <a:t>(</a:t>
            </a:r>
            <a:r>
              <a:rPr lang="en-US" sz="2000" dirty="0">
                <a:highlight>
                  <a:srgbClr val="FFFFFF"/>
                </a:highlight>
              </a:rPr>
              <a:t>normal | age | race</a:t>
            </a:r>
            <a:r>
              <a:rPr lang="en-US" sz="1800" dirty="0">
                <a:highlight>
                  <a:srgbClr val="FFFFFF"/>
                </a:highlight>
              </a:rPr>
              <a:t>).</a:t>
            </a:r>
            <a:endParaRPr lang="en-US" sz="1800" dirty="0">
              <a:cs typeface="Calibri Ligh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6CB973F-1E42-460E-269E-8974517C4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816" y="2141538"/>
            <a:ext cx="5324475" cy="283845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974EF4A-CD35-BBB2-4C01-523212F89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713" y="416401"/>
            <a:ext cx="4945853" cy="26438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D146A79-4E87-C856-02DC-7C945D691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181" y="179401"/>
            <a:ext cx="4005262" cy="17697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A9FF231-EF7D-0195-7DE1-1DC0CAA51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776" y="3555278"/>
            <a:ext cx="4779165" cy="312881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5031504-8BD5-807D-B184-FC05BFFEB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994" y="3289499"/>
            <a:ext cx="3981449" cy="1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CBEC-4CCE-C064-3A3D-26E8387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99" y="319481"/>
            <a:ext cx="6645155" cy="788655"/>
          </a:xfrm>
        </p:spPr>
        <p:txBody>
          <a:bodyPr>
            <a:normAutofit/>
          </a:bodyPr>
          <a:lstStyle/>
          <a:p>
            <a:r>
              <a:rPr lang="en-US" sz="1800" b="1" dirty="0">
                <a:cs typeface="Calibri Light"/>
              </a:rPr>
              <a:t>Tobacco Use (Smoking):</a:t>
            </a:r>
            <a:r>
              <a:rPr lang="en-US" sz="1800" b="1" dirty="0"/>
              <a:t> </a:t>
            </a:r>
            <a:r>
              <a:rPr lang="en-US" sz="1800" dirty="0"/>
              <a:t>Percentage</a:t>
            </a:r>
            <a:r>
              <a:rPr lang="en-US" sz="1800" dirty="0">
                <a:highlight>
                  <a:srgbClr val="FFFFFF"/>
                </a:highlight>
              </a:rPr>
              <a:t> of adults who are current smokers (normal | age | race).</a:t>
            </a:r>
            <a:endParaRPr lang="en-US" sz="1800" dirty="0">
              <a:cs typeface="Calibri Ligh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C6E6C65-6DF2-A519-5100-D8596CB52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212" y="1798638"/>
            <a:ext cx="4040981" cy="3381374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A733213-6E89-2754-1289-18CA446EF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087" y="51042"/>
            <a:ext cx="4541043" cy="337454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43BCF75-D97B-30FB-2839-B9379A982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337" y="3487400"/>
            <a:ext cx="4493417" cy="33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2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CBEC-4CCE-C064-3A3D-26E8387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00" y="271856"/>
            <a:ext cx="5966499" cy="788655"/>
          </a:xfrm>
        </p:spPr>
        <p:txBody>
          <a:bodyPr>
            <a:normAutofit/>
          </a:bodyPr>
          <a:lstStyle/>
          <a:p>
            <a:r>
              <a:rPr lang="en-US" sz="1800" b="1" dirty="0">
                <a:cs typeface="Calibri Light"/>
              </a:rPr>
              <a:t>Diet &amp; Exercise (Obesity):</a:t>
            </a:r>
            <a:r>
              <a:rPr lang="en-US" sz="1800" b="1" dirty="0"/>
              <a:t> </a:t>
            </a:r>
            <a:r>
              <a:rPr lang="en-US" sz="1800" dirty="0"/>
              <a:t>Percentage</a:t>
            </a:r>
            <a:r>
              <a:rPr lang="en-US" sz="1800" dirty="0">
                <a:highlight>
                  <a:srgbClr val="FFFFFF"/>
                </a:highlight>
              </a:rPr>
              <a:t> of adults whose BMI &gt;25 (normal | age | race).</a:t>
            </a:r>
            <a:endParaRPr lang="en-US" sz="1800" dirty="0">
              <a:cs typeface="Calibri Ligh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4A5D848-8A22-1B0F-3AD2-F2CA3811C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827918"/>
              </p:ext>
            </p:extLst>
          </p:nvPr>
        </p:nvGraphicFramePr>
        <p:xfrm>
          <a:off x="6946106" y="837406"/>
          <a:ext cx="3841852" cy="235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633">
                  <a:extLst>
                    <a:ext uri="{9D8B030D-6E8A-4147-A177-3AD203B41FA5}">
                      <a16:colId xmlns:a16="http://schemas.microsoft.com/office/drawing/2014/main" val="4219332152"/>
                    </a:ext>
                  </a:extLst>
                </a:gridCol>
                <a:gridCol w="1682219">
                  <a:extLst>
                    <a:ext uri="{9D8B030D-6E8A-4147-A177-3AD203B41FA5}">
                      <a16:colId xmlns:a16="http://schemas.microsoft.com/office/drawing/2014/main" val="1595805128"/>
                    </a:ext>
                  </a:extLst>
                </a:gridCol>
              </a:tblGrid>
              <a:tr h="471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Adjusted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32009"/>
                  </a:ext>
                </a:extLst>
              </a:tr>
              <a:tr h="47155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 Grp 55+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21003"/>
                  </a:ext>
                </a:extLst>
              </a:tr>
              <a:tr h="4715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Age Grp 55-64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66.22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81103"/>
                  </a:ext>
                </a:extLst>
              </a:tr>
              <a:tr h="4715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Age Grp 65-79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65.72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68664"/>
                  </a:ext>
                </a:extLst>
              </a:tr>
              <a:tr h="4715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Age Grp 80+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51.61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784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5283473-1815-5DC1-1DE7-FAB720BFC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930021"/>
              </p:ext>
            </p:extLst>
          </p:nvPr>
        </p:nvGraphicFramePr>
        <p:xfrm>
          <a:off x="6908006" y="3823494"/>
          <a:ext cx="3906149" cy="231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776">
                  <a:extLst>
                    <a:ext uri="{9D8B030D-6E8A-4147-A177-3AD203B41FA5}">
                      <a16:colId xmlns:a16="http://schemas.microsoft.com/office/drawing/2014/main" val="4219332152"/>
                    </a:ext>
                  </a:extLst>
                </a:gridCol>
                <a:gridCol w="1710373">
                  <a:extLst>
                    <a:ext uri="{9D8B030D-6E8A-4147-A177-3AD203B41FA5}">
                      <a16:colId xmlns:a16="http://schemas.microsoft.com/office/drawing/2014/main" val="1595805128"/>
                    </a:ext>
                  </a:extLst>
                </a:gridCol>
              </a:tblGrid>
              <a:tr h="46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 Adjusted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832009"/>
                  </a:ext>
                </a:extLst>
              </a:tr>
              <a:tr h="462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21003"/>
                  </a:ext>
                </a:extLst>
              </a:tr>
              <a:tr h="4629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67.09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81103"/>
                  </a:ext>
                </a:extLst>
              </a:tr>
              <a:tr h="4629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568664"/>
                  </a:ext>
                </a:extLst>
              </a:tr>
              <a:tr h="4629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54.73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7843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96BB34-4852-8931-8DD0-077AD33E6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77129"/>
              </p:ext>
            </p:extLst>
          </p:nvPr>
        </p:nvGraphicFramePr>
        <p:xfrm>
          <a:off x="1213962" y="2734532"/>
          <a:ext cx="3635912" cy="161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912">
                  <a:extLst>
                    <a:ext uri="{9D8B030D-6E8A-4147-A177-3AD203B41FA5}">
                      <a16:colId xmlns:a16="http://schemas.microsoft.com/office/drawing/2014/main" val="2485046591"/>
                    </a:ext>
                  </a:extLst>
                </a:gridCol>
              </a:tblGrid>
              <a:tr h="809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Adult population that reports BMI&gt;=25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227396"/>
                  </a:ext>
                </a:extLst>
              </a:tr>
              <a:tr h="809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22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8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CBEC-4CCE-C064-3A3D-26E8387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03" y="210624"/>
            <a:ext cx="5692656" cy="788655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cs typeface="Calibri Light"/>
              </a:rPr>
              <a:t>Diet &amp; Exercise (Physical In-activity):</a:t>
            </a:r>
            <a:r>
              <a:rPr lang="en-US" sz="1800" b="1" dirty="0"/>
              <a:t> </a:t>
            </a:r>
            <a:r>
              <a:rPr lang="en-US" sz="1800" dirty="0"/>
              <a:t>Percentage</a:t>
            </a:r>
            <a:r>
              <a:rPr lang="en-US" sz="1800" dirty="0">
                <a:highlight>
                  <a:srgbClr val="FFFFFF"/>
                </a:highlight>
              </a:rPr>
              <a:t> of adults reported no leisure-time physical activity </a:t>
            </a:r>
            <a:br>
              <a:rPr lang="en-US" sz="1800" dirty="0">
                <a:highlight>
                  <a:srgbClr val="FFFFFF"/>
                </a:highlight>
              </a:rPr>
            </a:br>
            <a:r>
              <a:rPr lang="en-US" sz="1800" dirty="0">
                <a:highlight>
                  <a:srgbClr val="FFFFFF"/>
                </a:highlight>
              </a:rPr>
              <a:t>(normal | age | race).</a:t>
            </a:r>
            <a:endParaRPr lang="en-US" sz="1800" dirty="0">
              <a:cs typeface="Calibri Ligh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079D641-0294-F24D-E7EC-5E992A7B8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2981" y="1753395"/>
            <a:ext cx="3955257" cy="325755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623A79D-C491-BC63-8760-A0A2B75F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962" y="77787"/>
            <a:ext cx="5422104" cy="327342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849518F-F1E7-9EA6-F97D-9ABA59A1B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838" y="3493722"/>
            <a:ext cx="5076824" cy="32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9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8D6DA6E210449B15958F34C9E0F53" ma:contentTypeVersion="4" ma:contentTypeDescription="Create a new document." ma:contentTypeScope="" ma:versionID="132fce94234138eac235a7bd18f71125">
  <xsd:schema xmlns:xsd="http://www.w3.org/2001/XMLSchema" xmlns:xs="http://www.w3.org/2001/XMLSchema" xmlns:p="http://schemas.microsoft.com/office/2006/metadata/properties" xmlns:ns2="247fe187-25dd-4f80-8965-1a29332af750" xmlns:ns3="f7fdee9a-0cdd-4d44-badc-f2f187b11c7f" targetNamespace="http://schemas.microsoft.com/office/2006/metadata/properties" ma:root="true" ma:fieldsID="e435bf7762d9be4a2fc9eac6a7bd4431" ns2:_="" ns3:_="">
    <xsd:import namespace="247fe187-25dd-4f80-8965-1a29332af750"/>
    <xsd:import namespace="f7fdee9a-0cdd-4d44-badc-f2f187b11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fe187-25dd-4f80-8965-1a29332af7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dee9a-0cdd-4d44-badc-f2f187b11c7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FD363C-2FCA-45F6-B87C-6FECCC82AF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09CC53-ABDE-41E5-AA7C-43E9412C55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CC9A90-2100-4867-8F9B-421D8E39D6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7fe187-25dd-4f80-8965-1a29332af750"/>
    <ds:schemaRef ds:uri="f7fdee9a-0cdd-4d44-badc-f2f187b11c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BRFSS Behavioral Risk Factor Surveillance System</vt:lpstr>
      <vt:lpstr>Introduction</vt:lpstr>
      <vt:lpstr>Indicator Focused Analysis</vt:lpstr>
      <vt:lpstr>Quality of Life (Poor/Fair): Percentage of adults reporting fair or poor health (normal | age | race)</vt:lpstr>
      <vt:lpstr>Quality of Life (physical): Average number of physically &amp; mentally unhealthy days reported in past 30 days  (normal | age | race).</vt:lpstr>
      <vt:lpstr>Quality of Life (Mental): Average number of physically &amp; mentally unhealthy days reported in past 30 days  (normal | age | race).</vt:lpstr>
      <vt:lpstr>Tobacco Use (Smoking): Percentage of adults who are current smokers (normal | age | race).</vt:lpstr>
      <vt:lpstr>Diet &amp; Exercise (Obesity): Percentage of adults whose BMI &gt;25 (normal | age | race).</vt:lpstr>
      <vt:lpstr>Diet &amp; Exercise (Physical In-activity): Percentage of adults reported no leisure-time physical activity  (normal | age | race).</vt:lpstr>
      <vt:lpstr>Alcohol &amp; Drug Use (Excessive Drinking): Percentage of adults reporting binge/heavy drinking  (normal | age | race).</vt:lpstr>
      <vt:lpstr>Conclusion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601</cp:revision>
  <dcterms:created xsi:type="dcterms:W3CDTF">2023-04-14T12:58:52Z</dcterms:created>
  <dcterms:modified xsi:type="dcterms:W3CDTF">2023-05-11T01:43:18Z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0x010100BF88D6DA6E210449B15958F34C9E0F53</vt:lpwstr>
  </property>
</Properties>
</file>