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0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a Bangal" userId="06548971c1c4059a" providerId="LiveId" clId="{29CF648C-F705-4B0D-8B0E-6468C8C240A2}"/>
    <pc:docChg chg="custSel modSld sldOrd">
      <pc:chgData name="Anuja Bangal" userId="06548971c1c4059a" providerId="LiveId" clId="{29CF648C-F705-4B0D-8B0E-6468C8C240A2}" dt="2025-07-05T10:24:43.720" v="6"/>
      <pc:docMkLst>
        <pc:docMk/>
      </pc:docMkLst>
      <pc:sldChg chg="modSp mod">
        <pc:chgData name="Anuja Bangal" userId="06548971c1c4059a" providerId="LiveId" clId="{29CF648C-F705-4B0D-8B0E-6468C8C240A2}" dt="2025-07-04T17:05:04.405" v="2" actId="2"/>
        <pc:sldMkLst>
          <pc:docMk/>
          <pc:sldMk cId="0" sldId="260"/>
        </pc:sldMkLst>
        <pc:spChg chg="mod">
          <ac:chgData name="Anuja Bangal" userId="06548971c1c4059a" providerId="LiveId" clId="{29CF648C-F705-4B0D-8B0E-6468C8C240A2}" dt="2025-07-04T17:05:04.405" v="2" actId="2"/>
          <ac:spMkLst>
            <pc:docMk/>
            <pc:sldMk cId="0" sldId="260"/>
            <ac:spMk id="3" creationId="{00000000-0000-0000-0000-000000000000}"/>
          </ac:spMkLst>
        </pc:spChg>
      </pc:sldChg>
      <pc:sldChg chg="ord">
        <pc:chgData name="Anuja Bangal" userId="06548971c1c4059a" providerId="LiveId" clId="{29CF648C-F705-4B0D-8B0E-6468C8C240A2}" dt="2025-07-05T10:24:39.891" v="4"/>
        <pc:sldMkLst>
          <pc:docMk/>
          <pc:sldMk cId="0" sldId="263"/>
        </pc:sldMkLst>
      </pc:sldChg>
      <pc:sldChg chg="ord">
        <pc:chgData name="Anuja Bangal" userId="06548971c1c4059a" providerId="LiveId" clId="{29CF648C-F705-4B0D-8B0E-6468C8C240A2}" dt="2025-07-05T10:24:43.720" v="6"/>
        <pc:sldMkLst>
          <pc:docMk/>
          <pc:sldMk cId="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5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66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87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7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63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2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857" y="665693"/>
            <a:ext cx="6947127" cy="3488266"/>
          </a:xfrm>
        </p:spPr>
        <p:txBody>
          <a:bodyPr>
            <a:normAutofit/>
          </a:bodyPr>
          <a:lstStyle/>
          <a:p>
            <a:pPr algn="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2891" y="4310655"/>
            <a:ext cx="6600451" cy="112628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Anuja Bangal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40E0-1520-4247-B0F5-3A55F29C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801" y="3381966"/>
            <a:ext cx="6589199" cy="128089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3C1C-AE5C-4814-B422-7484068E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36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226" y="1338485"/>
            <a:ext cx="6589199" cy="1280890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64" y="2192728"/>
            <a:ext cx="7511472" cy="4041162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Java-based Hospital Management System.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about doctors, patients, and appointments.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CRUD operations using JDBC and MySQL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51" y="1264555"/>
            <a:ext cx="6589199" cy="1280890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Doctor Management – Add, update, delete doctor details.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Patient Management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patients, view patients,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Appointment Linking – Patient-Doctor relations via IDs.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Appointment ,view Appointment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 Interaction through Command Line Interface.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86" y="1264555"/>
            <a:ext cx="6589199" cy="1280890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(Core)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(Java Database Connectivity)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Database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IntelliJ IDEA (IDE)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726" y="1052735"/>
            <a:ext cx="6589199" cy="1280890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Doctor(ID, Name, Specialization)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Patient(ID, Name,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,Gender, Weight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Appointment(ID, Patient_ID, Doctor_ID) – links both via foreign keys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1264555"/>
            <a:ext cx="6589199" cy="128089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Doctor.java – Represents doctor entity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Patient.java – Represents patient entity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HospitalMangementSystem.java – Main logic for managing records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Main.java – Program entry point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071785"/>
            <a:ext cx="6589199" cy="1280890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MySQL database using JDBC.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Presents a menu to the user via CLI.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actions: Add Patient, View Patient/Doctor, Book Appointment.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Validates doctor &amp; patient IDs before booking.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doctor availability before confirming appointment.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26" y="1055005"/>
            <a:ext cx="6589199" cy="128089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Interaction)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selects option from CLI menu.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Input is passed to corresponding method (Patient/Doctor).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JDBC is used to query/update MySQL database.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Appointment booking checks availability &amp; stores in DB.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System gives confirmation or error messages.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726" y="970813"/>
            <a:ext cx="6589199" cy="128089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manages hospital records using Java and MySQL.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enhanced with GUI (e.g., JavaFX or Swing).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for web-based interface with Spring Boot.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339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Hospital Management System</vt:lpstr>
      <vt:lpstr>Introduction</vt:lpstr>
      <vt:lpstr>Modules &amp; Features</vt:lpstr>
      <vt:lpstr>Technologies Used</vt:lpstr>
      <vt:lpstr>Database Tables</vt:lpstr>
      <vt:lpstr>Java Class Overview</vt:lpstr>
      <vt:lpstr>Core Logic</vt:lpstr>
      <vt:lpstr>System Flow/ (User Interaction)</vt:lpstr>
      <vt:lpstr>Conclusion &amp; Future Scope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subject/>
  <dc:creator>Anuja</dc:creator>
  <cp:keywords/>
  <dc:description>generated using python-pptx</dc:description>
  <cp:lastModifiedBy>Anuja Bangal</cp:lastModifiedBy>
  <cp:revision>5</cp:revision>
  <dcterms:created xsi:type="dcterms:W3CDTF">2013-01-27T09:14:16Z</dcterms:created>
  <dcterms:modified xsi:type="dcterms:W3CDTF">2025-07-05T10:24:52Z</dcterms:modified>
  <cp:category/>
</cp:coreProperties>
</file>