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4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12" autoAdjust="0"/>
  </p:normalViewPr>
  <p:slideViewPr>
    <p:cSldViewPr snapToGrid="0">
      <p:cViewPr varScale="1">
        <p:scale>
          <a:sx n="57" d="100"/>
          <a:sy n="5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633F-D660-44D0-A243-7F2881FF5672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12CBB-04AD-4F33-8606-91930F50E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6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6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7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4B0B-A372-4E9E-A0A7-3F0B4B70D67A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E42A-C949-4B7F-A532-88D68860DE9C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E8F9-B99F-4D71-90A9-CD4DF2F9A582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50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1424-6FC5-4B06-9BEE-34E0E3D00975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5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77B6-E9E0-4B60-A293-49D32CE8AD9A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EE6-7826-4907-A467-0D7F45D3EC44}" type="datetime1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BD3-CCC3-48E6-AEA3-FB6C2B60B178}" type="datetime1">
              <a:rPr lang="en-IN" smtClean="0"/>
              <a:t>15-02-2018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DFAB-3DED-486C-9403-34E9C19E70CF}" type="datetime1">
              <a:rPr lang="en-IN" smtClean="0"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571F-00B9-4014-A619-9E5FDDCBEBB2}" type="datetime1">
              <a:rPr lang="en-IN" smtClean="0"/>
              <a:t>15-02-2018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7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543C-83A6-4ADC-96BA-5001D5F5DEA2}" type="datetime1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0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D00-E643-476A-9893-4F87402B5495}" type="datetime1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0B1F-95BB-44E2-A7B4-B9AA959BF8F7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7000"/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50165" y="1459051"/>
            <a:ext cx="11465170" cy="830997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4800" u="sng" dirty="0" smtClean="0">
                <a:solidFill>
                  <a:schemeClr val="accent2">
                    <a:lumMod val="50000"/>
                  </a:schemeClr>
                </a:solidFill>
              </a:rPr>
              <a:t>WIRELESS ROBOTIC ARM</a:t>
            </a:r>
            <a:endParaRPr lang="en-IN" sz="4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3351" y="5069458"/>
            <a:ext cx="4374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SHASHIKUMAR K      1PE14EC132</a:t>
            </a:r>
          </a:p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R S KARAN                 1PE14EC103</a:t>
            </a:r>
          </a:p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KALAVATHI HK          1PE15EC411</a:t>
            </a:r>
          </a:p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ANUJA HALYAL          1PE14EC022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084" y="5069458"/>
            <a:ext cx="44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</a:rPr>
              <a:t>PROJECT GUIDE: Prof ANAND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3351" y="4546238"/>
            <a:ext cx="339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</a:rPr>
              <a:t>TEAM MEMBERS: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5084" y="4546238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</a:rPr>
              <a:t>GROUP 46.</a:t>
            </a:r>
            <a:endParaRPr lang="en-IN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3544" y="4638570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</a:rPr>
              <a:t>16.02.2018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9800" y="24130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Pressure Sensor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930901" y="0"/>
            <a:ext cx="23282" cy="3922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2700"/>
            <a:ext cx="4610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/>
              <a:t>GLOVES</a:t>
            </a:r>
          </a:p>
          <a:p>
            <a:pPr algn="ctr"/>
            <a:endParaRPr lang="en-IN" sz="2800" dirty="0" smtClean="0"/>
          </a:p>
          <a:p>
            <a:pPr algn="ctr"/>
            <a:r>
              <a:rPr lang="en-IN" sz="2800" dirty="0" smtClean="0"/>
              <a:t>Estimated Cost</a:t>
            </a:r>
          </a:p>
          <a:p>
            <a:pPr algn="ctr"/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50100" y="12700"/>
            <a:ext cx="407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/>
              <a:t>ROBOTIC</a:t>
            </a:r>
            <a:r>
              <a:rPr lang="en-IN" sz="2800" dirty="0" smtClean="0"/>
              <a:t> </a:t>
            </a:r>
            <a:r>
              <a:rPr lang="en-IN" sz="2800" u="sng" dirty="0" smtClean="0"/>
              <a:t>ARM</a:t>
            </a:r>
          </a:p>
          <a:p>
            <a:pPr algn="ctr"/>
            <a:endParaRPr lang="en-IN" sz="2800" dirty="0" smtClean="0"/>
          </a:p>
          <a:p>
            <a:pPr algn="ctr"/>
            <a:r>
              <a:rPr lang="en-IN" sz="2800" dirty="0"/>
              <a:t>Estimated Cost</a:t>
            </a:r>
          </a:p>
          <a:p>
            <a:pPr algn="ctr"/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551" y="2300501"/>
            <a:ext cx="424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FLEX SENSORS :600*5=3000Rs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MPU6050: 300Rs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MICROCONTROLLER : 500-800Rs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Nrf</a:t>
            </a:r>
            <a:r>
              <a:rPr lang="en-IN" dirty="0" smtClean="0"/>
              <a:t> module : 200Rs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33531" y="1532132"/>
            <a:ext cx="4762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SERVO MOTORS : 400Rs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Pressure Sensor :500Rs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MICROCONTROLLER : 500-800Rs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Nrf</a:t>
            </a:r>
            <a:r>
              <a:rPr lang="en-IN" dirty="0" smtClean="0"/>
              <a:t> module :200rs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Robotic hand material(foam and tubes):1000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3825984"/>
            <a:ext cx="12192000" cy="963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9021" y="4486787"/>
            <a:ext cx="427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Total Estimated Cost: 6500Rs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60559"/>
              </p:ext>
            </p:extLst>
          </p:nvPr>
        </p:nvGraphicFramePr>
        <p:xfrm>
          <a:off x="203200" y="719666"/>
          <a:ext cx="116332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/>
                <a:gridCol w="2326640"/>
                <a:gridCol w="2326640"/>
                <a:gridCol w="2326640"/>
                <a:gridCol w="2326640"/>
              </a:tblGrid>
              <a:tr h="848360">
                <a:tc>
                  <a:txBody>
                    <a:bodyPr/>
                    <a:lstStyle/>
                    <a:p>
                      <a:r>
                        <a:rPr lang="en-IN" dirty="0" smtClean="0"/>
                        <a:t>    Gesture/Finger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Thumb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Middle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Ring</a:t>
                      </a:r>
                      <a:endParaRPr lang="en-IN" dirty="0"/>
                    </a:p>
                  </a:txBody>
                  <a:tcPr/>
                </a:tc>
              </a:tr>
              <a:tr h="848360">
                <a:tc>
                  <a:txBody>
                    <a:bodyPr/>
                    <a:lstStyle/>
                    <a:p>
                      <a:r>
                        <a:rPr lang="en-IN" dirty="0" smtClean="0"/>
                        <a:t>Claw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48360">
                <a:tc>
                  <a:txBody>
                    <a:bodyPr/>
                    <a:lstStyle/>
                    <a:p>
                      <a:r>
                        <a:rPr lang="en-IN" dirty="0" smtClean="0"/>
                        <a:t>Loose</a:t>
                      </a:r>
                      <a:r>
                        <a:rPr lang="en-IN" baseline="0" dirty="0" smtClean="0"/>
                        <a:t> claw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48360">
                <a:tc>
                  <a:txBody>
                    <a:bodyPr/>
                    <a:lstStyle/>
                    <a:p>
                      <a:r>
                        <a:rPr lang="en-IN" dirty="0" smtClean="0"/>
                        <a:t>Peace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48360">
                <a:tc>
                  <a:txBody>
                    <a:bodyPr/>
                    <a:lstStyle/>
                    <a:p>
                      <a:r>
                        <a:rPr lang="en-IN" dirty="0" smtClean="0"/>
                        <a:t>Thumbs</a:t>
                      </a:r>
                      <a:r>
                        <a:rPr lang="en-IN" baseline="0" dirty="0" smtClean="0"/>
                        <a:t> 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678"/>
            <a:ext cx="12247078" cy="4429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9867" y="609600"/>
            <a:ext cx="42333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   GANTT CHART</a:t>
            </a:r>
          </a:p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4875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842" y="163772"/>
            <a:ext cx="11043139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u="sng" dirty="0" smtClean="0">
                <a:solidFill>
                  <a:schemeClr val="accent2">
                    <a:lumMod val="75000"/>
                  </a:schemeClr>
                </a:solidFill>
              </a:rPr>
              <a:t>OBJECTIVE</a:t>
            </a:r>
            <a:endParaRPr lang="en-IN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8126" y="1665866"/>
            <a:ext cx="10428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376" y="1767576"/>
            <a:ext cx="106433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To make a wireless robotic arm that imitates a human hand.</a:t>
            </a:r>
          </a:p>
          <a:p>
            <a:endParaRPr lang="en-I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To throw and catch a ball thrown vertically up.</a:t>
            </a:r>
          </a:p>
          <a:p>
            <a:endParaRPr lang="en-I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To have the sense of touch to differentiate between a hard and a soft object.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  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5986" y="108982"/>
            <a:ext cx="801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chemeClr val="accent6">
                    <a:lumMod val="50000"/>
                  </a:schemeClr>
                </a:solidFill>
              </a:rPr>
              <a:t>BLOCK DIAGRAM</a:t>
            </a:r>
          </a:p>
          <a:p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79500"/>
            <a:ext cx="20447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 GLOVE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13225" y="1078131"/>
            <a:ext cx="20320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886700" y="1078131"/>
            <a:ext cx="20320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 flipH="1">
            <a:off x="4213225" y="143579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MICROCONTROLLER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274050" y="143579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nRF24L01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04800" y="3340100"/>
            <a:ext cx="20447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nRF24L01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874000" y="3340100"/>
            <a:ext cx="20447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SERVO MOTORS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079875" y="3340100"/>
            <a:ext cx="2095500" cy="116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MICROCONTROLLER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886700" y="5143500"/>
            <a:ext cx="203200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PRESSURE SENSOR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4" idx="3"/>
            <a:endCxn id="6" idx="3"/>
          </p:cNvCxnSpPr>
          <p:nvPr/>
        </p:nvCxnSpPr>
        <p:spPr>
          <a:xfrm flipV="1">
            <a:off x="2349500" y="1620461"/>
            <a:ext cx="1863725" cy="4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1"/>
          </p:cNvCxnSpPr>
          <p:nvPr/>
        </p:nvCxnSpPr>
        <p:spPr>
          <a:xfrm flipV="1">
            <a:off x="2349500" y="3924300"/>
            <a:ext cx="1730375" cy="2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86487" y="3876074"/>
            <a:ext cx="1730375" cy="2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186486" y="1642080"/>
            <a:ext cx="1730375" cy="2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906559" y="5840452"/>
            <a:ext cx="2010302" cy="1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63946" y="4542651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051673" y="3876074"/>
            <a:ext cx="2" cy="144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51673" y="5321300"/>
            <a:ext cx="82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74050" y="458315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Robotic arm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1787" y="5211802"/>
            <a:ext cx="2027713" cy="1176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Solenoid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86450" y="4583152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349502" y="5765800"/>
            <a:ext cx="1914444" cy="39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3712" y="2561125"/>
            <a:ext cx="838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 smtClean="0">
                <a:solidFill>
                  <a:schemeClr val="accent1">
                    <a:lumMod val="50000"/>
                  </a:schemeClr>
                </a:solidFill>
              </a:rPr>
              <a:t>HARDWARE REQUIREMENTS</a:t>
            </a:r>
            <a:endParaRPr lang="en-IN" sz="4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38" y="0"/>
            <a:ext cx="533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>
                <a:solidFill>
                  <a:schemeClr val="accent2">
                    <a:lumMod val="75000"/>
                  </a:schemeClr>
                </a:solidFill>
              </a:rPr>
              <a:t>ARDUINO - UNO</a:t>
            </a:r>
            <a:endParaRPr lang="en-IN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1463038"/>
            <a:ext cx="6188404" cy="4902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6644" y="2127516"/>
            <a:ext cx="5359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Based on Atmega328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I/P voltage : 7-12V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14 Digital I/O pins( 6 as PWM outputs)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6 Analog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Inbuilt 5V,3.3V voltage regulators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Inbuilt ADC with 10-bit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32k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5895" y="0"/>
            <a:ext cx="527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>
                <a:solidFill>
                  <a:schemeClr val="accent2">
                    <a:lumMod val="75000"/>
                  </a:schemeClr>
                </a:solidFill>
              </a:rPr>
              <a:t>FLEX SENSORS</a:t>
            </a:r>
            <a:endParaRPr lang="en-IN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8" y="1153552"/>
            <a:ext cx="5538106" cy="4504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24356" y="1308295"/>
            <a:ext cx="5467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Work as voltage dividers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Resistance changes depending on the bend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Change in bend is proportional to the electrical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Thin strips 1’’-5’’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Resistance Range:1.5K-40K ohms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9797" y="211015"/>
            <a:ext cx="5795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>
                <a:solidFill>
                  <a:schemeClr val="accent2">
                    <a:lumMod val="75000"/>
                  </a:schemeClr>
                </a:solidFill>
              </a:rPr>
              <a:t>SERVO MOTORS</a:t>
            </a:r>
            <a:endParaRPr lang="en-IN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7754" y="1533379"/>
            <a:ext cx="6161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DC motor working with the principle of SERVOMECHANISM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Automatically operated up to certain limit for a given command with help of error-sensing feedback to correct the performance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9733" y="588916"/>
            <a:ext cx="4538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Solenoid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626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264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</cp:revision>
  <dcterms:created xsi:type="dcterms:W3CDTF">2017-09-07T11:24:32Z</dcterms:created>
  <dcterms:modified xsi:type="dcterms:W3CDTF">2018-02-15T04:25:08Z</dcterms:modified>
</cp:coreProperties>
</file>