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4" r:id="rId6"/>
    <p:sldId id="265" r:id="rId7"/>
    <p:sldId id="262" r:id="rId8"/>
    <p:sldId id="263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933A7-CA95-436E-A8A4-68732E82117F}" v="10" dt="2019-11-10T20:58:08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4689"/>
  </p:normalViewPr>
  <p:slideViewPr>
    <p:cSldViewPr snapToGrid="0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a Dixit" userId="7d89d864c99c67ac" providerId="LiveId" clId="{953933A7-CA95-436E-A8A4-68732E82117F}"/>
    <pc:docChg chg="undo custSel mod addSld delSld modSld sldOrd">
      <pc:chgData name="Anuja Dixit" userId="7d89d864c99c67ac" providerId="LiveId" clId="{953933A7-CA95-436E-A8A4-68732E82117F}" dt="2019-11-10T20:59:22.276" v="420" actId="20577"/>
      <pc:docMkLst>
        <pc:docMk/>
      </pc:docMkLst>
      <pc:sldChg chg="addSp modSp add ord">
        <pc:chgData name="Anuja Dixit" userId="7d89d864c99c67ac" providerId="LiveId" clId="{953933A7-CA95-436E-A8A4-68732E82117F}" dt="2019-11-10T20:59:22.276" v="420" actId="20577"/>
        <pc:sldMkLst>
          <pc:docMk/>
          <pc:sldMk cId="3301566010" sldId="256"/>
        </pc:sldMkLst>
        <pc:spChg chg="mod">
          <ac:chgData name="Anuja Dixit" userId="7d89d864c99c67ac" providerId="LiveId" clId="{953933A7-CA95-436E-A8A4-68732E82117F}" dt="2019-11-10T20:59:22.276" v="420" actId="20577"/>
          <ac:spMkLst>
            <pc:docMk/>
            <pc:sldMk cId="3301566010" sldId="256"/>
            <ac:spMk id="2" creationId="{6F2BE878-3576-49BD-8C85-767CF1F31B09}"/>
          </ac:spMkLst>
        </pc:spChg>
        <pc:spChg chg="mod">
          <ac:chgData name="Anuja Dixit" userId="7d89d864c99c67ac" providerId="LiveId" clId="{953933A7-CA95-436E-A8A4-68732E82117F}" dt="2019-11-10T20:44:06.349" v="217" actId="12"/>
          <ac:spMkLst>
            <pc:docMk/>
            <pc:sldMk cId="3301566010" sldId="256"/>
            <ac:spMk id="3" creationId="{B667B1E6-54F5-44D9-8823-E6C71F04D75E}"/>
          </ac:spMkLst>
        </pc:spChg>
        <pc:picChg chg="add mod">
          <ac:chgData name="Anuja Dixit" userId="7d89d864c99c67ac" providerId="LiveId" clId="{953933A7-CA95-436E-A8A4-68732E82117F}" dt="2019-11-10T20:57:10.977" v="296" actId="14100"/>
          <ac:picMkLst>
            <pc:docMk/>
            <pc:sldMk cId="3301566010" sldId="256"/>
            <ac:picMk id="5" creationId="{1FED0611-8770-4AC1-8045-7933F29015DD}"/>
          </ac:picMkLst>
        </pc:picChg>
      </pc:sldChg>
      <pc:sldChg chg="addSp modSp add mod setBg">
        <pc:chgData name="Anuja Dixit" userId="7d89d864c99c67ac" providerId="LiveId" clId="{953933A7-CA95-436E-A8A4-68732E82117F}" dt="2019-11-10T20:52:50.092" v="228" actId="14100"/>
        <pc:sldMkLst>
          <pc:docMk/>
          <pc:sldMk cId="2737753683" sldId="257"/>
        </pc:sldMkLst>
        <pc:spChg chg="add">
          <ac:chgData name="Anuja Dixit" userId="7d89d864c99c67ac" providerId="LiveId" clId="{953933A7-CA95-436E-A8A4-68732E82117F}" dt="2019-11-10T20:52:34.853" v="222" actId="26606"/>
          <ac:spMkLst>
            <pc:docMk/>
            <pc:sldMk cId="2737753683" sldId="257"/>
            <ac:spMk id="8" creationId="{32BC26D8-82FB-445E-AA49-62A77D7C1EE0}"/>
          </ac:spMkLst>
        </pc:spChg>
        <pc:spChg chg="add">
          <ac:chgData name="Anuja Dixit" userId="7d89d864c99c67ac" providerId="LiveId" clId="{953933A7-CA95-436E-A8A4-68732E82117F}" dt="2019-11-10T20:52:34.853" v="222" actId="26606"/>
          <ac:spMkLst>
            <pc:docMk/>
            <pc:sldMk cId="2737753683" sldId="257"/>
            <ac:spMk id="10" creationId="{CB44330D-EA18-4254-AA95-EB49948539B8}"/>
          </ac:spMkLst>
        </pc:spChg>
        <pc:picChg chg="add mod">
          <ac:chgData name="Anuja Dixit" userId="7d89d864c99c67ac" providerId="LiveId" clId="{953933A7-CA95-436E-A8A4-68732E82117F}" dt="2019-11-10T20:52:50.092" v="228" actId="14100"/>
          <ac:picMkLst>
            <pc:docMk/>
            <pc:sldMk cId="2737753683" sldId="257"/>
            <ac:picMk id="3" creationId="{1DD57995-7396-41CB-90D0-1E9F656D96C7}"/>
          </ac:picMkLst>
        </pc:picChg>
      </pc:sldChg>
      <pc:sldChg chg="add del">
        <pc:chgData name="Anuja Dixit" userId="7d89d864c99c67ac" providerId="LiveId" clId="{953933A7-CA95-436E-A8A4-68732E82117F}" dt="2019-11-10T20:53:31.744" v="232" actId="2696"/>
        <pc:sldMkLst>
          <pc:docMk/>
          <pc:sldMk cId="1961226980" sldId="258"/>
        </pc:sldMkLst>
      </pc:sldChg>
      <pc:sldChg chg="addSp delSp modSp add mod setBg setClrOvrMap">
        <pc:chgData name="Anuja Dixit" userId="7d89d864c99c67ac" providerId="LiveId" clId="{953933A7-CA95-436E-A8A4-68732E82117F}" dt="2019-11-10T20:58:56.133" v="416" actId="1037"/>
        <pc:sldMkLst>
          <pc:docMk/>
          <pc:sldMk cId="2561266221" sldId="258"/>
        </pc:sldMkLst>
        <pc:spChg chg="mod">
          <ac:chgData name="Anuja Dixit" userId="7d89d864c99c67ac" providerId="LiveId" clId="{953933A7-CA95-436E-A8A4-68732E82117F}" dt="2019-11-10T20:57:19.453" v="297" actId="26606"/>
          <ac:spMkLst>
            <pc:docMk/>
            <pc:sldMk cId="2561266221" sldId="258"/>
            <ac:spMk id="2" creationId="{BD46B405-0C54-46CB-9817-1DE6DE068951}"/>
          </ac:spMkLst>
        </pc:spChg>
        <pc:spChg chg="mod">
          <ac:chgData name="Anuja Dixit" userId="7d89d864c99c67ac" providerId="LiveId" clId="{953933A7-CA95-436E-A8A4-68732E82117F}" dt="2019-11-10T20:57:19.453" v="297" actId="26606"/>
          <ac:spMkLst>
            <pc:docMk/>
            <pc:sldMk cId="2561266221" sldId="258"/>
            <ac:spMk id="3" creationId="{8CA9E96E-F25E-47D9-B04C-04E375225E88}"/>
          </ac:spMkLst>
        </pc:spChg>
        <pc:spChg chg="add mod">
          <ac:chgData name="Anuja Dixit" userId="7d89d864c99c67ac" providerId="LiveId" clId="{953933A7-CA95-436E-A8A4-68732E82117F}" dt="2019-11-10T20:58:56.133" v="416" actId="1037"/>
          <ac:spMkLst>
            <pc:docMk/>
            <pc:sldMk cId="2561266221" sldId="258"/>
            <ac:spMk id="4" creationId="{91AACCC9-D78C-4C8D-A291-CF98532E7950}"/>
          </ac:spMkLst>
        </pc:spChg>
        <pc:spChg chg="add del">
          <ac:chgData name="Anuja Dixit" userId="7d89d864c99c67ac" providerId="LiveId" clId="{953933A7-CA95-436E-A8A4-68732E82117F}" dt="2019-11-10T20:55:12.439" v="285" actId="26606"/>
          <ac:spMkLst>
            <pc:docMk/>
            <pc:sldMk cId="2561266221" sldId="258"/>
            <ac:spMk id="9" creationId="{87CC2527-562A-4F69-B487-4371E5B243E7}"/>
          </ac:spMkLst>
        </pc:spChg>
        <pc:spChg chg="add del">
          <ac:chgData name="Anuja Dixit" userId="7d89d864c99c67ac" providerId="LiveId" clId="{953933A7-CA95-436E-A8A4-68732E82117F}" dt="2019-11-10T20:55:12.420" v="284" actId="26606"/>
          <ac:spMkLst>
            <pc:docMk/>
            <pc:sldMk cId="2561266221" sldId="258"/>
            <ac:spMk id="16" creationId="{559AE206-7EBA-4D33-8BC9-9D8158553F0E}"/>
          </ac:spMkLst>
        </pc:spChg>
        <pc:spChg chg="add del">
          <ac:chgData name="Anuja Dixit" userId="7d89d864c99c67ac" providerId="LiveId" clId="{953933A7-CA95-436E-A8A4-68732E82117F}" dt="2019-11-10T20:55:12.420" v="284" actId="26606"/>
          <ac:spMkLst>
            <pc:docMk/>
            <pc:sldMk cId="2561266221" sldId="258"/>
            <ac:spMk id="18" creationId="{6437D937-A7F1-4011-92B4-328E5BE1B166}"/>
          </ac:spMkLst>
        </pc:spChg>
        <pc:spChg chg="add del">
          <ac:chgData name="Anuja Dixit" userId="7d89d864c99c67ac" providerId="LiveId" clId="{953933A7-CA95-436E-A8A4-68732E82117F}" dt="2019-11-10T20:55:12.420" v="284" actId="26606"/>
          <ac:spMkLst>
            <pc:docMk/>
            <pc:sldMk cId="2561266221" sldId="258"/>
            <ac:spMk id="20" creationId="{B672F332-AF08-46C6-94F0-77684310D7B7}"/>
          </ac:spMkLst>
        </pc:spChg>
        <pc:spChg chg="add del">
          <ac:chgData name="Anuja Dixit" userId="7d89d864c99c67ac" providerId="LiveId" clId="{953933A7-CA95-436E-A8A4-68732E82117F}" dt="2019-11-10T20:55:12.420" v="284" actId="26606"/>
          <ac:spMkLst>
            <pc:docMk/>
            <pc:sldMk cId="2561266221" sldId="258"/>
            <ac:spMk id="22" creationId="{34244EF8-D73A-40E1-BE73-D46E6B4B04ED}"/>
          </ac:spMkLst>
        </pc:spChg>
        <pc:spChg chg="add del">
          <ac:chgData name="Anuja Dixit" userId="7d89d864c99c67ac" providerId="LiveId" clId="{953933A7-CA95-436E-A8A4-68732E82117F}" dt="2019-11-10T20:57:19.453" v="297" actId="26606"/>
          <ac:spMkLst>
            <pc:docMk/>
            <pc:sldMk cId="2561266221" sldId="258"/>
            <ac:spMk id="26" creationId="{71B2258F-86CA-4D4D-8270-BC05FCDEBFB3}"/>
          </ac:spMkLst>
        </pc:spChg>
        <pc:spChg chg="add">
          <ac:chgData name="Anuja Dixit" userId="7d89d864c99c67ac" providerId="LiveId" clId="{953933A7-CA95-436E-A8A4-68732E82117F}" dt="2019-11-10T20:57:19.453" v="297" actId="26606"/>
          <ac:spMkLst>
            <pc:docMk/>
            <pc:sldMk cId="2561266221" sldId="258"/>
            <ac:spMk id="31" creationId="{E20EB187-900F-4AF5-813B-101456D9FD39}"/>
          </ac:spMkLst>
        </pc:spChg>
        <pc:picChg chg="add mod ord">
          <ac:chgData name="Anuja Dixit" userId="7d89d864c99c67ac" providerId="LiveId" clId="{953933A7-CA95-436E-A8A4-68732E82117F}" dt="2019-11-10T20:55:12.439" v="285" actId="26606"/>
          <ac:picMkLst>
            <pc:docMk/>
            <pc:sldMk cId="2561266221" sldId="258"/>
            <ac:picMk id="5" creationId="{06B81BDE-3E87-4906-9E7D-3839C5CCC4C4}"/>
          </ac:picMkLst>
        </pc:picChg>
        <pc:cxnChg chg="add del">
          <ac:chgData name="Anuja Dixit" userId="7d89d864c99c67ac" providerId="LiveId" clId="{953933A7-CA95-436E-A8A4-68732E82117F}" dt="2019-11-10T20:55:12.439" v="285" actId="26606"/>
          <ac:cxnSpMkLst>
            <pc:docMk/>
            <pc:sldMk cId="2561266221" sldId="258"/>
            <ac:cxnSpMk id="11" creationId="{BCDAEC91-5BCE-4B55-9CC0-43EF94CB734B}"/>
          </ac:cxnSpMkLst>
        </pc:cxnChg>
        <pc:cxnChg chg="add del">
          <ac:chgData name="Anuja Dixit" userId="7d89d864c99c67ac" providerId="LiveId" clId="{953933A7-CA95-436E-A8A4-68732E82117F}" dt="2019-11-10T20:55:12.420" v="284" actId="26606"/>
          <ac:cxnSpMkLst>
            <pc:docMk/>
            <pc:sldMk cId="2561266221" sldId="258"/>
            <ac:cxnSpMk id="24" creationId="{9E8E38ED-369A-44C2-B635-0BED0E48A6E8}"/>
          </ac:cxnSpMkLst>
        </pc:cxnChg>
        <pc:cxnChg chg="add">
          <ac:chgData name="Anuja Dixit" userId="7d89d864c99c67ac" providerId="LiveId" clId="{953933A7-CA95-436E-A8A4-68732E82117F}" dt="2019-11-10T20:57:19.453" v="297" actId="26606"/>
          <ac:cxnSpMkLst>
            <pc:docMk/>
            <pc:sldMk cId="2561266221" sldId="258"/>
            <ac:cxnSpMk id="33" creationId="{624D17C8-E9C2-48A4-AA36-D7048A6CCC41}"/>
          </ac:cxnSpMkLst>
        </pc:cxnChg>
      </pc:sldChg>
      <pc:sldChg chg="add del">
        <pc:chgData name="Anuja Dixit" userId="7d89d864c99c67ac" providerId="LiveId" clId="{953933A7-CA95-436E-A8A4-68732E82117F}" dt="2019-11-10T20:53:28.926" v="231" actId="2696"/>
        <pc:sldMkLst>
          <pc:docMk/>
          <pc:sldMk cId="2730941821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217C1-306C-1D41-A78E-CD5DAD0966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1563A-A24D-2E49-B295-CDF47E87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6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0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4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6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9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5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563A-A24D-2E49-B295-CDF47E878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1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60BD-13DB-4589-BE1B-1149367A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A5E5D-0232-4922-9B5C-DFCE88C34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1164-1111-40B3-A9BE-97AED02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3AD2-4342-4559-A852-FEDB4EE1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AA883-14D7-4EA2-B0C1-0954A304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1E04-7FF5-445C-8C59-C040EAA8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72F6-8136-4E2D-975D-07443691C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6BD11-1A0B-4FC6-A7AB-234B1C3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1CEA-1722-4EA1-8B80-1498704F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3694A-7CFE-405F-9113-B0586F20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2CA58-475D-4284-96FA-94805FC76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9AE-B96C-4886-B05D-78D131DE1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989F-3EBB-4AAC-94E9-1AA7CB60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5B73-7143-4974-80D2-EFD6B752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FB42-991A-47C2-85CA-CEF71602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6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63AA-25A1-4D25-8585-163BA563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4A06-89B7-4469-924D-B0070561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6692-3BD0-4C58-B9EA-B67D50D8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4733-606C-4E60-B3DD-A14BA43D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6B5F6-4F3E-4BDD-82C4-3038482F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57DC-C9E9-4CFB-8F7C-A89B5EFE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F2765-8C15-431E-BD9A-79596B2E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149D-07CB-40E2-A43E-D7967274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B1E1-993D-41F5-9581-EFE5634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6891-5650-4D9C-951C-914EB937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9E22-C437-4322-8C35-CCDAA79F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4BAB-9FB9-4407-9A32-CF4610829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1BC54-411A-471B-BF8D-0D83745B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CCA64-D14D-46A7-B6FC-96711B35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2A687-8DEC-44E5-AD92-FD21B590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901B0-AA75-404F-B35B-220C6321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6B1C-2883-40E4-AC1C-46887A74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59A07-B66C-4B7D-B00F-BAEF1352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DD852-EFF8-4096-B663-0BAFF2B6B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63D52-1DE3-4CF2-9130-0D3053980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BC7DE-FC45-43C6-B80F-89D80425E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E5676-278D-4014-A97F-60A99C3B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6534C-2193-4E45-8CBA-644C1ACF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05A3D-334E-461A-8CB5-00C1DA0F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C90D-C005-4831-9749-200AFC28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09416-346B-4EEE-A8BF-678F772E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C7732-1438-449D-851A-89ED0D72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FE1F4-DA04-42F6-ABA7-D39AB5DB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449-44CB-4F17-B440-6DF9D960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57922-3CDB-405F-828B-478C2679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F2CA9-96C0-4212-BA80-705AD6F3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C5F0-B55E-48D4-B60F-637445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FD1D-D07F-4A79-A28F-409530C5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F9235-F816-4561-AEE8-EC1325059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EE18D-45CB-4932-8AAD-5AC246F5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7B2CC-5B1D-44CD-960E-49DFF58E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F513D-1684-4136-8727-C46E35DC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770B-BB82-42E5-B75E-72B26F3A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261D-6184-40BE-AB31-92C667AC7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26BE4-D392-47F6-9D56-CCB9B29E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843F7-0CCE-4C31-83E0-24147F20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7DA3-4CDA-4555-A8ED-D8133F04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E6ADA-73F3-4288-AA87-9B46C298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0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2F551-F2A9-4CDB-B654-1E9E4FE1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75DB9-192D-4C9F-B067-007E689D9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E2AB9-10D0-4BF3-A94D-1CE372004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1EFF-FABD-42FC-8BA5-14BF0545920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648C5-70F6-4096-B3E4-50AB26935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2E24-4224-4CCF-B2C2-46E06F1C9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14A6F-99B3-4135-9991-95A85DB3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9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81BDE-3E87-4906-9E7D-3839C5CCC4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0" y="1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6B405-0C54-46CB-9817-1DE6DE068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b="1">
                <a:solidFill>
                  <a:srgbClr val="FFFFFF"/>
                </a:solidFill>
              </a:rPr>
              <a:t>Aliens In The Tidyverse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9E96E-F25E-47D9-B04C-04E375225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OCRUG 2019-11 Hackathon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261AE78D-08EF-1B4B-AE9C-24CBBFB7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955" y="4770822"/>
            <a:ext cx="1271016" cy="1271016"/>
          </a:xfrm>
          <a:prstGeom prst="rect">
            <a:avLst/>
          </a:prstGeom>
        </p:spPr>
      </p:pic>
      <p:pic>
        <p:nvPicPr>
          <p:cNvPr id="9" name="Picture 8" descr="A person wearing a purple shirt and smiling at the camera&#10;&#10;Description automatically generated">
            <a:extLst>
              <a:ext uri="{FF2B5EF4-FFF2-40B4-BE49-F238E27FC236}">
                <a16:creationId xmlns:a16="http://schemas.microsoft.com/office/drawing/2014/main" id="{01BC85AB-FA56-6145-AADB-CF4EEA14F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19" y="4761507"/>
            <a:ext cx="1271016" cy="1271016"/>
          </a:xfrm>
          <a:prstGeom prst="rect">
            <a:avLst/>
          </a:prstGeom>
        </p:spPr>
      </p:pic>
      <p:pic>
        <p:nvPicPr>
          <p:cNvPr id="11" name="Picture 10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01B4918D-9C09-3944-AA00-ADFCAE8CDF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13" y="4761507"/>
            <a:ext cx="1271016" cy="1271016"/>
          </a:xfrm>
          <a:prstGeom prst="rect">
            <a:avLst/>
          </a:prstGeom>
        </p:spPr>
      </p:pic>
      <p:pic>
        <p:nvPicPr>
          <p:cNvPr id="13" name="Picture 12" descr="A person standing in front of a tree posing for the camera&#10;&#10;Description automatically generated">
            <a:extLst>
              <a:ext uri="{FF2B5EF4-FFF2-40B4-BE49-F238E27FC236}">
                <a16:creationId xmlns:a16="http://schemas.microsoft.com/office/drawing/2014/main" id="{93E87704-7CBC-924F-98BC-6EE4F78C71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58" y="4761506"/>
            <a:ext cx="1271017" cy="12710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FE534C-A519-A64A-BAB3-01BEC5FCCA1F}"/>
              </a:ext>
            </a:extLst>
          </p:cNvPr>
          <p:cNvSpPr txBox="1"/>
          <p:nvPr/>
        </p:nvSpPr>
        <p:spPr>
          <a:xfrm>
            <a:off x="2234701" y="6211614"/>
            <a:ext cx="143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Anuja</a:t>
            </a:r>
          </a:p>
          <a:p>
            <a:pPr algn="ctr"/>
            <a:r>
              <a:rPr lang="en-US" dirty="0"/>
              <a:t>Dixit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66821-B20B-804C-ADD2-3F4E21BB451F}"/>
              </a:ext>
            </a:extLst>
          </p:cNvPr>
          <p:cNvSpPr txBox="1"/>
          <p:nvPr/>
        </p:nvSpPr>
        <p:spPr>
          <a:xfrm>
            <a:off x="3866885" y="6162759"/>
            <a:ext cx="143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Adwait</a:t>
            </a:r>
          </a:p>
          <a:p>
            <a:pPr algn="ctr"/>
            <a:r>
              <a:rPr lang="en-US" dirty="0"/>
              <a:t>Toro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05810-D1F2-FB46-A95C-327E87BFF700}"/>
              </a:ext>
            </a:extLst>
          </p:cNvPr>
          <p:cNvSpPr txBox="1"/>
          <p:nvPr/>
        </p:nvSpPr>
        <p:spPr>
          <a:xfrm>
            <a:off x="5649322" y="6140959"/>
            <a:ext cx="143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Ashish</a:t>
            </a:r>
          </a:p>
          <a:p>
            <a:pPr algn="ctr"/>
            <a:r>
              <a:rPr lang="en-US" dirty="0"/>
              <a:t>Gupta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6F9D8C-11E2-6A47-96D2-0E6BC667E8B5}"/>
              </a:ext>
            </a:extLst>
          </p:cNvPr>
          <p:cNvSpPr txBox="1"/>
          <p:nvPr/>
        </p:nvSpPr>
        <p:spPr>
          <a:xfrm>
            <a:off x="7533363" y="6130059"/>
            <a:ext cx="143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Mohan</a:t>
            </a:r>
          </a:p>
          <a:p>
            <a:pPr algn="ctr"/>
            <a:r>
              <a:rPr lang="en-US" dirty="0"/>
              <a:t>Ganesan</a:t>
            </a:r>
          </a:p>
        </p:txBody>
      </p:sp>
    </p:spTree>
    <p:extLst>
      <p:ext uri="{BB962C8B-B14F-4D97-AF65-F5344CB8AC3E}">
        <p14:creationId xmlns:p14="http://schemas.microsoft.com/office/powerpoint/2010/main" val="2561266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4467D9-04B0-1A44-AE39-D9023A7A7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0" y="858782"/>
            <a:ext cx="4915557" cy="4622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3505E-9BD8-3941-9FCC-5C94C40C09F3}"/>
              </a:ext>
            </a:extLst>
          </p:cNvPr>
          <p:cNvSpPr txBox="1"/>
          <p:nvPr/>
        </p:nvSpPr>
        <p:spPr>
          <a:xfrm>
            <a:off x="5465379" y="683172"/>
            <a:ext cx="9879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N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M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5AC0CB-410F-2341-9CB9-17803AA3D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71" y="777765"/>
            <a:ext cx="4630246" cy="1566042"/>
          </a:xfrm>
          <a:prstGeom prst="rect">
            <a:avLst/>
          </a:prstGeom>
        </p:spPr>
      </p:pic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97761BCC-A59B-1E4C-A9DF-9DA579F31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70" y="2575471"/>
            <a:ext cx="4630245" cy="15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9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CC5A4-E883-0A4D-AFD1-4F09F48BB3FC}"/>
              </a:ext>
            </a:extLst>
          </p:cNvPr>
          <p:cNvSpPr txBox="1"/>
          <p:nvPr/>
        </p:nvSpPr>
        <p:spPr>
          <a:xfrm>
            <a:off x="2364828" y="273269"/>
            <a:ext cx="6074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2D36E-7058-D947-9C85-4203650FE735}"/>
              </a:ext>
            </a:extLst>
          </p:cNvPr>
          <p:cNvSpPr txBox="1"/>
          <p:nvPr/>
        </p:nvSpPr>
        <p:spPr>
          <a:xfrm>
            <a:off x="388882" y="1261241"/>
            <a:ext cx="114457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Negative balance, affirmative answer to term  deposits – this should be addressed.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likelihood of the customer to get converted decreases as the amount of customer interaction time engaged in a phone call increases – this should be addressed.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age bin 56+ has a higher chance to agree for term deposits. Hence, following this strategy, same should be applied to the age group (21-35) which doesn’t agree for term deposits.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5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ED64FA-30FE-4947-B145-801AFC7CC8D2}"/>
              </a:ext>
            </a:extLst>
          </p:cNvPr>
          <p:cNvSpPr/>
          <p:nvPr/>
        </p:nvSpPr>
        <p:spPr>
          <a:xfrm>
            <a:off x="3389033" y="2536411"/>
            <a:ext cx="50776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4128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indoor, table, small, food&#10;&#10;Description automatically generated">
            <a:extLst>
              <a:ext uri="{FF2B5EF4-FFF2-40B4-BE49-F238E27FC236}">
                <a16:creationId xmlns:a16="http://schemas.microsoft.com/office/drawing/2014/main" id="{8B42AC94-F6F8-344E-BD6F-23EBFC0F9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6" y="929054"/>
            <a:ext cx="3803904" cy="1901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253DF5-0B06-904A-B7CD-26C4DA83F85C}"/>
              </a:ext>
            </a:extLst>
          </p:cNvPr>
          <p:cNvSpPr txBox="1"/>
          <p:nvPr/>
        </p:nvSpPr>
        <p:spPr>
          <a:xfrm>
            <a:off x="3147646" y="211015"/>
            <a:ext cx="487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10" name="Picture 9" descr="A sign in front of a green field&#10;&#10;Description automatically generated">
            <a:extLst>
              <a:ext uri="{FF2B5EF4-FFF2-40B4-BE49-F238E27FC236}">
                <a16:creationId xmlns:a16="http://schemas.microsoft.com/office/drawing/2014/main" id="{508ED1A4-3FA1-CE48-B8DB-E3980D238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" y="4026995"/>
            <a:ext cx="3719508" cy="2695958"/>
          </a:xfrm>
          <a:prstGeom prst="rect">
            <a:avLst/>
          </a:prstGeom>
        </p:spPr>
      </p:pic>
      <p:pic>
        <p:nvPicPr>
          <p:cNvPr id="12" name="Picture 11" descr="A picture containing drawing, computer&#10;&#10;Description automatically generated">
            <a:extLst>
              <a:ext uri="{FF2B5EF4-FFF2-40B4-BE49-F238E27FC236}">
                <a16:creationId xmlns:a16="http://schemas.microsoft.com/office/drawing/2014/main" id="{4527BDBB-616F-BB4E-86B5-2998C1A31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40195" y="3035621"/>
            <a:ext cx="1027605" cy="786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9BC1F7-D53E-2F48-8A14-7C2FEB96BB14}"/>
              </a:ext>
            </a:extLst>
          </p:cNvPr>
          <p:cNvSpPr txBox="1"/>
          <p:nvPr/>
        </p:nvSpPr>
        <p:spPr>
          <a:xfrm>
            <a:off x="5930968" y="1685798"/>
            <a:ext cx="4941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Based on various features, classifying whether a particular customer will subscribe to a term deposit or not.</a:t>
            </a:r>
          </a:p>
        </p:txBody>
      </p:sp>
    </p:spTree>
    <p:extLst>
      <p:ext uri="{BB962C8B-B14F-4D97-AF65-F5344CB8AC3E}">
        <p14:creationId xmlns:p14="http://schemas.microsoft.com/office/powerpoint/2010/main" val="14034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lose up of a nest&#10;&#10;Description automatically generated">
            <a:extLst>
              <a:ext uri="{FF2B5EF4-FFF2-40B4-BE49-F238E27FC236}">
                <a16:creationId xmlns:a16="http://schemas.microsoft.com/office/drawing/2014/main" id="{18785301-DB1D-EE4D-9C95-34F2C8376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5" y="828127"/>
            <a:ext cx="4612727" cy="4450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498BA-EEAE-E442-AF4D-3D13DE74A3E9}"/>
              </a:ext>
            </a:extLst>
          </p:cNvPr>
          <p:cNvSpPr txBox="1"/>
          <p:nvPr/>
        </p:nvSpPr>
        <p:spPr>
          <a:xfrm>
            <a:off x="6096000" y="828127"/>
            <a:ext cx="40044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Depends on: -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 – Age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 – Balance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3 – Housing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4 – Contact</a:t>
            </a:r>
          </a:p>
          <a:p>
            <a:r>
              <a:rPr lang="en-US" sz="2400" dirty="0">
                <a:solidFill>
                  <a:schemeClr val="bg1"/>
                </a:solidFill>
              </a:rPr>
              <a:t>5 – Day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6 – Duration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7 – Campaign</a:t>
            </a:r>
          </a:p>
          <a:p>
            <a:r>
              <a:rPr lang="en-US" sz="2400" dirty="0">
                <a:solidFill>
                  <a:schemeClr val="bg1"/>
                </a:solidFill>
              </a:rPr>
              <a:t>8 – </a:t>
            </a:r>
            <a:r>
              <a:rPr lang="en-US" sz="2400" dirty="0" err="1">
                <a:solidFill>
                  <a:schemeClr val="bg1"/>
                </a:solidFill>
              </a:rPr>
              <a:t>pdays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9 – previous</a:t>
            </a:r>
          </a:p>
          <a:p>
            <a:r>
              <a:rPr lang="en-US" sz="2400" dirty="0">
                <a:solidFill>
                  <a:schemeClr val="bg1"/>
                </a:solidFill>
              </a:rPr>
              <a:t>10 – Plus One hot encoding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1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DFFA011-2F1F-0D44-A52A-A53D405C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8" y="283779"/>
            <a:ext cx="11608005" cy="62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4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94A2520-B281-2B4B-BDA8-31E819CB6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32" y="140674"/>
            <a:ext cx="6303125" cy="3081528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AFADBA-3523-BE47-9336-95E417217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2" y="263634"/>
            <a:ext cx="4827533" cy="2835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9C8B3E-B1C0-8447-9A2D-796782028A2C}"/>
              </a:ext>
            </a:extLst>
          </p:cNvPr>
          <p:cNvSpPr txBox="1"/>
          <p:nvPr/>
        </p:nvSpPr>
        <p:spPr>
          <a:xfrm>
            <a:off x="5171089" y="159825"/>
            <a:ext cx="81980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V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I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U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L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I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Z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I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O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292F88-0248-E540-A9FB-B06CC7FC2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3" y="3306209"/>
            <a:ext cx="4943146" cy="324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7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88D536E-B4D2-364A-9AE7-B98112BB8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2" y="150953"/>
            <a:ext cx="6431455" cy="3143626"/>
          </a:xfrm>
          <a:prstGeom prst="rect">
            <a:avLst/>
          </a:prstGeom>
        </p:spPr>
      </p:pic>
      <p:pic>
        <p:nvPicPr>
          <p:cNvPr id="8" name="Picture 7" descr="A close up of a fence&#10;&#10;Description automatically generated">
            <a:extLst>
              <a:ext uri="{FF2B5EF4-FFF2-40B4-BE49-F238E27FC236}">
                <a16:creationId xmlns:a16="http://schemas.microsoft.com/office/drawing/2014/main" id="{812C35AC-0D13-2347-B9D4-3C5B34585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90" y="3294579"/>
            <a:ext cx="6544683" cy="336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7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CF961-940A-804D-B19B-F5B1AF6F91D2}"/>
              </a:ext>
            </a:extLst>
          </p:cNvPr>
          <p:cNvSpPr txBox="1"/>
          <p:nvPr/>
        </p:nvSpPr>
        <p:spPr>
          <a:xfrm>
            <a:off x="1051035" y="352230"/>
            <a:ext cx="4319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Logistic </a:t>
            </a:r>
          </a:p>
          <a:p>
            <a:r>
              <a:rPr lang="en-US" sz="4000" dirty="0">
                <a:solidFill>
                  <a:schemeClr val="bg1"/>
                </a:solidFill>
              </a:rPr>
              <a:t>Regression </a:t>
            </a:r>
          </a:p>
          <a:p>
            <a:r>
              <a:rPr lang="en-US" sz="4000" dirty="0">
                <a:solidFill>
                  <a:schemeClr val="bg1"/>
                </a:solidFill>
              </a:rPr>
              <a:t>Approach: -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883616-F336-F24B-BE0B-6B90AACD5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20" y="618795"/>
            <a:ext cx="7858584" cy="508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4467D9-04B0-1A44-AE39-D9023A7A7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9" y="889219"/>
            <a:ext cx="4915557" cy="4622135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7E6718-6BAC-254C-96F9-44FB8C6B2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97" y="622946"/>
            <a:ext cx="4622372" cy="4888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430FAA-59CA-494B-8892-D89D863CBB43}"/>
              </a:ext>
            </a:extLst>
          </p:cNvPr>
          <p:cNvSpPr txBox="1"/>
          <p:nvPr/>
        </p:nvSpPr>
        <p:spPr>
          <a:xfrm>
            <a:off x="6295697" y="5511354"/>
            <a:ext cx="503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INFLUENCE OF VARIABLES </a:t>
            </a:r>
          </a:p>
        </p:txBody>
      </p:sp>
    </p:spTree>
    <p:extLst>
      <p:ext uri="{BB962C8B-B14F-4D97-AF65-F5344CB8AC3E}">
        <p14:creationId xmlns:p14="http://schemas.microsoft.com/office/powerpoint/2010/main" val="411966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A02DCF-20DF-B349-8A38-2BC8526F5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4467D9-04B0-1A44-AE39-D9023A7A7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0" y="858782"/>
            <a:ext cx="4915557" cy="4622135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CDFDED1F-4A7A-3946-8845-985ECF4E8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6" y="858782"/>
            <a:ext cx="5348454" cy="4622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3505E-9BD8-3941-9FCC-5C94C40C09F3}"/>
              </a:ext>
            </a:extLst>
          </p:cNvPr>
          <p:cNvSpPr txBox="1"/>
          <p:nvPr/>
        </p:nvSpPr>
        <p:spPr>
          <a:xfrm>
            <a:off x="5465379" y="683172"/>
            <a:ext cx="9879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N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M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1987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216</Words>
  <Application>Microsoft Macintosh PowerPoint</Application>
  <PresentationFormat>Widescreen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Aliens In The Tidyverse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Aliens In The Tidyverse</dc:title>
  <dc:creator>Adwait Toro-MSBA20B</dc:creator>
  <cp:lastModifiedBy>Adwait Toro-MSBA20B</cp:lastModifiedBy>
  <cp:revision>19</cp:revision>
  <dcterms:created xsi:type="dcterms:W3CDTF">2019-11-10T21:16:50Z</dcterms:created>
  <dcterms:modified xsi:type="dcterms:W3CDTF">2019-11-10T22:14:23Z</dcterms:modified>
</cp:coreProperties>
</file>