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1"/>
  </p:normalViewPr>
  <p:slideViewPr>
    <p:cSldViewPr snapToGrid="0">
      <p:cViewPr varScale="1">
        <p:scale>
          <a:sx n="145" d="100"/>
          <a:sy n="14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2641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1. </a:t>
            </a:r>
            <a:r>
              <a:rPr dirty="0"/>
              <a:t>Introduction</a:t>
            </a:r>
            <a:endParaRPr lang="en-US" dirty="0"/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2. </a:t>
            </a:r>
            <a:r>
              <a:rPr dirty="0"/>
              <a:t>Data Exploration</a:t>
            </a:r>
            <a:endParaRPr lang="en-US" dirty="0"/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3. </a:t>
            </a:r>
            <a:r>
              <a:rPr dirty="0"/>
              <a:t>Model Development</a:t>
            </a:r>
            <a:endParaRPr lang="en-US" dirty="0"/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/>
              <a:t>4. </a:t>
            </a: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355044" y="1808803"/>
            <a:ext cx="6531532" cy="214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into these factors in new customers: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own on each states.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Shape 73">
            <a:extLst>
              <a:ext uri="{FF2B5EF4-FFF2-40B4-BE49-F238E27FC236}">
                <a16:creationId xmlns:a16="http://schemas.microsoft.com/office/drawing/2014/main" id="{7F8521DF-F48D-4937-AB74-92728D973870}"/>
              </a:ext>
            </a:extLst>
          </p:cNvPr>
          <p:cNvSpPr/>
          <p:nvPr/>
        </p:nvSpPr>
        <p:spPr>
          <a:xfrm>
            <a:off x="355044" y="1020603"/>
            <a:ext cx="6531532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customers analyze: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Age Distribution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317008" y="2508177"/>
            <a:ext cx="4134600" cy="37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Under 25;  q2: 25 to 48;  q3: 48 to 59; q4: Over 59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09" y="465957"/>
            <a:ext cx="3365438" cy="21634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46FDB1-F333-4843-BDF2-9540F2DDB415}"/>
              </a:ext>
            </a:extLst>
          </p:cNvPr>
          <p:cNvSpPr txBox="1"/>
          <p:nvPr/>
        </p:nvSpPr>
        <p:spPr>
          <a:xfrm>
            <a:off x="142875" y="2137737"/>
            <a:ext cx="3750469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As we can see, mostly our new customers are between 25 to 48 years old.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Number of customers from 48 to 59 years old has big drops on percentages.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is a slightly increase in number of customers over 59 years old in term of percentages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It looks like the percentages of under 25 years old not really change.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08" y="2868482"/>
            <a:ext cx="3252226" cy="2090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53C615-6C50-4B02-BD2F-85231A22D1B0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9E2F5F-8300-4DAC-95EA-738785778966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55018" y="820525"/>
            <a:ext cx="4352688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last 3 years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924466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59" y="2630961"/>
            <a:ext cx="3613766" cy="224856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13" y="321104"/>
            <a:ext cx="3474212" cy="2250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ACF2E-4A96-4A7F-881C-5D57D1506D9F}"/>
              </a:ext>
            </a:extLst>
          </p:cNvPr>
          <p:cNvSpPr txBox="1"/>
          <p:nvPr/>
        </p:nvSpPr>
        <p:spPr>
          <a:xfrm>
            <a:off x="6106005" y="4800238"/>
            <a:ext cx="23164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Scale number of customers by 10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2818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52117"/>
            <a:ext cx="4134600" cy="214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industries is still same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33" y="3073437"/>
            <a:ext cx="3447106" cy="197352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759" y="833650"/>
            <a:ext cx="3411980" cy="21628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51" name="Shape 100"/>
          <p:cNvSpPr/>
          <p:nvPr/>
        </p:nvSpPr>
        <p:spPr>
          <a:xfrm>
            <a:off x="282530" y="1658617"/>
            <a:ext cx="4134600" cy="299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no. of Mass Customers is the highest so we should focus on this social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Affluent Customers but mostly second and third quadrant.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82" y="2917370"/>
            <a:ext cx="3409773" cy="2261759"/>
          </a:xfrm>
          <a:prstGeom prst="rect">
            <a:avLst/>
          </a:prstGeom>
        </p:spPr>
      </p:pic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82" y="862114"/>
            <a:ext cx="3236604" cy="197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611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25" y="1352285"/>
            <a:ext cx="4400891" cy="298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643</Words>
  <Application>Microsoft Macintosh PowerPoint</Application>
  <PresentationFormat>On-screen Show (16:9)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ANUJ ARORA</cp:lastModifiedBy>
  <cp:revision>6</cp:revision>
  <dcterms:modified xsi:type="dcterms:W3CDTF">2020-06-18T12:11:48Z</dcterms:modified>
</cp:coreProperties>
</file>