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86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1" r:id="rId5"/>
    <p:sldLayoutId id="2147483697" r:id="rId6"/>
    <p:sldLayoutId id="2147483698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source.org/" TargetMode="External"/><Relationship Id="rId2" Type="http://schemas.openxmlformats.org/officeDocument/2006/relationships/hyperlink" Target="http://www.sonarsource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E80B0BB5-BC5B-4624-A103-BFF4A8BED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C595-7345-405B-AB8F-ADBAB4F0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Code Quality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47FC-B6B4-4892-967D-323200D8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Continuous Inspection of code Quality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6C13-B571-4CF8-AF0D-8FD521C2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40DD-A30E-4B10-8243-C55648E0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2"/>
              </a:rPr>
              <a:t> </a:t>
            </a:r>
            <a:r>
              <a:rPr lang="en-US" altLang="en-US" dirty="0">
                <a:hlinkClick r:id="rId3"/>
              </a:rPr>
              <a:t>http://www.sonarsource.org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SonarQube in Action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41CFD2C-8BA5-4425-9E68-E125627650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911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A7BA2-55C8-4AFB-A3B6-28DD34D8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EF82-D84E-425F-B29A-A8FECC5D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Coding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Complexity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Duplicated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Potential Bugs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Test Coverage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Architecture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Comment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27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35BA-2F6E-41C5-8171-58FC74BD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Sonar?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59C9-626D-4BCE-9114-05770D03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200" dirty="0"/>
              <a:t>“Sonar is the central place to manage code quality, offering visual reporting on and across projects and enabling to replay the past to follow metric evolution”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Promotes Transparency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source : </a:t>
            </a:r>
            <a:r>
              <a:rPr lang="en-US" dirty="0">
                <a:hlinkClick r:id="rId2"/>
              </a:rPr>
              <a:t>https://www.sonarqube.org/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0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598D-2CD7-47C8-AF6A-6CDDDF57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What SonarQube is / does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FF7F-F052-41A4-B2DA-92A3BD8B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An open web-based application platform to manage code quality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It is an automatic code review tool to detect bugs, vulnerabilities and code smells in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Provide moment-in-time quality snapshots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Give trends of lagging and leading indicators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Tracks ‘developers’ seven deadly sins (Seven axes of quality)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An open web-based application platform to manage code quality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source : </a:t>
            </a:r>
            <a:r>
              <a:rPr lang="en-US" dirty="0">
                <a:hlinkClick r:id="rId2"/>
              </a:rPr>
              <a:t>https://www.sonarqube.org/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7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23CB-5F72-4BFE-893F-48270CB6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6A09-485A-4DB9-90C2-48BD90BC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Analyzes source code and byte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Computes hundreds of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Associates metrics with analysis snapshots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Shows the result in dashboards and widgets accessible by any browser.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211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D729-EAE7-4664-972A-154ED4D7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for everyone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4C695-6411-4748-A1F9-95B4802A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46084"/>
            <a:ext cx="8572500" cy="1217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17F24-DF01-417E-9E4A-B5A90E6F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78914"/>
            <a:ext cx="857250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439C-9984-4EE4-BDA3-99A866752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308891"/>
            <a:ext cx="857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4168F-FFDE-4223-8768-DC9B76CEC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495" y="5376943"/>
            <a:ext cx="857120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FF0-A263-4CAD-837A-AAF1312A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D95C-C85A-419B-B3DE-0014774E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and reduce Technical Dept on an ongoing basis.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Engage all developers from project day #1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Get alerted when technical dept is beyond a threshold.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7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45D-D89E-46AF-91D1-A7CAE878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F3E1F-5419-40EE-9FE8-01C4267B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9" y="2103438"/>
            <a:ext cx="6315802" cy="3849687"/>
          </a:xfrm>
        </p:spPr>
      </p:pic>
    </p:spTree>
    <p:extLst>
      <p:ext uri="{BB962C8B-B14F-4D97-AF65-F5344CB8AC3E}">
        <p14:creationId xmlns:p14="http://schemas.microsoft.com/office/powerpoint/2010/main" val="30448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1E1-243E-42D7-8FF7-A12970ED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78BBF-2D08-4622-BCB7-CC4963C6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850" y="2532856"/>
            <a:ext cx="24003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9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13A3B"/>
      </a:dk2>
      <a:lt2>
        <a:srgbClr val="E8E2E2"/>
      </a:lt2>
      <a:accent1>
        <a:srgbClr val="21B2B7"/>
      </a:accent1>
      <a:accent2>
        <a:srgbClr val="14B87A"/>
      </a:accent2>
      <a:accent3>
        <a:srgbClr val="21BA40"/>
      </a:accent3>
      <a:accent4>
        <a:srgbClr val="37B814"/>
      </a:accent4>
      <a:accent5>
        <a:srgbClr val="7BB11F"/>
      </a:accent5>
      <a:accent6>
        <a:srgbClr val="ABA413"/>
      </a:accent6>
      <a:hlink>
        <a:srgbClr val="5B8E2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Garamond</vt:lpstr>
      <vt:lpstr>Wingdings</vt:lpstr>
      <vt:lpstr>SavonVTI</vt:lpstr>
      <vt:lpstr>Code Quality </vt:lpstr>
      <vt:lpstr>Objective</vt:lpstr>
      <vt:lpstr>                      Sonar?</vt:lpstr>
      <vt:lpstr>           What SonarQube is / does</vt:lpstr>
      <vt:lpstr>How does it work?</vt:lpstr>
      <vt:lpstr>… and for everyone</vt:lpstr>
      <vt:lpstr>The Big Picture</vt:lpstr>
      <vt:lpstr>Who uses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</dc:title>
  <dc:creator>Anuj Pachauri</dc:creator>
  <cp:lastModifiedBy>Anuj Pachauri</cp:lastModifiedBy>
  <cp:revision>14</cp:revision>
  <dcterms:created xsi:type="dcterms:W3CDTF">2020-01-23T19:25:30Z</dcterms:created>
  <dcterms:modified xsi:type="dcterms:W3CDTF">2020-01-23T21:08:26Z</dcterms:modified>
</cp:coreProperties>
</file>