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68"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p:normalViewPr>
  <p:slideViewPr>
    <p:cSldViewPr snapToGrid="0">
      <p:cViewPr varScale="1">
        <p:scale>
          <a:sx n="84" d="100"/>
          <a:sy n="84" d="100"/>
        </p:scale>
        <p:origin x="60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GB" sz="4400" b="0" strike="noStrike" spc="-1">
              <a:latin typeface="Arial"/>
            </a:endParaRPr>
          </a:p>
        </p:txBody>
      </p:sp>
      <p:sp>
        <p:nvSpPr>
          <p:cNvPr id="4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GB" sz="3200" b="0" strike="noStrike" spc="-1">
              <a:latin typeface="Arial"/>
            </a:endParaRPr>
          </a:p>
        </p:txBody>
      </p:sp>
      <p:sp>
        <p:nvSpPr>
          <p:cNvPr id="4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GB" sz="4400" b="0" strike="noStrike" spc="-1">
              <a:latin typeface="Arial"/>
            </a:endParaRPr>
          </a:p>
        </p:txBody>
      </p:sp>
      <p:sp>
        <p:nvSpPr>
          <p:cNvPr id="4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GB" sz="3200" b="0" strike="noStrike" spc="-1">
              <a:latin typeface="Arial"/>
            </a:endParaRPr>
          </a:p>
        </p:txBody>
      </p:sp>
      <p:sp>
        <p:nvSpPr>
          <p:cNvPr id="5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GB" sz="3200" b="0" strike="noStrike" spc="-1">
              <a:latin typeface="Arial"/>
            </a:endParaRPr>
          </a:p>
        </p:txBody>
      </p:sp>
      <p:sp>
        <p:nvSpPr>
          <p:cNvPr id="5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GB" sz="3200" b="0" strike="noStrike" spc="-1">
              <a:latin typeface="Arial"/>
            </a:endParaRPr>
          </a:p>
        </p:txBody>
      </p:sp>
      <p:sp>
        <p:nvSpPr>
          <p:cNvPr id="5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GB" sz="4400" b="0" strike="noStrike" spc="-1">
              <a:latin typeface="Arial"/>
            </a:endParaRPr>
          </a:p>
        </p:txBody>
      </p:sp>
      <p:sp>
        <p:nvSpPr>
          <p:cNvPr id="5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GB" sz="3200" b="0" strike="noStrike" spc="-1">
              <a:latin typeface="Arial"/>
            </a:endParaRPr>
          </a:p>
        </p:txBody>
      </p:sp>
      <p:sp>
        <p:nvSpPr>
          <p:cNvPr id="5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GB" sz="3200" b="0" strike="noStrike" spc="-1">
              <a:latin typeface="Arial"/>
            </a:endParaRPr>
          </a:p>
        </p:txBody>
      </p:sp>
      <p:sp>
        <p:nvSpPr>
          <p:cNvPr id="5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GB" sz="3200" b="0" strike="noStrike" spc="-1">
              <a:latin typeface="Arial"/>
            </a:endParaRPr>
          </a:p>
        </p:txBody>
      </p:sp>
      <p:sp>
        <p:nvSpPr>
          <p:cNvPr id="5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GB" sz="3200" b="0" strike="noStrike" spc="-1">
              <a:latin typeface="Arial"/>
            </a:endParaRPr>
          </a:p>
        </p:txBody>
      </p:sp>
      <p:sp>
        <p:nvSpPr>
          <p:cNvPr id="5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GB" sz="3200" b="0" strike="noStrike" spc="-1">
              <a:latin typeface="Arial"/>
            </a:endParaRPr>
          </a:p>
        </p:txBody>
      </p:sp>
      <p:sp>
        <p:nvSpPr>
          <p:cNvPr id="5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GB" sz="4400" b="0" strike="noStrike" spc="-1">
              <a:latin typeface="Arial"/>
            </a:endParaRPr>
          </a:p>
        </p:txBody>
      </p:sp>
      <p:sp>
        <p:nvSpPr>
          <p:cNvPr id="74"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GB" sz="4400" b="0" strike="noStrike" spc="-1">
              <a:latin typeface="Arial"/>
            </a:endParaRPr>
          </a:p>
        </p:txBody>
      </p:sp>
      <p:sp>
        <p:nvSpPr>
          <p:cNvPr id="7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GB" sz="4400" b="0" strike="noStrike" spc="-1">
              <a:latin typeface="Arial"/>
            </a:endParaRPr>
          </a:p>
        </p:txBody>
      </p:sp>
      <p:sp>
        <p:nvSpPr>
          <p:cNvPr id="7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GB" sz="3200" b="0" strike="noStrike" spc="-1">
              <a:latin typeface="Arial"/>
            </a:endParaRPr>
          </a:p>
        </p:txBody>
      </p:sp>
      <p:sp>
        <p:nvSpPr>
          <p:cNvPr id="7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GB"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1"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GB" sz="4400" b="0" strike="noStrike" spc="-1">
              <a:latin typeface="Arial"/>
            </a:endParaRPr>
          </a:p>
        </p:txBody>
      </p:sp>
      <p:sp>
        <p:nvSpPr>
          <p:cNvPr id="8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GB" sz="3200" b="0" strike="noStrike" spc="-1">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GB" sz="3200" b="0" strike="noStrike" spc="-1">
              <a:latin typeface="Arial"/>
            </a:endParaRPr>
          </a:p>
        </p:txBody>
      </p:sp>
      <p:sp>
        <p:nvSpPr>
          <p:cNvPr id="8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GB" sz="4400" b="0" strike="noStrike" spc="-1">
              <a:latin typeface="Arial"/>
            </a:endParaRPr>
          </a:p>
        </p:txBody>
      </p:sp>
      <p:sp>
        <p:nvSpPr>
          <p:cNvPr id="2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GB" sz="4400" b="0" strike="noStrike" spc="-1">
              <a:latin typeface="Arial"/>
            </a:endParaRPr>
          </a:p>
        </p:txBody>
      </p:sp>
      <p:sp>
        <p:nvSpPr>
          <p:cNvPr id="8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GB" sz="3200" b="0" strike="noStrike" spc="-1">
              <a:latin typeface="Arial"/>
            </a:endParaRPr>
          </a:p>
        </p:txBody>
      </p:sp>
      <p:sp>
        <p:nvSpPr>
          <p:cNvPr id="8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GB" sz="3200" b="0" strike="noStrike" spc="-1">
              <a:latin typeface="Arial"/>
            </a:endParaRPr>
          </a:p>
        </p:txBody>
      </p:sp>
      <p:sp>
        <p:nvSpPr>
          <p:cNvPr id="8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GB" sz="4400" b="0" strike="noStrike" spc="-1">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GB" sz="3200" b="0" strike="noStrike" spc="-1">
              <a:latin typeface="Arial"/>
            </a:endParaRPr>
          </a:p>
        </p:txBody>
      </p:sp>
      <p:sp>
        <p:nvSpPr>
          <p:cNvPr id="9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GB" sz="3200" b="0" strike="noStrike" spc="-1">
              <a:latin typeface="Arial"/>
            </a:endParaRPr>
          </a:p>
        </p:txBody>
      </p:sp>
      <p:sp>
        <p:nvSpPr>
          <p:cNvPr id="9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GB" sz="4400" b="0" strike="noStrike" spc="-1">
              <a:latin typeface="Arial"/>
            </a:endParaRPr>
          </a:p>
        </p:txBody>
      </p:sp>
      <p:sp>
        <p:nvSpPr>
          <p:cNvPr id="9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GB" sz="3200" b="0" strike="noStrike" spc="-1">
              <a:latin typeface="Arial"/>
            </a:endParaRPr>
          </a:p>
        </p:txBody>
      </p:sp>
      <p:sp>
        <p:nvSpPr>
          <p:cNvPr id="9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GB" sz="4400" b="0" strike="noStrike" spc="-1">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GB" sz="3200" b="0" strike="noStrike" spc="-1">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GB" sz="3200" b="0" strike="noStrike" spc="-1">
              <a:latin typeface="Arial"/>
            </a:endParaRPr>
          </a:p>
        </p:txBody>
      </p:sp>
      <p:sp>
        <p:nvSpPr>
          <p:cNvPr id="10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GB" sz="3200" b="0" strike="noStrike" spc="-1">
              <a:latin typeface="Arial"/>
            </a:endParaRPr>
          </a:p>
        </p:txBody>
      </p:sp>
      <p:sp>
        <p:nvSpPr>
          <p:cNvPr id="10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GB" sz="4400" b="0" strike="noStrike" spc="-1">
              <a:latin typeface="Arial"/>
            </a:endParaRPr>
          </a:p>
        </p:txBody>
      </p:sp>
      <p:sp>
        <p:nvSpPr>
          <p:cNvPr id="10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GB" sz="3200" b="0" strike="noStrike" spc="-1">
              <a:latin typeface="Arial"/>
            </a:endParaRPr>
          </a:p>
        </p:txBody>
      </p:sp>
      <p:sp>
        <p:nvSpPr>
          <p:cNvPr id="10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GB" sz="3200" b="0" strike="noStrike" spc="-1">
              <a:latin typeface="Arial"/>
            </a:endParaRPr>
          </a:p>
        </p:txBody>
      </p:sp>
      <p:sp>
        <p:nvSpPr>
          <p:cNvPr id="10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GB" sz="3200" b="0" strike="noStrike" spc="-1">
              <a:latin typeface="Arial"/>
            </a:endParaRPr>
          </a:p>
        </p:txBody>
      </p:sp>
      <p:sp>
        <p:nvSpPr>
          <p:cNvPr id="10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GB" sz="3200" b="0" strike="noStrike" spc="-1">
              <a:latin typeface="Arial"/>
            </a:endParaRPr>
          </a:p>
        </p:txBody>
      </p:sp>
      <p:sp>
        <p:nvSpPr>
          <p:cNvPr id="10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GB" sz="3200" b="0" strike="noStrike" spc="-1">
              <a:latin typeface="Arial"/>
            </a:endParaRPr>
          </a:p>
        </p:txBody>
      </p:sp>
      <p:sp>
        <p:nvSpPr>
          <p:cNvPr id="10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GB" sz="4400" b="0" strike="noStrike" spc="-1">
              <a:latin typeface="Arial"/>
            </a:endParaRPr>
          </a:p>
        </p:txBody>
      </p:sp>
      <p:sp>
        <p:nvSpPr>
          <p:cNvPr id="134"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GB" sz="4400" b="0" strike="noStrike" spc="-1">
              <a:latin typeface="Arial"/>
            </a:endParaRPr>
          </a:p>
        </p:txBody>
      </p:sp>
      <p:sp>
        <p:nvSpPr>
          <p:cNvPr id="13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GB" sz="4400" b="0" strike="noStrike" spc="-1">
              <a:latin typeface="Arial"/>
            </a:endParaRPr>
          </a:p>
        </p:txBody>
      </p:sp>
      <p:sp>
        <p:nvSpPr>
          <p:cNvPr id="13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GB" sz="3200" b="0" strike="noStrike" spc="-1">
              <a:latin typeface="Arial"/>
            </a:endParaRPr>
          </a:p>
        </p:txBody>
      </p:sp>
      <p:sp>
        <p:nvSpPr>
          <p:cNvPr id="13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GB"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GB" sz="4400" b="0" strike="noStrike" spc="-1">
              <a:latin typeface="Arial"/>
            </a:endParaRPr>
          </a:p>
        </p:txBody>
      </p:sp>
      <p:sp>
        <p:nvSpPr>
          <p:cNvPr id="2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GB" sz="4400" b="0" strike="noStrike" spc="-1">
              <a:latin typeface="Arial"/>
            </a:endParaRPr>
          </a:p>
        </p:txBody>
      </p:sp>
      <p:sp>
        <p:nvSpPr>
          <p:cNvPr id="14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GB" sz="3200" b="0" strike="noStrike" spc="-1">
              <a:latin typeface="Arial"/>
            </a:endParaRPr>
          </a:p>
        </p:txBody>
      </p:sp>
      <p:sp>
        <p:nvSpPr>
          <p:cNvPr id="14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GB" sz="3200" b="0" strike="noStrike" spc="-1">
              <a:latin typeface="Arial"/>
            </a:endParaRPr>
          </a:p>
        </p:txBody>
      </p:sp>
      <p:sp>
        <p:nvSpPr>
          <p:cNvPr id="14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GB" sz="4400" b="0" strike="noStrike" spc="-1">
              <a:latin typeface="Arial"/>
            </a:endParaRPr>
          </a:p>
        </p:txBody>
      </p:sp>
      <p:sp>
        <p:nvSpPr>
          <p:cNvPr id="14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GB" sz="3200" b="0" strike="noStrike" spc="-1">
              <a:latin typeface="Arial"/>
            </a:endParaRPr>
          </a:p>
        </p:txBody>
      </p:sp>
      <p:sp>
        <p:nvSpPr>
          <p:cNvPr id="14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GB" sz="3200" b="0" strike="noStrike" spc="-1">
              <a:latin typeface="Arial"/>
            </a:endParaRPr>
          </a:p>
        </p:txBody>
      </p:sp>
      <p:sp>
        <p:nvSpPr>
          <p:cNvPr id="14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GB" sz="4400" b="0" strike="noStrike" spc="-1">
              <a:latin typeface="Arial"/>
            </a:endParaRPr>
          </a:p>
        </p:txBody>
      </p:sp>
      <p:sp>
        <p:nvSpPr>
          <p:cNvPr id="15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GB" sz="3200" b="0" strike="noStrike" spc="-1">
              <a:latin typeface="Arial"/>
            </a:endParaRPr>
          </a:p>
        </p:txBody>
      </p:sp>
      <p:sp>
        <p:nvSpPr>
          <p:cNvPr id="15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GB" sz="3200" b="0" strike="noStrike" spc="-1">
              <a:latin typeface="Arial"/>
            </a:endParaRPr>
          </a:p>
        </p:txBody>
      </p:sp>
      <p:sp>
        <p:nvSpPr>
          <p:cNvPr id="15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GB" sz="4400" b="0" strike="noStrike" spc="-1">
              <a:latin typeface="Arial"/>
            </a:endParaRPr>
          </a:p>
        </p:txBody>
      </p:sp>
      <p:sp>
        <p:nvSpPr>
          <p:cNvPr id="15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GB" sz="3200" b="0" strike="noStrike" spc="-1">
              <a:latin typeface="Arial"/>
            </a:endParaRPr>
          </a:p>
        </p:txBody>
      </p:sp>
      <p:sp>
        <p:nvSpPr>
          <p:cNvPr id="15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GB" sz="4400" b="0" strike="noStrike" spc="-1">
              <a:latin typeface="Arial"/>
            </a:endParaRPr>
          </a:p>
        </p:txBody>
      </p:sp>
      <p:sp>
        <p:nvSpPr>
          <p:cNvPr id="1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GB" sz="3200" b="0" strike="noStrike" spc="-1">
              <a:latin typeface="Arial"/>
            </a:endParaRPr>
          </a:p>
        </p:txBody>
      </p:sp>
      <p:sp>
        <p:nvSpPr>
          <p:cNvPr id="1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GB" sz="3200" b="0" strike="noStrike" spc="-1">
              <a:latin typeface="Arial"/>
            </a:endParaRPr>
          </a:p>
        </p:txBody>
      </p:sp>
      <p:sp>
        <p:nvSpPr>
          <p:cNvPr id="1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GB" sz="3200" b="0" strike="noStrike" spc="-1">
              <a:latin typeface="Arial"/>
            </a:endParaRPr>
          </a:p>
        </p:txBody>
      </p:sp>
      <p:sp>
        <p:nvSpPr>
          <p:cNvPr id="16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GB" sz="4400" b="0" strike="noStrike" spc="-1">
              <a:latin typeface="Arial"/>
            </a:endParaRPr>
          </a:p>
        </p:txBody>
      </p:sp>
      <p:sp>
        <p:nvSpPr>
          <p:cNvPr id="16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GB" sz="3200" b="0" strike="noStrike" spc="-1">
              <a:latin typeface="Arial"/>
            </a:endParaRPr>
          </a:p>
        </p:txBody>
      </p:sp>
      <p:sp>
        <p:nvSpPr>
          <p:cNvPr id="16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GB" sz="3200" b="0" strike="noStrike" spc="-1">
              <a:latin typeface="Arial"/>
            </a:endParaRPr>
          </a:p>
        </p:txBody>
      </p:sp>
      <p:sp>
        <p:nvSpPr>
          <p:cNvPr id="16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GB" sz="3200" b="0" strike="noStrike" spc="-1">
              <a:latin typeface="Arial"/>
            </a:endParaRPr>
          </a:p>
        </p:txBody>
      </p:sp>
      <p:sp>
        <p:nvSpPr>
          <p:cNvPr id="16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GB" sz="3200" b="0" strike="noStrike" spc="-1">
              <a:latin typeface="Arial"/>
            </a:endParaRPr>
          </a:p>
        </p:txBody>
      </p:sp>
      <p:sp>
        <p:nvSpPr>
          <p:cNvPr id="16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GB" sz="3200" b="0" strike="noStrike" spc="-1">
              <a:latin typeface="Arial"/>
            </a:endParaRPr>
          </a:p>
        </p:txBody>
      </p:sp>
      <p:sp>
        <p:nvSpPr>
          <p:cNvPr id="16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GB" sz="4400" b="0" strike="noStrike" spc="-1">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GB" sz="3200" b="0" strike="noStrike" spc="-1">
              <a:latin typeface="Arial"/>
            </a:endParaRPr>
          </a:p>
        </p:txBody>
      </p:sp>
      <p:sp>
        <p:nvSpPr>
          <p:cNvPr id="3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GB"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GB"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GB" sz="3200" b="0" strike="noStrike" spc="-1">
              <a:latin typeface="Arial"/>
            </a:endParaRPr>
          </a:p>
        </p:txBody>
      </p:sp>
      <p:sp>
        <p:nvSpPr>
          <p:cNvPr id="3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GB" sz="3200" b="0" strike="noStrike" spc="-1">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GB" sz="4400" b="0" strike="noStrike" spc="-1">
              <a:latin typeface="Arial"/>
            </a:endParaRPr>
          </a:p>
        </p:txBody>
      </p:sp>
      <p:sp>
        <p:nvSpPr>
          <p:cNvPr id="3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GB" sz="3200" b="0" strike="noStrike" spc="-1">
              <a:latin typeface="Arial"/>
            </a:endParaRPr>
          </a:p>
        </p:txBody>
      </p:sp>
      <p:sp>
        <p:nvSpPr>
          <p:cNvPr id="3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GB" sz="3200" b="0" strike="noStrike" spc="-1">
              <a:latin typeface="Arial"/>
            </a:endParaRPr>
          </a:p>
        </p:txBody>
      </p:sp>
      <p:sp>
        <p:nvSpPr>
          <p:cNvPr id="4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GB" sz="4400" b="0" strike="noStrike" spc="-1">
              <a:latin typeface="Arial"/>
            </a:endParaRPr>
          </a:p>
        </p:txBody>
      </p:sp>
      <p:sp>
        <p:nvSpPr>
          <p:cNvPr id="4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GB" sz="3200" b="0" strike="noStrike" spc="-1">
              <a:latin typeface="Arial"/>
            </a:endParaRPr>
          </a:p>
        </p:txBody>
      </p:sp>
      <p:sp>
        <p:nvSpPr>
          <p:cNvPr id="4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GB" sz="3200" b="0" strike="noStrike" spc="-1">
              <a:latin typeface="Arial"/>
            </a:endParaRPr>
          </a:p>
        </p:txBody>
      </p:sp>
      <p:sp>
        <p:nvSpPr>
          <p:cNvPr id="4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4" name="Group 1"/>
          <p:cNvGrpSpPr/>
          <p:nvPr/>
        </p:nvGrpSpPr>
        <p:grpSpPr>
          <a:xfrm>
            <a:off x="0" y="-8640"/>
            <a:ext cx="12190680" cy="6865200"/>
            <a:chOff x="0" y="-8640"/>
            <a:chExt cx="12190680" cy="6865200"/>
          </a:xfrm>
        </p:grpSpPr>
        <p:sp>
          <p:nvSpPr>
            <p:cNvPr id="25" name="CustomShape 2"/>
            <p:cNvSpPr/>
            <p:nvPr/>
          </p:nvSpPr>
          <p:spPr>
            <a:xfrm>
              <a:off x="9371160" y="0"/>
              <a:ext cx="1217880" cy="6856560"/>
            </a:xfrm>
            <a:custGeom>
              <a:avLst/>
              <a:gdLst/>
              <a:ahLst/>
              <a:cxnLst/>
              <a:rect l="l" t="t" r="r" b="b"/>
              <a:pathLst>
                <a:path w="21600" h="21600">
                  <a:moveTo>
                    <a:pt x="0" y="0"/>
                  </a:moveTo>
                  <a:lnTo>
                    <a:pt x="21600" y="21600"/>
                  </a:lnTo>
                </a:path>
              </a:pathLst>
            </a:custGeom>
            <a:noFill/>
            <a:ln w="9360">
              <a:solidFill>
                <a:schemeClr val="accent1">
                  <a:alpha val="69803"/>
                </a:schemeClr>
              </a:solidFill>
              <a:round/>
            </a:ln>
          </p:spPr>
          <p:style>
            <a:lnRef idx="0">
              <a:scrgbClr r="0" g="0" b="0"/>
            </a:lnRef>
            <a:fillRef idx="0">
              <a:scrgbClr r="0" g="0" b="0"/>
            </a:fillRef>
            <a:effectRef idx="0">
              <a:scrgbClr r="0" g="0" b="0"/>
            </a:effectRef>
            <a:fontRef idx="minor"/>
          </p:style>
        </p:sp>
        <p:sp>
          <p:nvSpPr>
            <p:cNvPr id="2" name="CustomShape 3"/>
            <p:cNvSpPr/>
            <p:nvPr/>
          </p:nvSpPr>
          <p:spPr>
            <a:xfrm flipH="1">
              <a:off x="7423920" y="3681360"/>
              <a:ext cx="4762080" cy="3175200"/>
            </a:xfrm>
            <a:custGeom>
              <a:avLst/>
              <a:gdLst/>
              <a:ahLst/>
              <a:cxnLst/>
              <a:rect l="l" t="t" r="r" b="b"/>
              <a:pathLst>
                <a:path w="21600" h="21600">
                  <a:moveTo>
                    <a:pt x="0" y="0"/>
                  </a:moveTo>
                  <a:lnTo>
                    <a:pt x="21600" y="21600"/>
                  </a:lnTo>
                </a:path>
              </a:pathLst>
            </a:custGeom>
            <a:noFill/>
            <a:ln w="9360">
              <a:solidFill>
                <a:schemeClr val="accent1">
                  <a:alpha val="69803"/>
                </a:schemeClr>
              </a:solidFill>
              <a:round/>
            </a:ln>
          </p:spPr>
          <p:style>
            <a:lnRef idx="0">
              <a:scrgbClr r="0" g="0" b="0"/>
            </a:lnRef>
            <a:fillRef idx="0">
              <a:scrgbClr r="0" g="0" b="0"/>
            </a:fillRef>
            <a:effectRef idx="0">
              <a:scrgbClr r="0" g="0" b="0"/>
            </a:effectRef>
            <a:fontRef idx="minor"/>
          </p:style>
        </p:sp>
        <p:sp>
          <p:nvSpPr>
            <p:cNvPr id="3" name="CustomShape 4"/>
            <p:cNvSpPr/>
            <p:nvPr/>
          </p:nvSpPr>
          <p:spPr>
            <a:xfrm>
              <a:off x="9181440" y="-8640"/>
              <a:ext cx="3006000" cy="686520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9603360" y="-8640"/>
              <a:ext cx="2586960" cy="686520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8932320" y="3048120"/>
              <a:ext cx="3258360" cy="3808440"/>
            </a:xfrm>
            <a:prstGeom prst="triangle">
              <a:avLst>
                <a:gd name="adj" fmla="val 100000"/>
              </a:avLst>
            </a:prstGeom>
            <a:solidFill>
              <a:srgbClr val="16B0E3">
                <a:alpha val="66000"/>
              </a:srgb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9334440" y="-8640"/>
              <a:ext cx="2853000" cy="68652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16B0E3">
                <a:alpha val="50000"/>
              </a:srgbClr>
            </a:solidFill>
            <a:ln>
              <a:noFill/>
            </a:ln>
          </p:spPr>
          <p:style>
            <a:lnRef idx="0">
              <a:scrgbClr r="0" g="0" b="0"/>
            </a:lnRef>
            <a:fillRef idx="0">
              <a:scrgbClr r="0" g="0" b="0"/>
            </a:fillRef>
            <a:effectRef idx="0">
              <a:scrgbClr r="0" g="0" b="0"/>
            </a:effectRef>
            <a:fontRef idx="minor"/>
          </p:style>
        </p:sp>
        <p:sp>
          <p:nvSpPr>
            <p:cNvPr id="7" name="CustomShape 8"/>
            <p:cNvSpPr/>
            <p:nvPr/>
          </p:nvSpPr>
          <p:spPr>
            <a:xfrm>
              <a:off x="10898640" y="-8640"/>
              <a:ext cx="1288800" cy="686520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10938960" y="-8640"/>
              <a:ext cx="1248480" cy="686520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226292">
                <a:alpha val="80000"/>
              </a:srgbClr>
            </a:solidFill>
            <a:ln>
              <a:noFill/>
            </a:ln>
          </p:spPr>
          <p:style>
            <a:lnRef idx="0">
              <a:scrgbClr r="0" g="0" b="0"/>
            </a:lnRef>
            <a:fillRef idx="0">
              <a:scrgbClr r="0" g="0" b="0"/>
            </a:fillRef>
            <a:effectRef idx="0">
              <a:scrgbClr r="0" g="0" b="0"/>
            </a:effectRef>
            <a:fontRef idx="minor"/>
          </p:style>
        </p:sp>
        <p:sp>
          <p:nvSpPr>
            <p:cNvPr id="9" name="CustomShape 10"/>
            <p:cNvSpPr/>
            <p:nvPr/>
          </p:nvSpPr>
          <p:spPr>
            <a:xfrm>
              <a:off x="10371600" y="3589920"/>
              <a:ext cx="1815840" cy="3266640"/>
            </a:xfrm>
            <a:prstGeom prst="triangle">
              <a:avLst>
                <a:gd name="adj" fmla="val 100000"/>
              </a:avLst>
            </a:prstGeom>
            <a:solidFill>
              <a:srgbClr val="16B0E3">
                <a:alpha val="66000"/>
              </a:srgbClr>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0" y="4013280"/>
              <a:ext cx="447120" cy="2843280"/>
            </a:xfrm>
            <a:prstGeom prst="triangle">
              <a:avLst>
                <a:gd name="adj" fmla="val 0"/>
              </a:avLst>
            </a:prstGeom>
            <a:solidFill>
              <a:schemeClr val="accent1">
                <a:alpha val="70000"/>
              </a:schemeClr>
            </a:solidFill>
            <a:ln>
              <a:noFill/>
            </a:ln>
          </p:spPr>
          <p:style>
            <a:lnRef idx="0">
              <a:scrgbClr r="0" g="0" b="0"/>
            </a:lnRef>
            <a:fillRef idx="0">
              <a:scrgbClr r="0" g="0" b="0"/>
            </a:fillRef>
            <a:effectRef idx="0">
              <a:scrgbClr r="0" g="0" b="0"/>
            </a:effectRef>
            <a:fontRef idx="minor"/>
          </p:style>
        </p:sp>
      </p:grpSp>
      <p:grpSp>
        <p:nvGrpSpPr>
          <p:cNvPr id="11" name="Group 12"/>
          <p:cNvGrpSpPr/>
          <p:nvPr/>
        </p:nvGrpSpPr>
        <p:grpSpPr>
          <a:xfrm>
            <a:off x="0" y="-8640"/>
            <a:ext cx="12190680" cy="6865200"/>
            <a:chOff x="0" y="-8640"/>
            <a:chExt cx="12190680" cy="6865200"/>
          </a:xfrm>
        </p:grpSpPr>
        <p:sp>
          <p:nvSpPr>
            <p:cNvPr id="12" name="CustomShape 13"/>
            <p:cNvSpPr/>
            <p:nvPr/>
          </p:nvSpPr>
          <p:spPr>
            <a:xfrm>
              <a:off x="0" y="-7920"/>
              <a:ext cx="862200" cy="5696640"/>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p:spPr>
          <p:style>
            <a:lnRef idx="0">
              <a:scrgbClr r="0" g="0" b="0"/>
            </a:lnRef>
            <a:fillRef idx="0">
              <a:scrgbClr r="0" g="0" b="0"/>
            </a:fillRef>
            <a:effectRef idx="0">
              <a:scrgbClr r="0" g="0" b="0"/>
            </a:effectRef>
            <a:fontRef idx="minor"/>
          </p:style>
        </p:sp>
        <p:sp>
          <p:nvSpPr>
            <p:cNvPr id="13" name="CustomShape 14"/>
            <p:cNvSpPr/>
            <p:nvPr/>
          </p:nvSpPr>
          <p:spPr>
            <a:xfrm>
              <a:off x="9371160" y="0"/>
              <a:ext cx="1217880" cy="6856560"/>
            </a:xfrm>
            <a:custGeom>
              <a:avLst/>
              <a:gdLst/>
              <a:ahLst/>
              <a:cxnLst/>
              <a:rect l="l" t="t" r="r" b="b"/>
              <a:pathLst>
                <a:path w="21600" h="21600">
                  <a:moveTo>
                    <a:pt x="0" y="0"/>
                  </a:moveTo>
                  <a:lnTo>
                    <a:pt x="21600" y="21600"/>
                  </a:lnTo>
                </a:path>
              </a:pathLst>
            </a:custGeom>
            <a:noFill/>
            <a:ln w="9360">
              <a:solidFill>
                <a:schemeClr val="accent1">
                  <a:alpha val="69803"/>
                </a:schemeClr>
              </a:solidFill>
              <a:round/>
            </a:ln>
          </p:spPr>
          <p:style>
            <a:lnRef idx="0">
              <a:scrgbClr r="0" g="0" b="0"/>
            </a:lnRef>
            <a:fillRef idx="0">
              <a:scrgbClr r="0" g="0" b="0"/>
            </a:fillRef>
            <a:effectRef idx="0">
              <a:scrgbClr r="0" g="0" b="0"/>
            </a:effectRef>
            <a:fontRef idx="minor"/>
          </p:style>
        </p:sp>
        <p:sp>
          <p:nvSpPr>
            <p:cNvPr id="14" name="CustomShape 15"/>
            <p:cNvSpPr/>
            <p:nvPr/>
          </p:nvSpPr>
          <p:spPr>
            <a:xfrm flipH="1">
              <a:off x="7423920" y="3681360"/>
              <a:ext cx="4762080" cy="3175200"/>
            </a:xfrm>
            <a:custGeom>
              <a:avLst/>
              <a:gdLst/>
              <a:ahLst/>
              <a:cxnLst/>
              <a:rect l="l" t="t" r="r" b="b"/>
              <a:pathLst>
                <a:path w="21600" h="21600">
                  <a:moveTo>
                    <a:pt x="0" y="0"/>
                  </a:moveTo>
                  <a:lnTo>
                    <a:pt x="21600" y="21600"/>
                  </a:lnTo>
                </a:path>
              </a:pathLst>
            </a:custGeom>
            <a:noFill/>
            <a:ln w="9360">
              <a:solidFill>
                <a:schemeClr val="accent1">
                  <a:alpha val="69803"/>
                </a:schemeClr>
              </a:solidFill>
              <a:round/>
            </a:ln>
          </p:spPr>
          <p:style>
            <a:lnRef idx="0">
              <a:scrgbClr r="0" g="0" b="0"/>
            </a:lnRef>
            <a:fillRef idx="0">
              <a:scrgbClr r="0" g="0" b="0"/>
            </a:fillRef>
            <a:effectRef idx="0">
              <a:scrgbClr r="0" g="0" b="0"/>
            </a:effectRef>
            <a:fontRef idx="minor"/>
          </p:style>
        </p:sp>
        <p:sp>
          <p:nvSpPr>
            <p:cNvPr id="15" name="CustomShape 16"/>
            <p:cNvSpPr/>
            <p:nvPr/>
          </p:nvSpPr>
          <p:spPr>
            <a:xfrm>
              <a:off x="9181440" y="-8640"/>
              <a:ext cx="3006000" cy="686520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p:spPr>
          <p:style>
            <a:lnRef idx="0">
              <a:scrgbClr r="0" g="0" b="0"/>
            </a:lnRef>
            <a:fillRef idx="0">
              <a:scrgbClr r="0" g="0" b="0"/>
            </a:fillRef>
            <a:effectRef idx="0">
              <a:scrgbClr r="0" g="0" b="0"/>
            </a:effectRef>
            <a:fontRef idx="minor"/>
          </p:style>
        </p:sp>
        <p:sp>
          <p:nvSpPr>
            <p:cNvPr id="16" name="CustomShape 17"/>
            <p:cNvSpPr/>
            <p:nvPr/>
          </p:nvSpPr>
          <p:spPr>
            <a:xfrm>
              <a:off x="9603360" y="-8640"/>
              <a:ext cx="2586960" cy="686520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p:spPr>
          <p:style>
            <a:lnRef idx="0">
              <a:scrgbClr r="0" g="0" b="0"/>
            </a:lnRef>
            <a:fillRef idx="0">
              <a:scrgbClr r="0" g="0" b="0"/>
            </a:fillRef>
            <a:effectRef idx="0">
              <a:scrgbClr r="0" g="0" b="0"/>
            </a:effectRef>
            <a:fontRef idx="minor"/>
          </p:style>
        </p:sp>
        <p:sp>
          <p:nvSpPr>
            <p:cNvPr id="17" name="CustomShape 18"/>
            <p:cNvSpPr/>
            <p:nvPr/>
          </p:nvSpPr>
          <p:spPr>
            <a:xfrm>
              <a:off x="8932320" y="3048120"/>
              <a:ext cx="3258360" cy="3808440"/>
            </a:xfrm>
            <a:prstGeom prst="triangle">
              <a:avLst>
                <a:gd name="adj" fmla="val 100000"/>
              </a:avLst>
            </a:prstGeom>
            <a:solidFill>
              <a:srgbClr val="16B0E3">
                <a:alpha val="66000"/>
              </a:srgbClr>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9334440" y="-8640"/>
              <a:ext cx="2853000" cy="68652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16B0E3">
                <a:alpha val="50000"/>
              </a:srgbClr>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10898640" y="-8640"/>
              <a:ext cx="1288800" cy="686520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p:spPr>
          <p:style>
            <a:lnRef idx="0">
              <a:scrgbClr r="0" g="0" b="0"/>
            </a:lnRef>
            <a:fillRef idx="0">
              <a:scrgbClr r="0" g="0" b="0"/>
            </a:fillRef>
            <a:effectRef idx="0">
              <a:scrgbClr r="0" g="0" b="0"/>
            </a:effectRef>
            <a:fontRef idx="minor"/>
          </p:style>
        </p:sp>
        <p:sp>
          <p:nvSpPr>
            <p:cNvPr id="20" name="CustomShape 21"/>
            <p:cNvSpPr/>
            <p:nvPr/>
          </p:nvSpPr>
          <p:spPr>
            <a:xfrm>
              <a:off x="10938960" y="-8640"/>
              <a:ext cx="1248480" cy="686520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226292">
                <a:alpha val="80000"/>
              </a:srgbClr>
            </a:solidFill>
            <a:ln>
              <a:noFill/>
            </a:ln>
          </p:spPr>
          <p:style>
            <a:lnRef idx="0">
              <a:scrgbClr r="0" g="0" b="0"/>
            </a:lnRef>
            <a:fillRef idx="0">
              <a:scrgbClr r="0" g="0" b="0"/>
            </a:fillRef>
            <a:effectRef idx="0">
              <a:scrgbClr r="0" g="0" b="0"/>
            </a:effectRef>
            <a:fontRef idx="minor"/>
          </p:style>
        </p:sp>
        <p:sp>
          <p:nvSpPr>
            <p:cNvPr id="21" name="CustomShape 22"/>
            <p:cNvSpPr/>
            <p:nvPr/>
          </p:nvSpPr>
          <p:spPr>
            <a:xfrm>
              <a:off x="10371600" y="3589920"/>
              <a:ext cx="1815840" cy="3266640"/>
            </a:xfrm>
            <a:prstGeom prst="triangle">
              <a:avLst>
                <a:gd name="adj" fmla="val 100000"/>
              </a:avLst>
            </a:prstGeom>
            <a:solidFill>
              <a:srgbClr val="16B0E3">
                <a:alpha val="66000"/>
              </a:srgbClr>
            </a:solidFill>
            <a:ln>
              <a:noFill/>
            </a:ln>
          </p:spPr>
          <p:style>
            <a:lnRef idx="0">
              <a:scrgbClr r="0" g="0" b="0"/>
            </a:lnRef>
            <a:fillRef idx="0">
              <a:scrgbClr r="0" g="0" b="0"/>
            </a:fillRef>
            <a:effectRef idx="0">
              <a:scrgbClr r="0" g="0" b="0"/>
            </a:effectRef>
            <a:fontRef idx="minor"/>
          </p:style>
        </p:sp>
      </p:grpSp>
      <p:sp>
        <p:nvSpPr>
          <p:cNvPr id="22" name="PlaceHolder 23"/>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GB" sz="4400" b="0" strike="noStrike" spc="-1">
                <a:latin typeface="Arial"/>
              </a:rPr>
              <a:t>Click to edit the title text format</a:t>
            </a:r>
          </a:p>
        </p:txBody>
      </p:sp>
      <p:sp>
        <p:nvSpPr>
          <p:cNvPr id="23" name="PlaceHolder 2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latin typeface="Arial"/>
              </a:rPr>
              <a:t>Second Outline Level</a:t>
            </a:r>
          </a:p>
          <a:p>
            <a:pPr marL="1296000" lvl="2" indent="-288000">
              <a:spcBef>
                <a:spcPts val="850"/>
              </a:spcBef>
              <a:buClr>
                <a:srgbClr val="000000"/>
              </a:buClr>
              <a:buSzPct val="45000"/>
              <a:buFont typeface="Wingdings" charset="2"/>
              <a:buChar char=""/>
            </a:pPr>
            <a:r>
              <a:rPr lang="en-GB" sz="2400" b="0" strike="noStrike" spc="-1">
                <a:latin typeface="Arial"/>
              </a:rPr>
              <a:t>Third Outline Level</a:t>
            </a:r>
          </a:p>
          <a:p>
            <a:pPr marL="1728000" lvl="3" indent="-216000">
              <a:spcBef>
                <a:spcPts val="567"/>
              </a:spcBef>
              <a:buClr>
                <a:srgbClr val="000000"/>
              </a:buClr>
              <a:buSzPct val="75000"/>
              <a:buFont typeface="Symbol" charset="2"/>
              <a:buChar char=""/>
            </a:pPr>
            <a:r>
              <a:rPr lang="en-GB" sz="2000" b="0" strike="noStrike" spc="-1">
                <a:latin typeface="Arial"/>
              </a:rPr>
              <a:t>Fourth Outline Level</a:t>
            </a:r>
          </a:p>
          <a:p>
            <a:pPr marL="2160000" lvl="4" indent="-216000">
              <a:spcBef>
                <a:spcPts val="283"/>
              </a:spcBef>
              <a:buClr>
                <a:srgbClr val="000000"/>
              </a:buClr>
              <a:buSzPct val="45000"/>
              <a:buFont typeface="Wingdings" charset="2"/>
              <a:buChar char=""/>
            </a:pPr>
            <a:r>
              <a:rPr lang="en-GB" sz="2000" b="0" strike="noStrike" spc="-1">
                <a:latin typeface="Arial"/>
              </a:rPr>
              <a:t>Fifth Outline Level</a:t>
            </a:r>
          </a:p>
          <a:p>
            <a:pPr marL="2592000" lvl="5" indent="-216000">
              <a:spcBef>
                <a:spcPts val="283"/>
              </a:spcBef>
              <a:buClr>
                <a:srgbClr val="000000"/>
              </a:buClr>
              <a:buSzPct val="45000"/>
              <a:buFont typeface="Wingdings" charset="2"/>
              <a:buChar char=""/>
            </a:pPr>
            <a:r>
              <a:rPr lang="en-GB" sz="2000" b="0" strike="noStrike" spc="-1">
                <a:latin typeface="Arial"/>
              </a:rPr>
              <a:t>Sixth Outline Level</a:t>
            </a:r>
          </a:p>
          <a:p>
            <a:pPr marL="3024000" lvl="6" indent="-216000">
              <a:spcBef>
                <a:spcPts val="283"/>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0" name="Group 1"/>
          <p:cNvGrpSpPr/>
          <p:nvPr/>
        </p:nvGrpSpPr>
        <p:grpSpPr>
          <a:xfrm>
            <a:off x="0" y="-8640"/>
            <a:ext cx="12190680" cy="6865200"/>
            <a:chOff x="0" y="-8640"/>
            <a:chExt cx="12190680" cy="6865200"/>
          </a:xfrm>
        </p:grpSpPr>
        <p:sp>
          <p:nvSpPr>
            <p:cNvPr id="61" name="CustomShape 2"/>
            <p:cNvSpPr/>
            <p:nvPr/>
          </p:nvSpPr>
          <p:spPr>
            <a:xfrm>
              <a:off x="9371160" y="0"/>
              <a:ext cx="1217880" cy="6856560"/>
            </a:xfrm>
            <a:custGeom>
              <a:avLst/>
              <a:gdLst/>
              <a:ahLst/>
              <a:cxnLst/>
              <a:rect l="l" t="t" r="r" b="b"/>
              <a:pathLst>
                <a:path w="21600" h="21600">
                  <a:moveTo>
                    <a:pt x="0" y="0"/>
                  </a:moveTo>
                  <a:lnTo>
                    <a:pt x="21600" y="21600"/>
                  </a:lnTo>
                </a:path>
              </a:pathLst>
            </a:custGeom>
            <a:noFill/>
            <a:ln w="9360">
              <a:solidFill>
                <a:schemeClr val="accent1">
                  <a:alpha val="69803"/>
                </a:schemeClr>
              </a:solidFill>
              <a:round/>
            </a:ln>
          </p:spPr>
          <p:style>
            <a:lnRef idx="0">
              <a:scrgbClr r="0" g="0" b="0"/>
            </a:lnRef>
            <a:fillRef idx="0">
              <a:scrgbClr r="0" g="0" b="0"/>
            </a:fillRef>
            <a:effectRef idx="0">
              <a:scrgbClr r="0" g="0" b="0"/>
            </a:effectRef>
            <a:fontRef idx="minor"/>
          </p:style>
        </p:sp>
        <p:sp>
          <p:nvSpPr>
            <p:cNvPr id="62" name="CustomShape 3"/>
            <p:cNvSpPr/>
            <p:nvPr/>
          </p:nvSpPr>
          <p:spPr>
            <a:xfrm flipH="1">
              <a:off x="7423920" y="3681360"/>
              <a:ext cx="4762080" cy="3175200"/>
            </a:xfrm>
            <a:custGeom>
              <a:avLst/>
              <a:gdLst/>
              <a:ahLst/>
              <a:cxnLst/>
              <a:rect l="l" t="t" r="r" b="b"/>
              <a:pathLst>
                <a:path w="21600" h="21600">
                  <a:moveTo>
                    <a:pt x="0" y="0"/>
                  </a:moveTo>
                  <a:lnTo>
                    <a:pt x="21600" y="21600"/>
                  </a:lnTo>
                </a:path>
              </a:pathLst>
            </a:custGeom>
            <a:noFill/>
            <a:ln w="9360">
              <a:solidFill>
                <a:schemeClr val="accent1">
                  <a:alpha val="69803"/>
                </a:schemeClr>
              </a:solidFill>
              <a:round/>
            </a:ln>
          </p:spPr>
          <p:style>
            <a:lnRef idx="0">
              <a:scrgbClr r="0" g="0" b="0"/>
            </a:lnRef>
            <a:fillRef idx="0">
              <a:scrgbClr r="0" g="0" b="0"/>
            </a:fillRef>
            <a:effectRef idx="0">
              <a:scrgbClr r="0" g="0" b="0"/>
            </a:effectRef>
            <a:fontRef idx="minor"/>
          </p:style>
        </p:sp>
        <p:sp>
          <p:nvSpPr>
            <p:cNvPr id="63" name="CustomShape 4"/>
            <p:cNvSpPr/>
            <p:nvPr/>
          </p:nvSpPr>
          <p:spPr>
            <a:xfrm>
              <a:off x="9181440" y="-8640"/>
              <a:ext cx="3006000" cy="686520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p:spPr>
          <p:style>
            <a:lnRef idx="0">
              <a:scrgbClr r="0" g="0" b="0"/>
            </a:lnRef>
            <a:fillRef idx="0">
              <a:scrgbClr r="0" g="0" b="0"/>
            </a:fillRef>
            <a:effectRef idx="0">
              <a:scrgbClr r="0" g="0" b="0"/>
            </a:effectRef>
            <a:fontRef idx="minor"/>
          </p:style>
        </p:sp>
        <p:sp>
          <p:nvSpPr>
            <p:cNvPr id="64" name="CustomShape 5"/>
            <p:cNvSpPr/>
            <p:nvPr/>
          </p:nvSpPr>
          <p:spPr>
            <a:xfrm>
              <a:off x="9603360" y="-8640"/>
              <a:ext cx="2586960" cy="686520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p:spPr>
          <p:style>
            <a:lnRef idx="0">
              <a:scrgbClr r="0" g="0" b="0"/>
            </a:lnRef>
            <a:fillRef idx="0">
              <a:scrgbClr r="0" g="0" b="0"/>
            </a:fillRef>
            <a:effectRef idx="0">
              <a:scrgbClr r="0" g="0" b="0"/>
            </a:effectRef>
            <a:fontRef idx="minor"/>
          </p:style>
        </p:sp>
        <p:sp>
          <p:nvSpPr>
            <p:cNvPr id="65" name="CustomShape 6"/>
            <p:cNvSpPr/>
            <p:nvPr/>
          </p:nvSpPr>
          <p:spPr>
            <a:xfrm>
              <a:off x="8932320" y="3048120"/>
              <a:ext cx="3258360" cy="3808440"/>
            </a:xfrm>
            <a:prstGeom prst="triangle">
              <a:avLst>
                <a:gd name="adj" fmla="val 100000"/>
              </a:avLst>
            </a:prstGeom>
            <a:solidFill>
              <a:srgbClr val="16B0E3">
                <a:alpha val="66000"/>
              </a:srgbClr>
            </a:solidFill>
            <a:ln>
              <a:noFill/>
            </a:ln>
          </p:spPr>
          <p:style>
            <a:lnRef idx="0">
              <a:scrgbClr r="0" g="0" b="0"/>
            </a:lnRef>
            <a:fillRef idx="0">
              <a:scrgbClr r="0" g="0" b="0"/>
            </a:fillRef>
            <a:effectRef idx="0">
              <a:scrgbClr r="0" g="0" b="0"/>
            </a:effectRef>
            <a:fontRef idx="minor"/>
          </p:style>
        </p:sp>
        <p:sp>
          <p:nvSpPr>
            <p:cNvPr id="66" name="CustomShape 7"/>
            <p:cNvSpPr/>
            <p:nvPr/>
          </p:nvSpPr>
          <p:spPr>
            <a:xfrm>
              <a:off x="9334440" y="-8640"/>
              <a:ext cx="2853000" cy="68652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16B0E3">
                <a:alpha val="50000"/>
              </a:srgbClr>
            </a:solidFill>
            <a:ln>
              <a:noFill/>
            </a:ln>
          </p:spPr>
          <p:style>
            <a:lnRef idx="0">
              <a:scrgbClr r="0" g="0" b="0"/>
            </a:lnRef>
            <a:fillRef idx="0">
              <a:scrgbClr r="0" g="0" b="0"/>
            </a:fillRef>
            <a:effectRef idx="0">
              <a:scrgbClr r="0" g="0" b="0"/>
            </a:effectRef>
            <a:fontRef idx="minor"/>
          </p:style>
        </p:sp>
        <p:sp>
          <p:nvSpPr>
            <p:cNvPr id="67" name="CustomShape 8"/>
            <p:cNvSpPr/>
            <p:nvPr/>
          </p:nvSpPr>
          <p:spPr>
            <a:xfrm>
              <a:off x="10898640" y="-8640"/>
              <a:ext cx="1288800" cy="686520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p:spPr>
          <p:style>
            <a:lnRef idx="0">
              <a:scrgbClr r="0" g="0" b="0"/>
            </a:lnRef>
            <a:fillRef idx="0">
              <a:scrgbClr r="0" g="0" b="0"/>
            </a:fillRef>
            <a:effectRef idx="0">
              <a:scrgbClr r="0" g="0" b="0"/>
            </a:effectRef>
            <a:fontRef idx="minor"/>
          </p:style>
        </p:sp>
        <p:sp>
          <p:nvSpPr>
            <p:cNvPr id="68" name="CustomShape 9"/>
            <p:cNvSpPr/>
            <p:nvPr/>
          </p:nvSpPr>
          <p:spPr>
            <a:xfrm>
              <a:off x="10938960" y="-8640"/>
              <a:ext cx="1248480" cy="686520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226292">
                <a:alpha val="80000"/>
              </a:srgbClr>
            </a:solidFill>
            <a:ln>
              <a:noFill/>
            </a:ln>
          </p:spPr>
          <p:style>
            <a:lnRef idx="0">
              <a:scrgbClr r="0" g="0" b="0"/>
            </a:lnRef>
            <a:fillRef idx="0">
              <a:scrgbClr r="0" g="0" b="0"/>
            </a:fillRef>
            <a:effectRef idx="0">
              <a:scrgbClr r="0" g="0" b="0"/>
            </a:effectRef>
            <a:fontRef idx="minor"/>
          </p:style>
        </p:sp>
        <p:sp>
          <p:nvSpPr>
            <p:cNvPr id="69" name="CustomShape 10"/>
            <p:cNvSpPr/>
            <p:nvPr/>
          </p:nvSpPr>
          <p:spPr>
            <a:xfrm>
              <a:off x="10371600" y="3589920"/>
              <a:ext cx="1815840" cy="3266640"/>
            </a:xfrm>
            <a:prstGeom prst="triangle">
              <a:avLst>
                <a:gd name="adj" fmla="val 100000"/>
              </a:avLst>
            </a:prstGeom>
            <a:solidFill>
              <a:srgbClr val="16B0E3">
                <a:alpha val="66000"/>
              </a:srgbClr>
            </a:solidFill>
            <a:ln>
              <a:noFill/>
            </a:ln>
          </p:spPr>
          <p:style>
            <a:lnRef idx="0">
              <a:scrgbClr r="0" g="0" b="0"/>
            </a:lnRef>
            <a:fillRef idx="0">
              <a:scrgbClr r="0" g="0" b="0"/>
            </a:fillRef>
            <a:effectRef idx="0">
              <a:scrgbClr r="0" g="0" b="0"/>
            </a:effectRef>
            <a:fontRef idx="minor"/>
          </p:style>
        </p:sp>
        <p:sp>
          <p:nvSpPr>
            <p:cNvPr id="70" name="CustomShape 11"/>
            <p:cNvSpPr/>
            <p:nvPr/>
          </p:nvSpPr>
          <p:spPr>
            <a:xfrm>
              <a:off x="0" y="4013280"/>
              <a:ext cx="447120" cy="2843280"/>
            </a:xfrm>
            <a:prstGeom prst="triangle">
              <a:avLst>
                <a:gd name="adj" fmla="val 0"/>
              </a:avLst>
            </a:prstGeom>
            <a:solidFill>
              <a:schemeClr val="accent1">
                <a:alpha val="70000"/>
              </a:schemeClr>
            </a:solidFill>
            <a:ln>
              <a:noFill/>
            </a:ln>
          </p:spPr>
          <p:style>
            <a:lnRef idx="0">
              <a:scrgbClr r="0" g="0" b="0"/>
            </a:lnRef>
            <a:fillRef idx="0">
              <a:scrgbClr r="0" g="0" b="0"/>
            </a:fillRef>
            <a:effectRef idx="0">
              <a:scrgbClr r="0" g="0" b="0"/>
            </a:effectRef>
            <a:fontRef idx="minor"/>
          </p:style>
        </p:sp>
      </p:grpSp>
      <p:sp>
        <p:nvSpPr>
          <p:cNvPr id="71" name="PlaceHolder 1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GB" sz="4400" b="0" strike="noStrike" spc="-1">
                <a:latin typeface="Arial"/>
              </a:rPr>
              <a:t>Click to edit the title text format</a:t>
            </a:r>
          </a:p>
        </p:txBody>
      </p:sp>
      <p:sp>
        <p:nvSpPr>
          <p:cNvPr id="72" name="PlaceHolder 1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latin typeface="Arial"/>
              </a:rPr>
              <a:t>Second Outline Level</a:t>
            </a:r>
          </a:p>
          <a:p>
            <a:pPr marL="1296000" lvl="2" indent="-288000">
              <a:spcBef>
                <a:spcPts val="850"/>
              </a:spcBef>
              <a:buClr>
                <a:srgbClr val="000000"/>
              </a:buClr>
              <a:buSzPct val="45000"/>
              <a:buFont typeface="Wingdings" charset="2"/>
              <a:buChar char=""/>
            </a:pPr>
            <a:r>
              <a:rPr lang="en-GB" sz="2400" b="0" strike="noStrike" spc="-1">
                <a:latin typeface="Arial"/>
              </a:rPr>
              <a:t>Third Outline Level</a:t>
            </a:r>
          </a:p>
          <a:p>
            <a:pPr marL="1728000" lvl="3" indent="-216000">
              <a:spcBef>
                <a:spcPts val="567"/>
              </a:spcBef>
              <a:buClr>
                <a:srgbClr val="000000"/>
              </a:buClr>
              <a:buSzPct val="75000"/>
              <a:buFont typeface="Symbol" charset="2"/>
              <a:buChar char=""/>
            </a:pPr>
            <a:r>
              <a:rPr lang="en-GB" sz="2000" b="0" strike="noStrike" spc="-1">
                <a:latin typeface="Arial"/>
              </a:rPr>
              <a:t>Fourth Outline Level</a:t>
            </a:r>
          </a:p>
          <a:p>
            <a:pPr marL="2160000" lvl="4" indent="-216000">
              <a:spcBef>
                <a:spcPts val="283"/>
              </a:spcBef>
              <a:buClr>
                <a:srgbClr val="000000"/>
              </a:buClr>
              <a:buSzPct val="45000"/>
              <a:buFont typeface="Wingdings" charset="2"/>
              <a:buChar char=""/>
            </a:pPr>
            <a:r>
              <a:rPr lang="en-GB" sz="2000" b="0" strike="noStrike" spc="-1">
                <a:latin typeface="Arial"/>
              </a:rPr>
              <a:t>Fifth Outline Level</a:t>
            </a:r>
          </a:p>
          <a:p>
            <a:pPr marL="2592000" lvl="5" indent="-216000">
              <a:spcBef>
                <a:spcPts val="283"/>
              </a:spcBef>
              <a:buClr>
                <a:srgbClr val="000000"/>
              </a:buClr>
              <a:buSzPct val="45000"/>
              <a:buFont typeface="Wingdings" charset="2"/>
              <a:buChar char=""/>
            </a:pPr>
            <a:r>
              <a:rPr lang="en-GB" sz="2000" b="0" strike="noStrike" spc="-1">
                <a:latin typeface="Arial"/>
              </a:rPr>
              <a:t>Sixth Outline Level</a:t>
            </a:r>
          </a:p>
          <a:p>
            <a:pPr marL="3024000" lvl="6" indent="-216000">
              <a:spcBef>
                <a:spcPts val="283"/>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9" name="Group 1"/>
          <p:cNvGrpSpPr/>
          <p:nvPr/>
        </p:nvGrpSpPr>
        <p:grpSpPr>
          <a:xfrm>
            <a:off x="0" y="-8640"/>
            <a:ext cx="12190680" cy="6865200"/>
            <a:chOff x="0" y="-8640"/>
            <a:chExt cx="12190680" cy="6865200"/>
          </a:xfrm>
        </p:grpSpPr>
        <p:sp>
          <p:nvSpPr>
            <p:cNvPr id="110" name="CustomShape 2"/>
            <p:cNvSpPr/>
            <p:nvPr/>
          </p:nvSpPr>
          <p:spPr>
            <a:xfrm>
              <a:off x="9371160" y="0"/>
              <a:ext cx="1217880" cy="6856560"/>
            </a:xfrm>
            <a:custGeom>
              <a:avLst/>
              <a:gdLst/>
              <a:ahLst/>
              <a:cxnLst/>
              <a:rect l="l" t="t" r="r" b="b"/>
              <a:pathLst>
                <a:path w="21600" h="21600">
                  <a:moveTo>
                    <a:pt x="0" y="0"/>
                  </a:moveTo>
                  <a:lnTo>
                    <a:pt x="21600" y="21600"/>
                  </a:lnTo>
                </a:path>
              </a:pathLst>
            </a:custGeom>
            <a:noFill/>
            <a:ln w="9360">
              <a:solidFill>
                <a:schemeClr val="accent1">
                  <a:alpha val="69803"/>
                </a:schemeClr>
              </a:solidFill>
              <a:round/>
            </a:ln>
          </p:spPr>
          <p:style>
            <a:lnRef idx="0">
              <a:scrgbClr r="0" g="0" b="0"/>
            </a:lnRef>
            <a:fillRef idx="0">
              <a:scrgbClr r="0" g="0" b="0"/>
            </a:fillRef>
            <a:effectRef idx="0">
              <a:scrgbClr r="0" g="0" b="0"/>
            </a:effectRef>
            <a:fontRef idx="minor"/>
          </p:style>
        </p:sp>
        <p:sp>
          <p:nvSpPr>
            <p:cNvPr id="111" name="CustomShape 3"/>
            <p:cNvSpPr/>
            <p:nvPr/>
          </p:nvSpPr>
          <p:spPr>
            <a:xfrm flipH="1">
              <a:off x="7423920" y="3681360"/>
              <a:ext cx="4762080" cy="3175200"/>
            </a:xfrm>
            <a:custGeom>
              <a:avLst/>
              <a:gdLst/>
              <a:ahLst/>
              <a:cxnLst/>
              <a:rect l="l" t="t" r="r" b="b"/>
              <a:pathLst>
                <a:path w="21600" h="21600">
                  <a:moveTo>
                    <a:pt x="0" y="0"/>
                  </a:moveTo>
                  <a:lnTo>
                    <a:pt x="21600" y="21600"/>
                  </a:lnTo>
                </a:path>
              </a:pathLst>
            </a:custGeom>
            <a:noFill/>
            <a:ln w="9360">
              <a:solidFill>
                <a:schemeClr val="accent1">
                  <a:alpha val="69803"/>
                </a:schemeClr>
              </a:solidFill>
              <a:round/>
            </a:ln>
          </p:spPr>
          <p:style>
            <a:lnRef idx="0">
              <a:scrgbClr r="0" g="0" b="0"/>
            </a:lnRef>
            <a:fillRef idx="0">
              <a:scrgbClr r="0" g="0" b="0"/>
            </a:fillRef>
            <a:effectRef idx="0">
              <a:scrgbClr r="0" g="0" b="0"/>
            </a:effectRef>
            <a:fontRef idx="minor"/>
          </p:style>
        </p:sp>
        <p:sp>
          <p:nvSpPr>
            <p:cNvPr id="112" name="CustomShape 4"/>
            <p:cNvSpPr/>
            <p:nvPr/>
          </p:nvSpPr>
          <p:spPr>
            <a:xfrm>
              <a:off x="9181440" y="-8640"/>
              <a:ext cx="3006000" cy="686520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p:spPr>
          <p:style>
            <a:lnRef idx="0">
              <a:scrgbClr r="0" g="0" b="0"/>
            </a:lnRef>
            <a:fillRef idx="0">
              <a:scrgbClr r="0" g="0" b="0"/>
            </a:fillRef>
            <a:effectRef idx="0">
              <a:scrgbClr r="0" g="0" b="0"/>
            </a:effectRef>
            <a:fontRef idx="minor"/>
          </p:style>
        </p:sp>
        <p:sp>
          <p:nvSpPr>
            <p:cNvPr id="113" name="CustomShape 5"/>
            <p:cNvSpPr/>
            <p:nvPr/>
          </p:nvSpPr>
          <p:spPr>
            <a:xfrm>
              <a:off x="9603360" y="-8640"/>
              <a:ext cx="2586960" cy="686520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p:spPr>
          <p:style>
            <a:lnRef idx="0">
              <a:scrgbClr r="0" g="0" b="0"/>
            </a:lnRef>
            <a:fillRef idx="0">
              <a:scrgbClr r="0" g="0" b="0"/>
            </a:fillRef>
            <a:effectRef idx="0">
              <a:scrgbClr r="0" g="0" b="0"/>
            </a:effectRef>
            <a:fontRef idx="minor"/>
          </p:style>
        </p:sp>
        <p:sp>
          <p:nvSpPr>
            <p:cNvPr id="114" name="CustomShape 6"/>
            <p:cNvSpPr/>
            <p:nvPr/>
          </p:nvSpPr>
          <p:spPr>
            <a:xfrm>
              <a:off x="8932320" y="3048120"/>
              <a:ext cx="3258360" cy="3808440"/>
            </a:xfrm>
            <a:prstGeom prst="triangle">
              <a:avLst>
                <a:gd name="adj" fmla="val 100000"/>
              </a:avLst>
            </a:prstGeom>
            <a:solidFill>
              <a:srgbClr val="16B0E3">
                <a:alpha val="66000"/>
              </a:srgbClr>
            </a:solidFill>
            <a:ln>
              <a:noFill/>
            </a:ln>
          </p:spPr>
          <p:style>
            <a:lnRef idx="0">
              <a:scrgbClr r="0" g="0" b="0"/>
            </a:lnRef>
            <a:fillRef idx="0">
              <a:scrgbClr r="0" g="0" b="0"/>
            </a:fillRef>
            <a:effectRef idx="0">
              <a:scrgbClr r="0" g="0" b="0"/>
            </a:effectRef>
            <a:fontRef idx="minor"/>
          </p:style>
        </p:sp>
        <p:sp>
          <p:nvSpPr>
            <p:cNvPr id="115" name="CustomShape 7"/>
            <p:cNvSpPr/>
            <p:nvPr/>
          </p:nvSpPr>
          <p:spPr>
            <a:xfrm>
              <a:off x="9334440" y="-8640"/>
              <a:ext cx="2853000" cy="68652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16B0E3">
                <a:alpha val="50000"/>
              </a:srgbClr>
            </a:solidFill>
            <a:ln>
              <a:noFill/>
            </a:ln>
          </p:spPr>
          <p:style>
            <a:lnRef idx="0">
              <a:scrgbClr r="0" g="0" b="0"/>
            </a:lnRef>
            <a:fillRef idx="0">
              <a:scrgbClr r="0" g="0" b="0"/>
            </a:fillRef>
            <a:effectRef idx="0">
              <a:scrgbClr r="0" g="0" b="0"/>
            </a:effectRef>
            <a:fontRef idx="minor"/>
          </p:style>
        </p:sp>
        <p:sp>
          <p:nvSpPr>
            <p:cNvPr id="116" name="CustomShape 8"/>
            <p:cNvSpPr/>
            <p:nvPr/>
          </p:nvSpPr>
          <p:spPr>
            <a:xfrm>
              <a:off x="10898640" y="-8640"/>
              <a:ext cx="1288800" cy="686520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p:spPr>
          <p:style>
            <a:lnRef idx="0">
              <a:scrgbClr r="0" g="0" b="0"/>
            </a:lnRef>
            <a:fillRef idx="0">
              <a:scrgbClr r="0" g="0" b="0"/>
            </a:fillRef>
            <a:effectRef idx="0">
              <a:scrgbClr r="0" g="0" b="0"/>
            </a:effectRef>
            <a:fontRef idx="minor"/>
          </p:style>
        </p:sp>
        <p:sp>
          <p:nvSpPr>
            <p:cNvPr id="117" name="CustomShape 9"/>
            <p:cNvSpPr/>
            <p:nvPr/>
          </p:nvSpPr>
          <p:spPr>
            <a:xfrm>
              <a:off x="10938960" y="-8640"/>
              <a:ext cx="1248480" cy="686520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226292">
                <a:alpha val="80000"/>
              </a:srgbClr>
            </a:solidFill>
            <a:ln>
              <a:noFill/>
            </a:ln>
          </p:spPr>
          <p:style>
            <a:lnRef idx="0">
              <a:scrgbClr r="0" g="0" b="0"/>
            </a:lnRef>
            <a:fillRef idx="0">
              <a:scrgbClr r="0" g="0" b="0"/>
            </a:fillRef>
            <a:effectRef idx="0">
              <a:scrgbClr r="0" g="0" b="0"/>
            </a:effectRef>
            <a:fontRef idx="minor"/>
          </p:style>
        </p:sp>
        <p:sp>
          <p:nvSpPr>
            <p:cNvPr id="118" name="CustomShape 10"/>
            <p:cNvSpPr/>
            <p:nvPr/>
          </p:nvSpPr>
          <p:spPr>
            <a:xfrm>
              <a:off x="10371600" y="3589920"/>
              <a:ext cx="1815840" cy="3266640"/>
            </a:xfrm>
            <a:prstGeom prst="triangle">
              <a:avLst>
                <a:gd name="adj" fmla="val 100000"/>
              </a:avLst>
            </a:prstGeom>
            <a:solidFill>
              <a:srgbClr val="16B0E3">
                <a:alpha val="66000"/>
              </a:srgbClr>
            </a:solidFill>
            <a:ln>
              <a:noFill/>
            </a:ln>
          </p:spPr>
          <p:style>
            <a:lnRef idx="0">
              <a:scrgbClr r="0" g="0" b="0"/>
            </a:lnRef>
            <a:fillRef idx="0">
              <a:scrgbClr r="0" g="0" b="0"/>
            </a:fillRef>
            <a:effectRef idx="0">
              <a:scrgbClr r="0" g="0" b="0"/>
            </a:effectRef>
            <a:fontRef idx="minor"/>
          </p:style>
        </p:sp>
        <p:sp>
          <p:nvSpPr>
            <p:cNvPr id="119" name="CustomShape 11"/>
            <p:cNvSpPr/>
            <p:nvPr/>
          </p:nvSpPr>
          <p:spPr>
            <a:xfrm>
              <a:off x="0" y="4013280"/>
              <a:ext cx="447120" cy="2843280"/>
            </a:xfrm>
            <a:prstGeom prst="triangle">
              <a:avLst>
                <a:gd name="adj" fmla="val 0"/>
              </a:avLst>
            </a:prstGeom>
            <a:solidFill>
              <a:schemeClr val="accent1">
                <a:alpha val="70000"/>
              </a:schemeClr>
            </a:solidFill>
            <a:ln>
              <a:noFill/>
            </a:ln>
          </p:spPr>
          <p:style>
            <a:lnRef idx="0">
              <a:scrgbClr r="0" g="0" b="0"/>
            </a:lnRef>
            <a:fillRef idx="0">
              <a:scrgbClr r="0" g="0" b="0"/>
            </a:fillRef>
            <a:effectRef idx="0">
              <a:scrgbClr r="0" g="0" b="0"/>
            </a:effectRef>
            <a:fontRef idx="minor"/>
          </p:style>
        </p:sp>
      </p:grpSp>
      <p:grpSp>
        <p:nvGrpSpPr>
          <p:cNvPr id="120" name="Group 12"/>
          <p:cNvGrpSpPr/>
          <p:nvPr/>
        </p:nvGrpSpPr>
        <p:grpSpPr>
          <a:xfrm>
            <a:off x="0" y="-8640"/>
            <a:ext cx="12190680" cy="6865200"/>
            <a:chOff x="0" y="-8640"/>
            <a:chExt cx="12190680" cy="6865200"/>
          </a:xfrm>
        </p:grpSpPr>
        <p:sp>
          <p:nvSpPr>
            <p:cNvPr id="121" name="CustomShape 13"/>
            <p:cNvSpPr/>
            <p:nvPr/>
          </p:nvSpPr>
          <p:spPr>
            <a:xfrm>
              <a:off x="0" y="-7920"/>
              <a:ext cx="862200" cy="5696640"/>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p:spPr>
          <p:style>
            <a:lnRef idx="0">
              <a:scrgbClr r="0" g="0" b="0"/>
            </a:lnRef>
            <a:fillRef idx="0">
              <a:scrgbClr r="0" g="0" b="0"/>
            </a:fillRef>
            <a:effectRef idx="0">
              <a:scrgbClr r="0" g="0" b="0"/>
            </a:effectRef>
            <a:fontRef idx="minor"/>
          </p:style>
        </p:sp>
        <p:sp>
          <p:nvSpPr>
            <p:cNvPr id="122" name="CustomShape 14"/>
            <p:cNvSpPr/>
            <p:nvPr/>
          </p:nvSpPr>
          <p:spPr>
            <a:xfrm>
              <a:off x="9371160" y="0"/>
              <a:ext cx="1217880" cy="6856560"/>
            </a:xfrm>
            <a:custGeom>
              <a:avLst/>
              <a:gdLst/>
              <a:ahLst/>
              <a:cxnLst/>
              <a:rect l="l" t="t" r="r" b="b"/>
              <a:pathLst>
                <a:path w="21600" h="21600">
                  <a:moveTo>
                    <a:pt x="0" y="0"/>
                  </a:moveTo>
                  <a:lnTo>
                    <a:pt x="21600" y="21600"/>
                  </a:lnTo>
                </a:path>
              </a:pathLst>
            </a:custGeom>
            <a:noFill/>
            <a:ln w="9360">
              <a:solidFill>
                <a:schemeClr val="accent1">
                  <a:alpha val="69803"/>
                </a:schemeClr>
              </a:solidFill>
              <a:round/>
            </a:ln>
          </p:spPr>
          <p:style>
            <a:lnRef idx="0">
              <a:scrgbClr r="0" g="0" b="0"/>
            </a:lnRef>
            <a:fillRef idx="0">
              <a:scrgbClr r="0" g="0" b="0"/>
            </a:fillRef>
            <a:effectRef idx="0">
              <a:scrgbClr r="0" g="0" b="0"/>
            </a:effectRef>
            <a:fontRef idx="minor"/>
          </p:style>
        </p:sp>
        <p:sp>
          <p:nvSpPr>
            <p:cNvPr id="123" name="CustomShape 15"/>
            <p:cNvSpPr/>
            <p:nvPr/>
          </p:nvSpPr>
          <p:spPr>
            <a:xfrm flipH="1">
              <a:off x="7423920" y="3681360"/>
              <a:ext cx="4762080" cy="3175200"/>
            </a:xfrm>
            <a:custGeom>
              <a:avLst/>
              <a:gdLst/>
              <a:ahLst/>
              <a:cxnLst/>
              <a:rect l="l" t="t" r="r" b="b"/>
              <a:pathLst>
                <a:path w="21600" h="21600">
                  <a:moveTo>
                    <a:pt x="0" y="0"/>
                  </a:moveTo>
                  <a:lnTo>
                    <a:pt x="21600" y="21600"/>
                  </a:lnTo>
                </a:path>
              </a:pathLst>
            </a:custGeom>
            <a:noFill/>
            <a:ln w="9360">
              <a:solidFill>
                <a:schemeClr val="accent1">
                  <a:alpha val="69803"/>
                </a:schemeClr>
              </a:solidFill>
              <a:round/>
            </a:ln>
          </p:spPr>
          <p:style>
            <a:lnRef idx="0">
              <a:scrgbClr r="0" g="0" b="0"/>
            </a:lnRef>
            <a:fillRef idx="0">
              <a:scrgbClr r="0" g="0" b="0"/>
            </a:fillRef>
            <a:effectRef idx="0">
              <a:scrgbClr r="0" g="0" b="0"/>
            </a:effectRef>
            <a:fontRef idx="minor"/>
          </p:style>
        </p:sp>
        <p:sp>
          <p:nvSpPr>
            <p:cNvPr id="124" name="CustomShape 16"/>
            <p:cNvSpPr/>
            <p:nvPr/>
          </p:nvSpPr>
          <p:spPr>
            <a:xfrm>
              <a:off x="9181440" y="-8640"/>
              <a:ext cx="3006000" cy="686520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p:spPr>
          <p:style>
            <a:lnRef idx="0">
              <a:scrgbClr r="0" g="0" b="0"/>
            </a:lnRef>
            <a:fillRef idx="0">
              <a:scrgbClr r="0" g="0" b="0"/>
            </a:fillRef>
            <a:effectRef idx="0">
              <a:scrgbClr r="0" g="0" b="0"/>
            </a:effectRef>
            <a:fontRef idx="minor"/>
          </p:style>
        </p:sp>
        <p:sp>
          <p:nvSpPr>
            <p:cNvPr id="125" name="CustomShape 17"/>
            <p:cNvSpPr/>
            <p:nvPr/>
          </p:nvSpPr>
          <p:spPr>
            <a:xfrm>
              <a:off x="9603360" y="-8640"/>
              <a:ext cx="2586960" cy="686520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p:spPr>
          <p:style>
            <a:lnRef idx="0">
              <a:scrgbClr r="0" g="0" b="0"/>
            </a:lnRef>
            <a:fillRef idx="0">
              <a:scrgbClr r="0" g="0" b="0"/>
            </a:fillRef>
            <a:effectRef idx="0">
              <a:scrgbClr r="0" g="0" b="0"/>
            </a:effectRef>
            <a:fontRef idx="minor"/>
          </p:style>
        </p:sp>
        <p:sp>
          <p:nvSpPr>
            <p:cNvPr id="126" name="CustomShape 18"/>
            <p:cNvSpPr/>
            <p:nvPr/>
          </p:nvSpPr>
          <p:spPr>
            <a:xfrm>
              <a:off x="8932320" y="3048120"/>
              <a:ext cx="3258360" cy="3808440"/>
            </a:xfrm>
            <a:prstGeom prst="triangle">
              <a:avLst>
                <a:gd name="adj" fmla="val 100000"/>
              </a:avLst>
            </a:prstGeom>
            <a:solidFill>
              <a:srgbClr val="16B0E3">
                <a:alpha val="66000"/>
              </a:srgbClr>
            </a:solidFill>
            <a:ln>
              <a:noFill/>
            </a:ln>
          </p:spPr>
          <p:style>
            <a:lnRef idx="0">
              <a:scrgbClr r="0" g="0" b="0"/>
            </a:lnRef>
            <a:fillRef idx="0">
              <a:scrgbClr r="0" g="0" b="0"/>
            </a:fillRef>
            <a:effectRef idx="0">
              <a:scrgbClr r="0" g="0" b="0"/>
            </a:effectRef>
            <a:fontRef idx="minor"/>
          </p:style>
        </p:sp>
        <p:sp>
          <p:nvSpPr>
            <p:cNvPr id="127" name="CustomShape 19"/>
            <p:cNvSpPr/>
            <p:nvPr/>
          </p:nvSpPr>
          <p:spPr>
            <a:xfrm>
              <a:off x="9334440" y="-8640"/>
              <a:ext cx="2853000" cy="68652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16B0E3">
                <a:alpha val="50000"/>
              </a:srgbClr>
            </a:solidFill>
            <a:ln>
              <a:noFill/>
            </a:ln>
          </p:spPr>
          <p:style>
            <a:lnRef idx="0">
              <a:scrgbClr r="0" g="0" b="0"/>
            </a:lnRef>
            <a:fillRef idx="0">
              <a:scrgbClr r="0" g="0" b="0"/>
            </a:fillRef>
            <a:effectRef idx="0">
              <a:scrgbClr r="0" g="0" b="0"/>
            </a:effectRef>
            <a:fontRef idx="minor"/>
          </p:style>
        </p:sp>
        <p:sp>
          <p:nvSpPr>
            <p:cNvPr id="128" name="CustomShape 20"/>
            <p:cNvSpPr/>
            <p:nvPr/>
          </p:nvSpPr>
          <p:spPr>
            <a:xfrm>
              <a:off x="10898640" y="-8640"/>
              <a:ext cx="1288800" cy="686520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p:spPr>
          <p:style>
            <a:lnRef idx="0">
              <a:scrgbClr r="0" g="0" b="0"/>
            </a:lnRef>
            <a:fillRef idx="0">
              <a:scrgbClr r="0" g="0" b="0"/>
            </a:fillRef>
            <a:effectRef idx="0">
              <a:scrgbClr r="0" g="0" b="0"/>
            </a:effectRef>
            <a:fontRef idx="minor"/>
          </p:style>
        </p:sp>
        <p:sp>
          <p:nvSpPr>
            <p:cNvPr id="129" name="CustomShape 21"/>
            <p:cNvSpPr/>
            <p:nvPr/>
          </p:nvSpPr>
          <p:spPr>
            <a:xfrm>
              <a:off x="10938960" y="-8640"/>
              <a:ext cx="1248480" cy="686520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226292">
                <a:alpha val="80000"/>
              </a:srgbClr>
            </a:solidFill>
            <a:ln>
              <a:noFill/>
            </a:ln>
          </p:spPr>
          <p:style>
            <a:lnRef idx="0">
              <a:scrgbClr r="0" g="0" b="0"/>
            </a:lnRef>
            <a:fillRef idx="0">
              <a:scrgbClr r="0" g="0" b="0"/>
            </a:fillRef>
            <a:effectRef idx="0">
              <a:scrgbClr r="0" g="0" b="0"/>
            </a:effectRef>
            <a:fontRef idx="minor"/>
          </p:style>
        </p:sp>
        <p:sp>
          <p:nvSpPr>
            <p:cNvPr id="130" name="CustomShape 22"/>
            <p:cNvSpPr/>
            <p:nvPr/>
          </p:nvSpPr>
          <p:spPr>
            <a:xfrm>
              <a:off x="10371600" y="3589920"/>
              <a:ext cx="1815840" cy="3266640"/>
            </a:xfrm>
            <a:prstGeom prst="triangle">
              <a:avLst>
                <a:gd name="adj" fmla="val 100000"/>
              </a:avLst>
            </a:prstGeom>
            <a:solidFill>
              <a:srgbClr val="16B0E3">
                <a:alpha val="66000"/>
              </a:srgbClr>
            </a:solidFill>
            <a:ln>
              <a:noFill/>
            </a:ln>
          </p:spPr>
          <p:style>
            <a:lnRef idx="0">
              <a:scrgbClr r="0" g="0" b="0"/>
            </a:lnRef>
            <a:fillRef idx="0">
              <a:scrgbClr r="0" g="0" b="0"/>
            </a:fillRef>
            <a:effectRef idx="0">
              <a:scrgbClr r="0" g="0" b="0"/>
            </a:effectRef>
            <a:fontRef idx="minor"/>
          </p:style>
        </p:sp>
      </p:grpSp>
      <p:sp>
        <p:nvSpPr>
          <p:cNvPr id="131" name="PlaceHolder 23"/>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GB" sz="4400" b="0" strike="noStrike" spc="-1">
                <a:latin typeface="Arial"/>
              </a:rPr>
              <a:t>Click to edit the title text format</a:t>
            </a:r>
          </a:p>
        </p:txBody>
      </p:sp>
      <p:sp>
        <p:nvSpPr>
          <p:cNvPr id="132" name="PlaceHolder 2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latin typeface="Arial"/>
              </a:rPr>
              <a:t>Second Outline Level</a:t>
            </a:r>
          </a:p>
          <a:p>
            <a:pPr marL="1296000" lvl="2" indent="-288000">
              <a:spcBef>
                <a:spcPts val="850"/>
              </a:spcBef>
              <a:buClr>
                <a:srgbClr val="000000"/>
              </a:buClr>
              <a:buSzPct val="45000"/>
              <a:buFont typeface="Wingdings" charset="2"/>
              <a:buChar char=""/>
            </a:pPr>
            <a:r>
              <a:rPr lang="en-GB" sz="2400" b="0" strike="noStrike" spc="-1">
                <a:latin typeface="Arial"/>
              </a:rPr>
              <a:t>Third Outline Level</a:t>
            </a:r>
          </a:p>
          <a:p>
            <a:pPr marL="1728000" lvl="3" indent="-216000">
              <a:spcBef>
                <a:spcPts val="567"/>
              </a:spcBef>
              <a:buClr>
                <a:srgbClr val="000000"/>
              </a:buClr>
              <a:buSzPct val="75000"/>
              <a:buFont typeface="Symbol" charset="2"/>
              <a:buChar char=""/>
            </a:pPr>
            <a:r>
              <a:rPr lang="en-GB" sz="2000" b="0" strike="noStrike" spc="-1">
                <a:latin typeface="Arial"/>
              </a:rPr>
              <a:t>Fourth Outline Level</a:t>
            </a:r>
          </a:p>
          <a:p>
            <a:pPr marL="2160000" lvl="4" indent="-216000">
              <a:spcBef>
                <a:spcPts val="283"/>
              </a:spcBef>
              <a:buClr>
                <a:srgbClr val="000000"/>
              </a:buClr>
              <a:buSzPct val="45000"/>
              <a:buFont typeface="Wingdings" charset="2"/>
              <a:buChar char=""/>
            </a:pPr>
            <a:r>
              <a:rPr lang="en-GB" sz="2000" b="0" strike="noStrike" spc="-1">
                <a:latin typeface="Arial"/>
              </a:rPr>
              <a:t>Fifth Outline Level</a:t>
            </a:r>
          </a:p>
          <a:p>
            <a:pPr marL="2592000" lvl="5" indent="-216000">
              <a:spcBef>
                <a:spcPts val="283"/>
              </a:spcBef>
              <a:buClr>
                <a:srgbClr val="000000"/>
              </a:buClr>
              <a:buSzPct val="45000"/>
              <a:buFont typeface="Wingdings" charset="2"/>
              <a:buChar char=""/>
            </a:pPr>
            <a:r>
              <a:rPr lang="en-GB" sz="2000" b="0" strike="noStrike" spc="-1">
                <a:latin typeface="Arial"/>
              </a:rPr>
              <a:t>Sixth Outline Level</a:t>
            </a:r>
          </a:p>
          <a:p>
            <a:pPr marL="3024000" lvl="6" indent="-216000">
              <a:spcBef>
                <a:spcPts val="283"/>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1506960" y="2404440"/>
            <a:ext cx="7765560" cy="164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r>
              <a:rPr lang="en-GB" sz="5400" b="0" strike="noStrike" spc="-1">
                <a:solidFill>
                  <a:srgbClr val="5FCBEF"/>
                </a:solidFill>
                <a:latin typeface="Arial"/>
                <a:ea typeface="Arial"/>
              </a:rPr>
              <a:t>SPEECH TO SIGN LANGUAGE TRANSLATION.</a:t>
            </a:r>
            <a:endParaRPr lang="en-GB" sz="5400" b="0" strike="noStrike" spc="-1">
              <a:latin typeface="Arial"/>
            </a:endParaRPr>
          </a:p>
        </p:txBody>
      </p:sp>
      <p:sp>
        <p:nvSpPr>
          <p:cNvPr id="170" name="CustomShape 2"/>
          <p:cNvSpPr/>
          <p:nvPr/>
        </p:nvSpPr>
        <p:spPr>
          <a:xfrm>
            <a:off x="1506960" y="4050720"/>
            <a:ext cx="776556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r">
              <a:lnSpc>
                <a:spcPct val="80000"/>
              </a:lnSpc>
            </a:pPr>
            <a:r>
              <a:rPr lang="en-GB" sz="1130" b="0" strike="noStrike" spc="-1" dirty="0" smtClean="0">
                <a:solidFill>
                  <a:srgbClr val="7F7F7F"/>
                </a:solidFill>
                <a:latin typeface="Trebuchet MS"/>
                <a:ea typeface="Trebuchet MS"/>
              </a:rPr>
              <a:t>PROJECT</a:t>
            </a:r>
            <a:endParaRPr lang="en-GB" sz="1130" b="0" strike="noStrike" spc="-1" dirty="0">
              <a:latin typeface="Arial"/>
            </a:endParaRPr>
          </a:p>
          <a:p>
            <a:pPr algn="r">
              <a:lnSpc>
                <a:spcPct val="80000"/>
              </a:lnSpc>
              <a:spcBef>
                <a:spcPts val="1001"/>
              </a:spcBef>
            </a:pPr>
            <a:r>
              <a:rPr lang="en-GB" sz="1130" spc="-1" dirty="0" smtClean="0">
                <a:solidFill>
                  <a:srgbClr val="7F7F7F"/>
                </a:solidFill>
                <a:latin typeface="Trebuchet MS"/>
                <a:ea typeface="Trebuchet MS"/>
              </a:rPr>
              <a:t>KIRAN SAMANT BE/C</a:t>
            </a:r>
            <a:r>
              <a:rPr lang="en-GB" sz="1130" b="0" strike="noStrike" spc="-1" dirty="0" smtClean="0">
                <a:solidFill>
                  <a:srgbClr val="7F7F7F"/>
                </a:solidFill>
                <a:latin typeface="Trebuchet MS"/>
                <a:ea typeface="Trebuchet MS"/>
              </a:rPr>
              <a:t> 17EE2026</a:t>
            </a:r>
            <a:endParaRPr lang="en-GB" sz="1130" b="0" strike="noStrike" spc="-1" dirty="0">
              <a:latin typeface="Arial"/>
            </a:endParaRPr>
          </a:p>
          <a:p>
            <a:pPr algn="r">
              <a:lnSpc>
                <a:spcPct val="80000"/>
              </a:lnSpc>
              <a:spcBef>
                <a:spcPts val="1001"/>
              </a:spcBef>
            </a:pPr>
            <a:r>
              <a:rPr lang="en-GB" sz="1130" spc="-1" dirty="0" smtClean="0">
                <a:solidFill>
                  <a:srgbClr val="7F7F7F"/>
                </a:solidFill>
                <a:latin typeface="Trebuchet MS"/>
                <a:ea typeface="Trebuchet MS"/>
              </a:rPr>
              <a:t>PRATHMESH SANKPAL</a:t>
            </a:r>
            <a:r>
              <a:rPr lang="en-GB" sz="1130" b="0" strike="noStrike" spc="-1" dirty="0" smtClean="0">
                <a:solidFill>
                  <a:srgbClr val="7F7F7F"/>
                </a:solidFill>
                <a:latin typeface="Trebuchet MS"/>
                <a:ea typeface="Trebuchet MS"/>
              </a:rPr>
              <a:t> BE/C 17EE1101</a:t>
            </a:r>
            <a:endParaRPr lang="en-GB" sz="1130" b="0" strike="noStrike" spc="-1" dirty="0">
              <a:latin typeface="Arial"/>
            </a:endParaRPr>
          </a:p>
          <a:p>
            <a:pPr algn="r">
              <a:lnSpc>
                <a:spcPct val="80000"/>
              </a:lnSpc>
              <a:spcBef>
                <a:spcPts val="1001"/>
              </a:spcBef>
            </a:pPr>
            <a:r>
              <a:rPr lang="en-GB" sz="1130" spc="-1" dirty="0" smtClean="0">
                <a:solidFill>
                  <a:srgbClr val="7F7F7F"/>
                </a:solidFill>
                <a:latin typeface="Trebuchet MS"/>
                <a:ea typeface="Trebuchet MS"/>
              </a:rPr>
              <a:t>ANUJA SALVI</a:t>
            </a:r>
            <a:r>
              <a:rPr lang="en-GB" sz="1130" b="0" strike="noStrike" spc="-1" dirty="0" smtClean="0">
                <a:solidFill>
                  <a:srgbClr val="7F7F7F"/>
                </a:solidFill>
                <a:latin typeface="Trebuchet MS"/>
                <a:ea typeface="Trebuchet MS"/>
              </a:rPr>
              <a:t> BE/C 17EE2006</a:t>
            </a:r>
            <a:endParaRPr lang="en-GB" sz="113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677160" y="540000"/>
            <a:ext cx="8595360" cy="70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GB" sz="3600" b="0" strike="noStrike" spc="-1">
                <a:solidFill>
                  <a:srgbClr val="5FCBEF"/>
                </a:solidFill>
                <a:latin typeface="Trebuchet MS"/>
                <a:ea typeface="Trebuchet MS"/>
              </a:rPr>
              <a:t>MODULES USED</a:t>
            </a:r>
            <a:endParaRPr lang="en-GB" sz="3600" b="0" strike="noStrike" spc="-1">
              <a:latin typeface="Arial"/>
            </a:endParaRPr>
          </a:p>
        </p:txBody>
      </p:sp>
      <p:sp>
        <p:nvSpPr>
          <p:cNvPr id="185" name="CustomShape 2"/>
          <p:cNvSpPr/>
          <p:nvPr/>
        </p:nvSpPr>
        <p:spPr>
          <a:xfrm>
            <a:off x="677160" y="1679760"/>
            <a:ext cx="8595360" cy="472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1640">
              <a:lnSpc>
                <a:spcPct val="90000"/>
              </a:lnSpc>
              <a:buClr>
                <a:srgbClr val="5FCBEF"/>
              </a:buClr>
              <a:buFont typeface="Noto Sans Symbols"/>
              <a:buChar char="►"/>
            </a:pPr>
            <a:r>
              <a:rPr lang="en-GB" sz="1670" b="0" strike="noStrike" spc="-1">
                <a:solidFill>
                  <a:srgbClr val="3F3F3F"/>
                </a:solidFill>
                <a:latin typeface="Trebuchet MS"/>
                <a:ea typeface="Trebuchet MS"/>
              </a:rPr>
              <a:t> SpeechRecognition : pip install SpeechRecognition</a:t>
            </a:r>
            <a:endParaRPr lang="en-GB" sz="1670" b="0" strike="noStrike" spc="-1">
              <a:latin typeface="Arial"/>
            </a:endParaRPr>
          </a:p>
          <a:p>
            <a:pPr marL="343080" indent="-341640">
              <a:lnSpc>
                <a:spcPct val="90000"/>
              </a:lnSpc>
              <a:spcBef>
                <a:spcPts val="1001"/>
              </a:spcBef>
              <a:buClr>
                <a:srgbClr val="5FCBEF"/>
              </a:buClr>
              <a:buFont typeface="Noto Sans Symbols"/>
              <a:buChar char="►"/>
            </a:pPr>
            <a:r>
              <a:rPr lang="en-GB" sz="1670" b="0" strike="noStrike" spc="-1">
                <a:solidFill>
                  <a:srgbClr val="3F3F3F"/>
                </a:solidFill>
                <a:latin typeface="Trebuchet MS"/>
                <a:ea typeface="Trebuchet MS"/>
              </a:rPr>
              <a:t> Googletrans: pip install Googletrans</a:t>
            </a:r>
            <a:endParaRPr lang="en-GB" sz="1670" b="0" strike="noStrike" spc="-1">
              <a:latin typeface="Arial"/>
            </a:endParaRPr>
          </a:p>
          <a:p>
            <a:pPr marL="343080" indent="-341640">
              <a:lnSpc>
                <a:spcPct val="90000"/>
              </a:lnSpc>
              <a:spcBef>
                <a:spcPts val="1001"/>
              </a:spcBef>
              <a:buClr>
                <a:srgbClr val="5FCBEF"/>
              </a:buClr>
              <a:buFont typeface="Noto Sans Symbols"/>
              <a:buChar char="►"/>
            </a:pPr>
            <a:r>
              <a:rPr lang="en-GB" sz="1670" b="0" strike="noStrike" spc="-1">
                <a:solidFill>
                  <a:srgbClr val="3F3F3F"/>
                </a:solidFill>
                <a:latin typeface="Trebuchet MS"/>
                <a:ea typeface="Trebuchet MS"/>
              </a:rPr>
              <a:t>Numpy: pip install numpy</a:t>
            </a:r>
            <a:endParaRPr lang="en-GB" sz="1670" b="0" strike="noStrike" spc="-1">
              <a:latin typeface="Arial"/>
            </a:endParaRPr>
          </a:p>
          <a:p>
            <a:pPr marL="343080" indent="-341640">
              <a:lnSpc>
                <a:spcPct val="90000"/>
              </a:lnSpc>
              <a:spcBef>
                <a:spcPts val="1001"/>
              </a:spcBef>
              <a:buClr>
                <a:srgbClr val="5FCBEF"/>
              </a:buClr>
              <a:buFont typeface="Noto Sans Symbols"/>
              <a:buChar char="►"/>
            </a:pPr>
            <a:r>
              <a:rPr lang="en-GB" sz="1670" b="0" strike="noStrike" spc="-1">
                <a:solidFill>
                  <a:srgbClr val="3F3F3F"/>
                </a:solidFill>
                <a:latin typeface="Trebuchet MS"/>
                <a:ea typeface="Trebuchet MS"/>
              </a:rPr>
              <a:t> Matplotlib : pip install matplotlib.pyplot</a:t>
            </a:r>
            <a:endParaRPr lang="en-GB" sz="1670" b="0" strike="noStrike" spc="-1">
              <a:latin typeface="Arial"/>
            </a:endParaRPr>
          </a:p>
          <a:p>
            <a:pPr marL="343080" indent="-341640">
              <a:lnSpc>
                <a:spcPct val="90000"/>
              </a:lnSpc>
              <a:spcBef>
                <a:spcPts val="1001"/>
              </a:spcBef>
              <a:buClr>
                <a:srgbClr val="5FCBEF"/>
              </a:buClr>
              <a:buFont typeface="Noto Sans Symbols"/>
              <a:buChar char="►"/>
            </a:pPr>
            <a:r>
              <a:rPr lang="en-GB" sz="1670" b="0" strike="noStrike" spc="-1">
                <a:solidFill>
                  <a:srgbClr val="3F3F3F"/>
                </a:solidFill>
                <a:latin typeface="Trebuchet MS"/>
                <a:ea typeface="Trebuchet MS"/>
              </a:rPr>
              <a:t> CVS: pip install opencv-python</a:t>
            </a:r>
            <a:endParaRPr lang="en-GB" sz="1670" b="0" strike="noStrike" spc="-1">
              <a:latin typeface="Arial"/>
            </a:endParaRPr>
          </a:p>
          <a:p>
            <a:pPr marL="343080" indent="-341640">
              <a:lnSpc>
                <a:spcPct val="90000"/>
              </a:lnSpc>
              <a:spcBef>
                <a:spcPts val="1001"/>
              </a:spcBef>
              <a:buClr>
                <a:srgbClr val="5FCBEF"/>
              </a:buClr>
              <a:buFont typeface="Noto Sans Symbols"/>
              <a:buChar char="►"/>
            </a:pPr>
            <a:r>
              <a:rPr lang="en-GB" sz="1670" b="0" strike="noStrike" spc="-1">
                <a:solidFill>
                  <a:srgbClr val="3F3F3F"/>
                </a:solidFill>
                <a:latin typeface="Trebuchet MS"/>
                <a:ea typeface="Trebuchet MS"/>
              </a:rPr>
              <a:t>EasyGui: pip install easygui</a:t>
            </a:r>
            <a:endParaRPr lang="en-GB" sz="1670" b="0" strike="noStrike" spc="-1">
              <a:latin typeface="Arial"/>
            </a:endParaRPr>
          </a:p>
          <a:p>
            <a:pPr marL="343080" indent="-341640">
              <a:lnSpc>
                <a:spcPct val="90000"/>
              </a:lnSpc>
              <a:spcBef>
                <a:spcPts val="1001"/>
              </a:spcBef>
              <a:buClr>
                <a:srgbClr val="5FCBEF"/>
              </a:buClr>
              <a:buFont typeface="Noto Sans Symbols"/>
              <a:buChar char="►"/>
            </a:pPr>
            <a:r>
              <a:rPr lang="en-GB" sz="1670" b="0" strike="noStrike" spc="-1">
                <a:solidFill>
                  <a:srgbClr val="3F3F3F"/>
                </a:solidFill>
                <a:latin typeface="Trebuchet MS"/>
                <a:ea typeface="Trebuchet MS"/>
              </a:rPr>
              <a:t> OS: pip install os-win</a:t>
            </a:r>
            <a:endParaRPr lang="en-GB" sz="1670" b="0" strike="noStrike" spc="-1">
              <a:latin typeface="Arial"/>
            </a:endParaRPr>
          </a:p>
          <a:p>
            <a:pPr marL="343080" indent="-341640">
              <a:lnSpc>
                <a:spcPct val="90000"/>
              </a:lnSpc>
              <a:spcBef>
                <a:spcPts val="1001"/>
              </a:spcBef>
              <a:buClr>
                <a:srgbClr val="5FCBEF"/>
              </a:buClr>
              <a:buFont typeface="Noto Sans Symbols"/>
              <a:buChar char="►"/>
            </a:pPr>
            <a:r>
              <a:rPr lang="en-GB" sz="1670" b="0" strike="noStrike" spc="-1">
                <a:solidFill>
                  <a:srgbClr val="3F3F3F"/>
                </a:solidFill>
                <a:latin typeface="Trebuchet MS"/>
                <a:ea typeface="Trebuchet MS"/>
              </a:rPr>
              <a:t> PL: pip install Pillow</a:t>
            </a:r>
            <a:endParaRPr lang="en-GB" sz="1670" b="0" strike="noStrike" spc="-1">
              <a:latin typeface="Arial"/>
            </a:endParaRPr>
          </a:p>
          <a:p>
            <a:pPr marL="343080" indent="-341640">
              <a:lnSpc>
                <a:spcPct val="90000"/>
              </a:lnSpc>
              <a:spcBef>
                <a:spcPts val="1001"/>
              </a:spcBef>
              <a:buClr>
                <a:srgbClr val="5FCBEF"/>
              </a:buClr>
              <a:buFont typeface="Noto Sans Symbols"/>
              <a:buChar char="►"/>
            </a:pPr>
            <a:r>
              <a:rPr lang="en-GB" sz="1670" b="0" strike="noStrike" spc="-1">
                <a:solidFill>
                  <a:srgbClr val="3F3F3F"/>
                </a:solidFill>
                <a:latin typeface="Trebuchet MS"/>
                <a:ea typeface="Trebuchet MS"/>
              </a:rPr>
              <a:t>Itertools: pip install itertools</a:t>
            </a:r>
            <a:endParaRPr lang="en-GB" sz="1670" b="0" strike="noStrike" spc="-1">
              <a:latin typeface="Arial"/>
            </a:endParaRPr>
          </a:p>
          <a:p>
            <a:pPr marL="343080" indent="-341640">
              <a:lnSpc>
                <a:spcPct val="90000"/>
              </a:lnSpc>
              <a:spcBef>
                <a:spcPts val="1001"/>
              </a:spcBef>
              <a:buClr>
                <a:srgbClr val="5FCBEF"/>
              </a:buClr>
              <a:buFont typeface="Noto Sans Symbols"/>
              <a:buChar char="►"/>
            </a:pPr>
            <a:r>
              <a:rPr lang="en-GB" sz="1670" b="0" strike="noStrike" spc="-1">
                <a:solidFill>
                  <a:srgbClr val="3F3F3F"/>
                </a:solidFill>
                <a:latin typeface="Trebuchet MS"/>
                <a:ea typeface="Trebuchet MS"/>
              </a:rPr>
              <a:t>Image: pip install image</a:t>
            </a:r>
            <a:endParaRPr lang="en-GB" sz="1670" b="0" strike="noStrike" spc="-1">
              <a:latin typeface="Arial"/>
            </a:endParaRPr>
          </a:p>
          <a:p>
            <a:pPr marL="343080" indent="-341640">
              <a:lnSpc>
                <a:spcPct val="90000"/>
              </a:lnSpc>
              <a:spcBef>
                <a:spcPts val="1001"/>
              </a:spcBef>
              <a:buClr>
                <a:srgbClr val="5FCBEF"/>
              </a:buClr>
              <a:buFont typeface="Noto Sans Symbols"/>
              <a:buChar char="►"/>
            </a:pPr>
            <a:r>
              <a:rPr lang="en-GB" sz="1670" b="0" strike="noStrike" spc="-1">
                <a:solidFill>
                  <a:srgbClr val="3F3F3F"/>
                </a:solidFill>
                <a:latin typeface="Trebuchet MS"/>
                <a:ea typeface="Trebuchet MS"/>
              </a:rPr>
              <a:t>Tkinter: pip install tkinter</a:t>
            </a:r>
            <a:endParaRPr lang="en-GB" sz="1670" b="0" strike="noStrike" spc="-1">
              <a:latin typeface="Arial"/>
            </a:endParaRPr>
          </a:p>
          <a:p>
            <a:pPr marL="343080" indent="-341640">
              <a:lnSpc>
                <a:spcPct val="90000"/>
              </a:lnSpc>
              <a:spcBef>
                <a:spcPts val="1001"/>
              </a:spcBef>
              <a:buClr>
                <a:srgbClr val="5FCBEF"/>
              </a:buClr>
              <a:buFont typeface="Noto Sans Symbols"/>
              <a:buChar char="►"/>
            </a:pPr>
            <a:r>
              <a:rPr lang="en-GB" sz="1670" b="0" strike="noStrike" spc="-1">
                <a:solidFill>
                  <a:srgbClr val="3F3F3F"/>
                </a:solidFill>
                <a:latin typeface="Trebuchet MS"/>
                <a:ea typeface="Trebuchet MS"/>
              </a:rPr>
              <a:t> String: pip install string</a:t>
            </a:r>
            <a:r>
              <a:t/>
            </a:r>
            <a:br/>
            <a:r>
              <a:rPr lang="en-GB" sz="1670" b="0" strike="noStrike" spc="-1">
                <a:solidFill>
                  <a:srgbClr val="3F3F3F"/>
                </a:solidFill>
                <a:latin typeface="Trebuchet MS"/>
                <a:ea typeface="Trebuchet MS"/>
              </a:rPr>
              <a:t> </a:t>
            </a:r>
            <a:endParaRPr lang="en-GB" sz="167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677160" y="609480"/>
            <a:ext cx="859536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GB" sz="3600" b="0" strike="noStrike" spc="-1">
                <a:solidFill>
                  <a:srgbClr val="5FCBEF"/>
                </a:solidFill>
                <a:latin typeface="Trebuchet MS"/>
                <a:ea typeface="Trebuchet MS"/>
              </a:rPr>
              <a:t>CONCLUSION</a:t>
            </a:r>
            <a:endParaRPr lang="en-GB" sz="3600" b="0" strike="noStrike" spc="-1">
              <a:latin typeface="Arial"/>
            </a:endParaRPr>
          </a:p>
        </p:txBody>
      </p:sp>
      <p:sp>
        <p:nvSpPr>
          <p:cNvPr id="187" name="CustomShape 2"/>
          <p:cNvSpPr/>
          <p:nvPr/>
        </p:nvSpPr>
        <p:spPr>
          <a:xfrm>
            <a:off x="677160" y="2160720"/>
            <a:ext cx="8595360" cy="387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n-GB" sz="1800" b="0" strike="noStrike" spc="-1">
                <a:solidFill>
                  <a:srgbClr val="3F3F3F"/>
                </a:solidFill>
                <a:latin typeface="Trebuchet MS"/>
                <a:ea typeface="Trebuchet MS"/>
              </a:rPr>
              <a:t>The Speech to Sign Language Translator can bring a huge revolving change in the lives of many. It’s has gone through the process of trail and tests to obtain a smooth working model which can be implemented for socials causes and for any other necessary occasions.</a:t>
            </a:r>
            <a:endParaRPr lang="en-GB" sz="1800" b="0" strike="noStrike" spc="-1">
              <a:latin typeface="Arial"/>
            </a:endParaRPr>
          </a:p>
          <a:p>
            <a:pPr algn="just">
              <a:lnSpc>
                <a:spcPct val="100000"/>
              </a:lnSpc>
            </a:pPr>
            <a:r>
              <a:rPr lang="en-GB" sz="1800" b="0" strike="noStrike" spc="-1">
                <a:solidFill>
                  <a:srgbClr val="3F3F3F"/>
                </a:solidFill>
                <a:latin typeface="Trebuchet MS"/>
                <a:ea typeface="Trebuchet MS"/>
              </a:rPr>
              <a:t>We have made sure that the user doesnt have to keep changing applications to translate foreign language to engllish and further to sign language by combining and making this an effective one stop system that is easy to use .</a:t>
            </a:r>
            <a:endParaRPr lang="en-GB" sz="1800" b="0" strike="noStrike" spc="-1">
              <a:latin typeface="Arial"/>
            </a:endParaRPr>
          </a:p>
          <a:p>
            <a:pPr algn="just">
              <a:lnSpc>
                <a:spcPct val="100000"/>
              </a:lnSpc>
            </a:pPr>
            <a:r>
              <a:rPr lang="en-GB" sz="1800" b="0" strike="noStrike" spc="-1">
                <a:solidFill>
                  <a:srgbClr val="3F3F3F"/>
                </a:solidFill>
                <a:latin typeface="Trebuchet MS"/>
                <a:ea typeface="Trebuchet MS"/>
              </a:rPr>
              <a:t>Much more development on this track can be done as the ISL dictionary is still small and needs to grow eventually. In the Future we can add support for the Sign Languages of other countries and making it more portable by mitiating it to web and application based platforms. </a:t>
            </a:r>
            <a:endParaRPr lang="en-GB" sz="1800" b="0" strike="noStrike" spc="-1">
              <a:latin typeface="Arial"/>
            </a:endParaRPr>
          </a:p>
          <a:p>
            <a:pPr>
              <a:lnSpc>
                <a:spcPct val="100000"/>
              </a:lnSpc>
              <a:spcBef>
                <a:spcPts val="1001"/>
              </a:spcBef>
            </a:pPr>
            <a:endParaRPr lang="en-GB" sz="1800" b="0" strike="noStrike" spc="-1">
              <a:latin typeface="Arial"/>
            </a:endParaRPr>
          </a:p>
          <a:p>
            <a:pPr>
              <a:lnSpc>
                <a:spcPct val="100000"/>
              </a:lnSpc>
              <a:spcBef>
                <a:spcPts val="1001"/>
              </a:spcBef>
            </a:pPr>
            <a:r>
              <a:rPr lang="en-GB" sz="1800" b="0" strike="noStrike" spc="-1">
                <a:solidFill>
                  <a:srgbClr val="3F3F3F"/>
                </a:solidFill>
                <a:latin typeface="Trebuchet MS"/>
                <a:ea typeface="Trebuchet MS"/>
              </a:rPr>
              <a:t>Implemented and tested successfully</a:t>
            </a:r>
            <a:endParaRPr lang="en-GB" sz="1800" b="0" strike="noStrike" spc="-1">
              <a:latin typeface="Arial"/>
            </a:endParaRPr>
          </a:p>
          <a:p>
            <a:pPr>
              <a:lnSpc>
                <a:spcPct val="100000"/>
              </a:lnSpc>
              <a:spcBef>
                <a:spcPts val="1001"/>
              </a:spcBef>
            </a:pPr>
            <a:endParaRPr lang="en-GB"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1506960" y="2404440"/>
            <a:ext cx="7765560" cy="164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r>
              <a:rPr lang="en-GB" sz="5400" b="0" strike="noStrike" spc="-1">
                <a:solidFill>
                  <a:srgbClr val="5FCBEF"/>
                </a:solidFill>
                <a:latin typeface="Arial"/>
                <a:ea typeface="Arial"/>
              </a:rPr>
              <a:t>THANK YOU.</a:t>
            </a:r>
            <a:endParaRPr lang="en-GB" sz="5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677160" y="609480"/>
            <a:ext cx="859536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GB" sz="3600" spc="-1" dirty="0" smtClean="0">
                <a:solidFill>
                  <a:srgbClr val="5FCBEF"/>
                </a:solidFill>
                <a:latin typeface="Trebuchet MS"/>
              </a:rPr>
              <a:t>INTRODUCTION</a:t>
            </a:r>
            <a:r>
              <a:rPr dirty="0"/>
              <a:t/>
            </a:r>
            <a:br>
              <a:rPr dirty="0"/>
            </a:br>
            <a:endParaRPr lang="en-GB" sz="3600" b="0" strike="noStrike" spc="-1" dirty="0">
              <a:latin typeface="Arial"/>
            </a:endParaRPr>
          </a:p>
        </p:txBody>
      </p:sp>
      <p:sp>
        <p:nvSpPr>
          <p:cNvPr id="172" name="CustomShape 2"/>
          <p:cNvSpPr/>
          <p:nvPr/>
        </p:nvSpPr>
        <p:spPr>
          <a:xfrm>
            <a:off x="677160" y="1622160"/>
            <a:ext cx="8595360" cy="441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r>
              <a:rPr lang="en-IN" dirty="0">
                <a:latin typeface="Trebuchet MS" panose="020B0603020202020204" pitchFamily="34" charset="0"/>
              </a:rPr>
              <a:t>Sign languages (also known as signed languages) are languages that use the visual-manual modality to convey meaning. Sign languages are expressed through manual articulations in combination with non-mutual </a:t>
            </a:r>
            <a:r>
              <a:rPr lang="en-IN" dirty="0" err="1">
                <a:latin typeface="Trebuchet MS" panose="020B0603020202020204" pitchFamily="34" charset="0"/>
              </a:rPr>
              <a:t>elements.Sign</a:t>
            </a:r>
            <a:r>
              <a:rPr lang="en-IN" dirty="0">
                <a:latin typeface="Trebuchet MS" panose="020B0603020202020204" pitchFamily="34" charset="0"/>
              </a:rPr>
              <a:t> languages are full-fledged natural languages with their own grammar and lexicon. Sign languages are not universal and they are not mutually intelligible with each other, although there are also striking similarities among sign languages</a:t>
            </a:r>
          </a:p>
          <a:p>
            <a:r>
              <a:rPr lang="en-IN" dirty="0">
                <a:latin typeface="Trebuchet MS" panose="020B0603020202020204" pitchFamily="34" charset="0"/>
              </a:rPr>
              <a:t>So far, we had the opportunity of using Speech Recognition to convert it to text. The new idea that we shall be proposing in this project will be the incorporation of Speech to Text, Text-Sign Language using various applications and combining each independent function to together form a better application in totality. </a:t>
            </a:r>
          </a:p>
        </p:txBody>
      </p:sp>
    </p:spTree>
    <p:extLst>
      <p:ext uri="{BB962C8B-B14F-4D97-AF65-F5344CB8AC3E}">
        <p14:creationId xmlns:p14="http://schemas.microsoft.com/office/powerpoint/2010/main" val="4260116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677160" y="609480"/>
            <a:ext cx="859536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GB" sz="3600" b="0" strike="noStrike" spc="-1">
                <a:solidFill>
                  <a:srgbClr val="5FCBEF"/>
                </a:solidFill>
                <a:latin typeface="Trebuchet MS"/>
                <a:ea typeface="Trebuchet MS"/>
              </a:rPr>
              <a:t>PROBLEM STATEMENT</a:t>
            </a:r>
            <a:r>
              <a:t/>
            </a:r>
            <a:br/>
            <a:endParaRPr lang="en-GB" sz="3600" b="0" strike="noStrike" spc="-1">
              <a:latin typeface="Arial"/>
            </a:endParaRPr>
          </a:p>
        </p:txBody>
      </p:sp>
      <p:sp>
        <p:nvSpPr>
          <p:cNvPr id="172" name="CustomShape 2"/>
          <p:cNvSpPr/>
          <p:nvPr/>
        </p:nvSpPr>
        <p:spPr>
          <a:xfrm>
            <a:off x="677160" y="1622160"/>
            <a:ext cx="8595360" cy="441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1640">
              <a:lnSpc>
                <a:spcPct val="100000"/>
              </a:lnSpc>
              <a:buClr>
                <a:srgbClr val="5FCBEF"/>
              </a:buClr>
              <a:buFont typeface="Noto Sans Symbols"/>
              <a:buChar char="►"/>
            </a:pPr>
            <a:r>
              <a:rPr lang="en-GB" sz="1800" b="0" strike="noStrike" spc="-1" dirty="0">
                <a:solidFill>
                  <a:srgbClr val="3F3F3F"/>
                </a:solidFill>
                <a:latin typeface="Trebuchet MS"/>
                <a:ea typeface="Trebuchet MS"/>
              </a:rPr>
              <a:t>AROUND 1.3 MILLION PEOPLE IN INDIA HAVE HEARING IMPAIRMENT, AND NOT EVERYONE KNOWS  SIGN LANGUAGE AND WHEN THERE IS AN ENCOUNTER WITH PEOPLE WHO ARE HAVING HEARING IMPAIRMENT, THERE CAN ARISE A SITUATION WHERE WE MIGHT HAVE TO COMMUNICATE WITH THEM, FOR THIS WE HAVE CREATED A SPEECH TO SIGN LANGUAGE TRANSLATOR, WHICH TAKES OUR SPEECH AS THE INPUT AND COVERTS THEM TO SIGN LANGUAGE AND DISPLAYS IT AS GIFS OR IMAGES.</a:t>
            </a:r>
            <a:endParaRPr lang="en-GB"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677160" y="609480"/>
            <a:ext cx="859536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GB" sz="3600" b="0" strike="noStrike" spc="-1" dirty="0">
                <a:solidFill>
                  <a:srgbClr val="5FCBEF"/>
                </a:solidFill>
                <a:latin typeface="Trebuchet MS"/>
                <a:ea typeface="Trebuchet MS"/>
              </a:rPr>
              <a:t>CURRENT SCENARIO</a:t>
            </a:r>
            <a:r>
              <a:rPr dirty="0"/>
              <a:t/>
            </a:r>
            <a:br>
              <a:rPr dirty="0"/>
            </a:br>
            <a:endParaRPr lang="en-GB" sz="3600" b="0" strike="noStrike" spc="-1" dirty="0">
              <a:latin typeface="Arial"/>
            </a:endParaRPr>
          </a:p>
        </p:txBody>
      </p:sp>
      <p:sp>
        <p:nvSpPr>
          <p:cNvPr id="174" name="CustomShape 2"/>
          <p:cNvSpPr/>
          <p:nvPr/>
        </p:nvSpPr>
        <p:spPr>
          <a:xfrm>
            <a:off x="677160" y="1622160"/>
            <a:ext cx="8595360" cy="441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1640">
              <a:lnSpc>
                <a:spcPct val="100000"/>
              </a:lnSpc>
              <a:buClr>
                <a:srgbClr val="5FCBEF"/>
              </a:buClr>
              <a:buFont typeface="Noto Sans Symbols"/>
              <a:buChar char="►"/>
            </a:pPr>
            <a:r>
              <a:rPr lang="en-GB" sz="1800" b="0" strike="noStrike" spc="-1" dirty="0">
                <a:solidFill>
                  <a:srgbClr val="3F3F3F"/>
                </a:solidFill>
                <a:latin typeface="Trebuchet MS"/>
                <a:ea typeface="Trebuchet MS"/>
              </a:rPr>
              <a:t>AROUND 1.3 MILLION PEOPLE IN INDIA HAVE HEARING IMPAIRMENT.</a:t>
            </a:r>
            <a:endParaRPr lang="en-GB" sz="1800" b="0" strike="noStrike" spc="-1" dirty="0">
              <a:latin typeface="Arial"/>
            </a:endParaRPr>
          </a:p>
          <a:p>
            <a:pPr marL="343080" indent="-341640">
              <a:lnSpc>
                <a:spcPct val="100000"/>
              </a:lnSpc>
              <a:buClr>
                <a:srgbClr val="5FCBEF"/>
              </a:buClr>
              <a:buFont typeface="Noto Sans Symbols"/>
              <a:buChar char="►"/>
            </a:pPr>
            <a:r>
              <a:rPr lang="en-GB" sz="1800" b="0" strike="noStrike" spc="-1" dirty="0">
                <a:solidFill>
                  <a:srgbClr val="3F3F3F"/>
                </a:solidFill>
                <a:latin typeface="Trebuchet MS"/>
                <a:ea typeface="Trebuchet MS"/>
              </a:rPr>
              <a:t>COMMUNICATING WITH THEM IS DIFFICULT IN REAL TIME SITUATIONS.</a:t>
            </a:r>
            <a:endParaRPr lang="en-GB" sz="1800" b="0" strike="noStrike" spc="-1" dirty="0">
              <a:latin typeface="Arial"/>
            </a:endParaRPr>
          </a:p>
          <a:p>
            <a:pPr marL="343080" indent="-341640">
              <a:lnSpc>
                <a:spcPct val="100000"/>
              </a:lnSpc>
              <a:buClr>
                <a:srgbClr val="5FCBEF"/>
              </a:buClr>
              <a:buFont typeface="Noto Sans Symbols"/>
              <a:buChar char="►"/>
            </a:pPr>
            <a:r>
              <a:rPr lang="en-GB" sz="1800" b="0" strike="noStrike" spc="-1" dirty="0">
                <a:solidFill>
                  <a:srgbClr val="3F3F3F"/>
                </a:solidFill>
                <a:latin typeface="Trebuchet MS"/>
                <a:ea typeface="Trebuchet MS"/>
              </a:rPr>
              <a:t>ISL IS LENGTHY AND CAN TAKE TIME TO LEARN AND MASTER.</a:t>
            </a:r>
            <a:endParaRPr lang="en-GB" sz="1800" b="0" strike="noStrike" spc="-1" dirty="0">
              <a:latin typeface="Arial"/>
            </a:endParaRPr>
          </a:p>
          <a:p>
            <a:pPr marL="343080" indent="-341640">
              <a:lnSpc>
                <a:spcPct val="100000"/>
              </a:lnSpc>
              <a:buClr>
                <a:srgbClr val="5FCBEF"/>
              </a:buClr>
              <a:buFont typeface="Noto Sans Symbols"/>
              <a:buChar char="►"/>
            </a:pPr>
            <a:r>
              <a:rPr lang="en-GB" sz="1800" b="0" strike="noStrike" spc="-1" dirty="0">
                <a:solidFill>
                  <a:srgbClr val="3F3F3F"/>
                </a:solidFill>
                <a:latin typeface="Trebuchet MS"/>
                <a:ea typeface="Trebuchet MS"/>
              </a:rPr>
              <a:t>DAILY PROBLEMS ARE FACED BY PEOPLE WITH HEARING IMPAIRMENT AS PEOPLE DONT HAVE AN EFFECTIVE MEANS TO COMMUNICATE WITH THEM.</a:t>
            </a:r>
            <a:endParaRPr lang="en-GB" sz="1800" b="0" strike="noStrike" spc="-1" dirty="0">
              <a:latin typeface="Arial"/>
            </a:endParaRPr>
          </a:p>
          <a:p>
            <a:pPr marL="343080" indent="-341640">
              <a:lnSpc>
                <a:spcPct val="100000"/>
              </a:lnSpc>
              <a:buClr>
                <a:srgbClr val="5FCBEF"/>
              </a:buClr>
              <a:buFont typeface="Noto Sans Symbols"/>
              <a:buChar char="►"/>
            </a:pPr>
            <a:r>
              <a:rPr lang="en-GB" sz="1800" b="0" strike="noStrike" spc="-1" dirty="0">
                <a:solidFill>
                  <a:srgbClr val="3F3F3F"/>
                </a:solidFill>
                <a:latin typeface="Trebuchet MS"/>
                <a:ea typeface="Trebuchet MS"/>
              </a:rPr>
              <a:t>SEVERAL APPLICATIONS HAVE TO BE USED TO CONVERT A FOREIGN LANGUAGE TO ISL.</a:t>
            </a:r>
            <a:endParaRPr lang="en-GB" sz="1800" b="0" strike="noStrike" spc="-1" dirty="0">
              <a:latin typeface="Arial"/>
            </a:endParaRPr>
          </a:p>
          <a:p>
            <a:pPr marL="343080" indent="-341640">
              <a:lnSpc>
                <a:spcPct val="100000"/>
              </a:lnSpc>
              <a:buClr>
                <a:srgbClr val="5FCBEF"/>
              </a:buClr>
              <a:buFont typeface="Noto Sans Symbols"/>
              <a:buChar char="►"/>
            </a:pPr>
            <a:r>
              <a:rPr lang="en-GB" sz="1800" b="0" strike="noStrike" spc="-1" dirty="0">
                <a:solidFill>
                  <a:srgbClr val="3F3F3F"/>
                </a:solidFill>
                <a:latin typeface="Trebuchet MS"/>
                <a:ea typeface="Trebuchet MS"/>
              </a:rPr>
              <a:t>ITS REAL TIME INCORPORATION IS A TASK THAT HAS TO BE TACKLED.</a:t>
            </a:r>
            <a:endParaRPr lang="en-GB" sz="1800" b="0" strike="noStrike" spc="-1" dirty="0">
              <a:latin typeface="Arial"/>
            </a:endParaRPr>
          </a:p>
        </p:txBody>
      </p:sp>
      <p:pic>
        <p:nvPicPr>
          <p:cNvPr id="175" name="Picture 174"/>
          <p:cNvPicPr/>
          <p:nvPr/>
        </p:nvPicPr>
        <p:blipFill>
          <a:blip r:embed="rId2"/>
          <a:stretch/>
        </p:blipFill>
        <p:spPr>
          <a:xfrm rot="19572600">
            <a:off x="6868800" y="4167360"/>
            <a:ext cx="2534760" cy="19011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677160" y="609480"/>
            <a:ext cx="859536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7500" lnSpcReduction="10000"/>
          </a:bodyPr>
          <a:lstStyle/>
          <a:p>
            <a:pPr>
              <a:lnSpc>
                <a:spcPct val="100000"/>
              </a:lnSpc>
            </a:pPr>
            <a:r>
              <a:rPr lang="en-GB" sz="3240" b="0" strike="noStrike" spc="-1">
                <a:solidFill>
                  <a:srgbClr val="5FCBEF"/>
                </a:solidFill>
                <a:latin typeface="Trebuchet MS"/>
                <a:ea typeface="Trebuchet MS"/>
              </a:rPr>
              <a:t>WHY WE WENT AHEAD WITH THIS PATICULAR METHOD?</a:t>
            </a:r>
            <a:r>
              <a:t/>
            </a:r>
            <a:br/>
            <a:endParaRPr lang="en-GB" sz="3240" b="0" strike="noStrike" spc="-1">
              <a:latin typeface="Arial"/>
            </a:endParaRPr>
          </a:p>
        </p:txBody>
      </p:sp>
      <p:sp>
        <p:nvSpPr>
          <p:cNvPr id="177" name="CustomShape 2"/>
          <p:cNvSpPr/>
          <p:nvPr/>
        </p:nvSpPr>
        <p:spPr>
          <a:xfrm>
            <a:off x="677160" y="2160720"/>
            <a:ext cx="8595360" cy="387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1640">
              <a:lnSpc>
                <a:spcPct val="100000"/>
              </a:lnSpc>
              <a:buClr>
                <a:srgbClr val="5FCBEF"/>
              </a:buClr>
              <a:buFont typeface="Noto Sans Symbols"/>
              <a:buChar char="►"/>
            </a:pPr>
            <a:r>
              <a:rPr lang="en-GB" sz="1800" b="0" strike="noStrike" spc="-1">
                <a:solidFill>
                  <a:srgbClr val="3F3F3F"/>
                </a:solidFill>
                <a:latin typeface="Trebuchet MS"/>
                <a:ea typeface="Trebuchet MS"/>
              </a:rPr>
              <a:t>There are already many such applications available that convert speech to text and then there are applications that convert text to sign language, we decided to incorporate these to together and giving you a speech to text to sign language translator.</a:t>
            </a:r>
            <a:endParaRPr lang="en-GB" sz="1800" b="0" strike="noStrike" spc="-1">
              <a:latin typeface="Arial"/>
            </a:endParaRPr>
          </a:p>
          <a:p>
            <a:pPr marL="343080" indent="-341640">
              <a:lnSpc>
                <a:spcPct val="100000"/>
              </a:lnSpc>
              <a:spcBef>
                <a:spcPts val="1001"/>
              </a:spcBef>
              <a:buClr>
                <a:srgbClr val="5FCBEF"/>
              </a:buClr>
              <a:buFont typeface="Noto Sans Symbols"/>
              <a:buChar char="►"/>
            </a:pPr>
            <a:r>
              <a:rPr lang="en-GB" sz="1800" b="0" strike="noStrike" spc="-1">
                <a:solidFill>
                  <a:srgbClr val="3F3F3F"/>
                </a:solidFill>
                <a:latin typeface="Trebuchet MS"/>
                <a:ea typeface="Trebuchet MS"/>
              </a:rPr>
              <a:t>The disadvantages of the already present systems were, that they either followed the ASL(American Sign Languages) or could only take input in a particular and specific languages. </a:t>
            </a:r>
            <a:endParaRPr lang="en-GB" sz="1800" b="0" strike="noStrike" spc="-1">
              <a:latin typeface="Arial"/>
            </a:endParaRPr>
          </a:p>
          <a:p>
            <a:pPr marL="343080" indent="-341640">
              <a:lnSpc>
                <a:spcPct val="100000"/>
              </a:lnSpc>
              <a:spcBef>
                <a:spcPts val="1001"/>
              </a:spcBef>
              <a:buClr>
                <a:srgbClr val="5FCBEF"/>
              </a:buClr>
              <a:buFont typeface="Noto Sans Symbols"/>
              <a:buChar char="►"/>
            </a:pPr>
            <a:r>
              <a:rPr lang="en-GB" sz="1800" b="0" strike="noStrike" spc="-1">
                <a:solidFill>
                  <a:srgbClr val="3F3F3F"/>
                </a:solidFill>
                <a:latin typeface="Trebuchet MS"/>
                <a:ea typeface="Trebuchet MS"/>
              </a:rPr>
              <a:t>We have tried our best to overcome these limitations in our model.</a:t>
            </a:r>
            <a:endParaRPr lang="en-GB" sz="1800" b="0" strike="noStrike" spc="-1">
              <a:latin typeface="Arial"/>
            </a:endParaRPr>
          </a:p>
          <a:p>
            <a:pPr marL="343080" indent="-249840">
              <a:lnSpc>
                <a:spcPct val="100000"/>
              </a:lnSpc>
              <a:spcBef>
                <a:spcPts val="1001"/>
              </a:spcBef>
            </a:pPr>
            <a:endParaRPr lang="en-GB"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677160" y="609480"/>
            <a:ext cx="859536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GB" sz="3600" b="0" strike="noStrike" spc="-1">
                <a:solidFill>
                  <a:srgbClr val="5FCBEF"/>
                </a:solidFill>
                <a:latin typeface="Trebuchet MS"/>
                <a:ea typeface="Trebuchet MS"/>
              </a:rPr>
              <a:t>OUR MODEL.</a:t>
            </a:r>
            <a:endParaRPr lang="en-GB" sz="3600" b="0" strike="noStrike" spc="-1">
              <a:latin typeface="Arial"/>
            </a:endParaRPr>
          </a:p>
        </p:txBody>
      </p:sp>
      <p:sp>
        <p:nvSpPr>
          <p:cNvPr id="179" name="CustomShape 2"/>
          <p:cNvSpPr/>
          <p:nvPr/>
        </p:nvSpPr>
        <p:spPr>
          <a:xfrm>
            <a:off x="677160" y="2160720"/>
            <a:ext cx="8595360" cy="387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1640">
              <a:lnSpc>
                <a:spcPct val="100000"/>
              </a:lnSpc>
              <a:buClr>
                <a:srgbClr val="5FCBEF"/>
              </a:buClr>
              <a:buFont typeface="Noto Sans Symbols"/>
              <a:buChar char="►"/>
            </a:pPr>
            <a:r>
              <a:rPr lang="en-GB" sz="1800" b="0" strike="noStrike" spc="-1">
                <a:solidFill>
                  <a:srgbClr val="3F3F3F"/>
                </a:solidFill>
                <a:latin typeface="Trebuchet MS"/>
                <a:ea typeface="Trebuchet MS"/>
              </a:rPr>
              <a:t>The biggest advantage of out model is that, it takes the speech input in any language, be it Hindi, Spanish, French, our model can recognize that speech, further this speech is translated to English and the Indian Sign Languages are available.</a:t>
            </a:r>
            <a:endParaRPr lang="en-GB" sz="1800" b="0" strike="noStrike" spc="-1">
              <a:latin typeface="Arial"/>
            </a:endParaRPr>
          </a:p>
          <a:p>
            <a:pPr marL="343080" indent="-341640">
              <a:lnSpc>
                <a:spcPct val="100000"/>
              </a:lnSpc>
              <a:spcBef>
                <a:spcPts val="1001"/>
              </a:spcBef>
              <a:buClr>
                <a:srgbClr val="5FCBEF"/>
              </a:buClr>
              <a:buFont typeface="Noto Sans Symbols"/>
              <a:buChar char="►"/>
            </a:pPr>
            <a:r>
              <a:rPr lang="en-GB" sz="1800" b="0" strike="noStrike" spc="-1">
                <a:solidFill>
                  <a:srgbClr val="3F3F3F"/>
                </a:solidFill>
                <a:latin typeface="Trebuchet MS"/>
                <a:ea typeface="Trebuchet MS"/>
              </a:rPr>
              <a:t>The second adavantage would be, our sign languages are in shown in video and gifs form.</a:t>
            </a:r>
            <a:endParaRPr lang="en-GB" sz="1800" b="0" strike="noStrike" spc="-1">
              <a:latin typeface="Arial"/>
            </a:endParaRPr>
          </a:p>
          <a:p>
            <a:pPr marL="343080" indent="-341640">
              <a:lnSpc>
                <a:spcPct val="100000"/>
              </a:lnSpc>
              <a:spcBef>
                <a:spcPts val="1001"/>
              </a:spcBef>
              <a:buClr>
                <a:srgbClr val="5FCBEF"/>
              </a:buClr>
              <a:buFont typeface="Noto Sans Symbols"/>
              <a:buChar char="►"/>
            </a:pPr>
            <a:r>
              <a:rPr lang="en-GB" sz="1800" b="0" strike="noStrike" spc="-1">
                <a:solidFill>
                  <a:srgbClr val="3F3F3F"/>
                </a:solidFill>
                <a:latin typeface="Trebuchet MS"/>
                <a:ea typeface="Trebuchet MS"/>
              </a:rPr>
              <a:t>And its very easy to understand and use, the user must have a microphone in hand and our system would help them communicate with the impaired person.</a:t>
            </a:r>
            <a:endParaRPr lang="en-GB" sz="1800" b="0" strike="noStrike" spc="-1">
              <a:latin typeface="Arial"/>
            </a:endParaRPr>
          </a:p>
          <a:p>
            <a:pPr marL="343080" indent="-249840">
              <a:lnSpc>
                <a:spcPct val="100000"/>
              </a:lnSpc>
              <a:spcBef>
                <a:spcPts val="1001"/>
              </a:spcBef>
            </a:pPr>
            <a:endParaRPr lang="en-GB"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538200" y="559800"/>
            <a:ext cx="8595360" cy="13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GB" sz="3600" b="0" strike="noStrike" spc="-1">
                <a:solidFill>
                  <a:srgbClr val="5FCBEF"/>
                </a:solidFill>
                <a:latin typeface="Trebuchet MS"/>
                <a:ea typeface="Trebuchet MS"/>
              </a:rPr>
              <a:t>IMPLEMENTATION </a:t>
            </a:r>
            <a:endParaRPr lang="en-GB" sz="3600" b="0" strike="noStrike" spc="-1">
              <a:latin typeface="Arial"/>
            </a:endParaRPr>
          </a:p>
        </p:txBody>
      </p:sp>
      <p:sp>
        <p:nvSpPr>
          <p:cNvPr id="181" name="CustomShape 2"/>
          <p:cNvSpPr/>
          <p:nvPr/>
        </p:nvSpPr>
        <p:spPr>
          <a:xfrm>
            <a:off x="538200" y="1693440"/>
            <a:ext cx="9866520" cy="446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1640">
              <a:lnSpc>
                <a:spcPct val="80000"/>
              </a:lnSpc>
              <a:buClr>
                <a:srgbClr val="5FCBEF"/>
              </a:buClr>
              <a:buFont typeface="Noto Sans Symbols"/>
              <a:buChar char="►"/>
            </a:pPr>
            <a:r>
              <a:rPr lang="en-GB" sz="1670" b="0" strike="noStrike" spc="-1">
                <a:solidFill>
                  <a:srgbClr val="3F3F3F"/>
                </a:solidFill>
                <a:latin typeface="Trebuchet MS"/>
                <a:ea typeface="Trebuchet MS"/>
              </a:rPr>
              <a:t>The modules we have used are:</a:t>
            </a:r>
            <a:endParaRPr lang="en-GB" sz="1670" b="0" strike="noStrike" spc="-1">
              <a:latin typeface="Arial"/>
            </a:endParaRPr>
          </a:p>
          <a:p>
            <a:pPr marL="343080" indent="-341640">
              <a:lnSpc>
                <a:spcPct val="80000"/>
              </a:lnSpc>
              <a:spcBef>
                <a:spcPts val="1001"/>
              </a:spcBef>
              <a:buClr>
                <a:srgbClr val="5FCBEF"/>
              </a:buClr>
              <a:buFont typeface="Noto Sans Symbols"/>
              <a:buChar char="►"/>
            </a:pPr>
            <a:r>
              <a:rPr lang="en-GB" sz="1670" b="0" strike="noStrike" spc="-1">
                <a:solidFill>
                  <a:srgbClr val="3F3F3F"/>
                </a:solidFill>
                <a:latin typeface="Trebuchet MS"/>
                <a:ea typeface="Trebuchet MS"/>
              </a:rPr>
              <a:t>EasyGui is used for the front end.EasyGUI is a module for very simple, very easy GUI programming in Python. EasyGui provides an easy-to-use interface for simple GUI interaction with a user.</a:t>
            </a:r>
            <a:endParaRPr lang="en-GB" sz="1670" b="0" strike="noStrike" spc="-1">
              <a:latin typeface="Arial"/>
            </a:endParaRPr>
          </a:p>
          <a:p>
            <a:pPr marL="343080" indent="-341640">
              <a:lnSpc>
                <a:spcPct val="80000"/>
              </a:lnSpc>
              <a:spcBef>
                <a:spcPts val="1001"/>
              </a:spcBef>
              <a:buClr>
                <a:srgbClr val="5FCBEF"/>
              </a:buClr>
              <a:buFont typeface="Noto Sans Symbols"/>
              <a:buChar char="►"/>
            </a:pPr>
            <a:r>
              <a:rPr lang="en-GB" sz="1670" b="0" strike="noStrike" spc="-1">
                <a:solidFill>
                  <a:srgbClr val="3F3F3F"/>
                </a:solidFill>
                <a:latin typeface="Trebuchet MS"/>
                <a:ea typeface="Trebuchet MS"/>
              </a:rPr>
              <a:t>PyAudio is used to take the speech input through the microphone PyAudio provides Python bindings for PortAudio, the cross-platform audio I/O library. With PyAudio, you can easily use Python to play and record audio on a variety of platforms.</a:t>
            </a:r>
            <a:endParaRPr lang="en-GB" sz="1670" b="0" strike="noStrike" spc="-1">
              <a:latin typeface="Arial"/>
            </a:endParaRPr>
          </a:p>
          <a:p>
            <a:pPr marL="343080" indent="-341640">
              <a:lnSpc>
                <a:spcPct val="80000"/>
              </a:lnSpc>
              <a:spcBef>
                <a:spcPts val="1001"/>
              </a:spcBef>
              <a:buClr>
                <a:srgbClr val="5FCBEF"/>
              </a:buClr>
              <a:buFont typeface="Noto Sans Symbols"/>
              <a:buChar char="►"/>
            </a:pPr>
            <a:r>
              <a:rPr lang="en-GB" sz="1670" b="0" strike="noStrike" spc="-1">
                <a:solidFill>
                  <a:srgbClr val="3F3F3F"/>
                </a:solidFill>
                <a:latin typeface="Trebuchet MS"/>
                <a:ea typeface="Trebuchet MS"/>
              </a:rPr>
              <a:t>Speech recognition is done using Google API an the python speech recognition module “SpeechRecognition” is used. This module even configures the microphone, so we need to give the speech input via the microphone.</a:t>
            </a:r>
            <a:endParaRPr lang="en-GB" sz="1670" b="0" strike="noStrike" spc="-1">
              <a:latin typeface="Arial"/>
            </a:endParaRPr>
          </a:p>
          <a:p>
            <a:pPr marL="343080" indent="-341640">
              <a:lnSpc>
                <a:spcPct val="80000"/>
              </a:lnSpc>
              <a:spcBef>
                <a:spcPts val="1001"/>
              </a:spcBef>
              <a:buClr>
                <a:srgbClr val="5FCBEF"/>
              </a:buClr>
              <a:buFont typeface="Noto Sans Symbols"/>
              <a:buChar char="►"/>
            </a:pPr>
            <a:r>
              <a:rPr lang="en-GB" sz="1670" b="0" strike="noStrike" spc="-1">
                <a:solidFill>
                  <a:srgbClr val="3F3F3F"/>
                </a:solidFill>
                <a:latin typeface="Trebuchet MS"/>
                <a:ea typeface="Trebuchet MS"/>
              </a:rPr>
              <a:t> Text processing is done using NLP(Natural Language Processing). NLP is a subfield of computer science and artificial intelligence concerned with interactions between computers and human (natural) languages. It is used to apply machine learning algorithms to text and speech.</a:t>
            </a:r>
            <a:endParaRPr lang="en-GB" sz="1670" b="0" strike="noStrike" spc="-1">
              <a:latin typeface="Arial"/>
            </a:endParaRPr>
          </a:p>
          <a:p>
            <a:pPr marL="343080" indent="-341640">
              <a:lnSpc>
                <a:spcPct val="80000"/>
              </a:lnSpc>
              <a:spcBef>
                <a:spcPts val="1001"/>
              </a:spcBef>
              <a:buClr>
                <a:srgbClr val="5FCBEF"/>
              </a:buClr>
              <a:buFont typeface="Noto Sans Symbols"/>
              <a:buChar char="►"/>
            </a:pPr>
            <a:r>
              <a:rPr lang="en-GB" sz="1670" b="0" strike="noStrike" spc="-1">
                <a:solidFill>
                  <a:srgbClr val="3F3F3F"/>
                </a:solidFill>
                <a:latin typeface="Trebuchet MS"/>
                <a:ea typeface="Trebuchet MS"/>
              </a:rPr>
              <a:t>Once the speech is converted into text, we have to match it with our dataset to either display the gifs or the letters.</a:t>
            </a:r>
            <a:r>
              <a:t/>
            </a:r>
            <a:br/>
            <a:r>
              <a:t/>
            </a:r>
            <a:br/>
            <a:r>
              <a:rPr lang="en-GB" sz="1670" b="0" strike="noStrike" spc="-1">
                <a:solidFill>
                  <a:srgbClr val="3F3F3F"/>
                </a:solidFill>
                <a:latin typeface="Trebuchet MS"/>
                <a:ea typeface="Trebuchet MS"/>
              </a:rPr>
              <a:t> </a:t>
            </a:r>
            <a:endParaRPr lang="en-GB" sz="1670" b="0" strike="noStrike" spc="-1">
              <a:latin typeface="Arial"/>
            </a:endParaRPr>
          </a:p>
          <a:p>
            <a:pPr marL="343080" indent="-257040">
              <a:lnSpc>
                <a:spcPct val="80000"/>
              </a:lnSpc>
              <a:spcBef>
                <a:spcPts val="1001"/>
              </a:spcBef>
            </a:pPr>
            <a:endParaRPr lang="en-GB" sz="167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 name="Picture 181"/>
          <p:cNvPicPr/>
          <p:nvPr/>
        </p:nvPicPr>
        <p:blipFill>
          <a:blip r:embed="rId2"/>
          <a:stretch/>
        </p:blipFill>
        <p:spPr>
          <a:xfrm>
            <a:off x="27240" y="-1683945"/>
            <a:ext cx="12164760" cy="68421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 name="Picture 182"/>
          <p:cNvPicPr/>
          <p:nvPr/>
        </p:nvPicPr>
        <p:blipFill>
          <a:blip r:embed="rId2"/>
          <a:stretch/>
        </p:blipFill>
        <p:spPr>
          <a:xfrm>
            <a:off x="0" y="-8280"/>
            <a:ext cx="12213720" cy="68652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251</TotalTime>
  <Words>907</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12</vt:i4>
      </vt:variant>
    </vt:vector>
  </HeadingPairs>
  <TitlesOfParts>
    <vt:vector size="21" baseType="lpstr">
      <vt:lpstr>Arial</vt:lpstr>
      <vt:lpstr>DejaVu Sans</vt:lpstr>
      <vt:lpstr>Noto Sans Symbols</vt:lpstr>
      <vt:lpstr>Symbol</vt:lpstr>
      <vt:lpstr>Trebuchet MS</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nidhi kantekar</dc:creator>
  <dc:description/>
  <cp:lastModifiedBy>HP</cp:lastModifiedBy>
  <cp:revision>8</cp:revision>
  <dcterms:created xsi:type="dcterms:W3CDTF">2020-04-09T18:58:21Z</dcterms:created>
  <dcterms:modified xsi:type="dcterms:W3CDTF">2020-12-18T10:04:19Z</dcterms:modified>
  <dc:language>en-GB</dc:language>
</cp:coreProperties>
</file>