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4"/>
    <p:sldMasterId id="2147483672" r:id="rId5"/>
  </p:sldMasterIdLst>
  <p:notesMasterIdLst>
    <p:notesMasterId r:id="rId24"/>
  </p:notesMasterIdLst>
  <p:sldIdLst>
    <p:sldId id="256" r:id="rId6"/>
    <p:sldId id="268" r:id="rId7"/>
    <p:sldId id="270" r:id="rId8"/>
    <p:sldId id="257" r:id="rId9"/>
    <p:sldId id="269" r:id="rId10"/>
    <p:sldId id="261" r:id="rId11"/>
    <p:sldId id="259" r:id="rId12"/>
    <p:sldId id="258" r:id="rId13"/>
    <p:sldId id="260" r:id="rId14"/>
    <p:sldId id="266" r:id="rId15"/>
    <p:sldId id="267" r:id="rId16"/>
    <p:sldId id="282" r:id="rId17"/>
    <p:sldId id="262" r:id="rId18"/>
    <p:sldId id="264" r:id="rId19"/>
    <p:sldId id="265" r:id="rId20"/>
    <p:sldId id="263" r:id="rId21"/>
    <p:sldId id="277" r:id="rId22"/>
    <p:sldId id="280" r:id="rId23"/>
  </p:sldIdLst>
  <p:sldSz cx="9144000" cy="5143500" type="screen16x9"/>
  <p:notesSz cx="6858000" cy="9144000"/>
  <p:embeddedFontLst>
    <p:embeddedFont>
      <p:font typeface="Arial Nova Cond" panose="020B0506020202020204" pitchFamily="34" charset="0"/>
      <p:regular r:id="rId25"/>
      <p:bold r:id="rId26"/>
      <p:italic r:id="rId27"/>
      <p:boldItalic r:id="rId28"/>
    </p:embeddedFont>
    <p:embeddedFont>
      <p:font typeface="Damion" panose="020B0604020202020204" charset="0"/>
      <p:regular r:id="rId29"/>
    </p:embeddedFont>
    <p:embeddedFont>
      <p:font typeface="Gabriola" panose="04040605051002020D02" pitchFamily="82" charset="0"/>
      <p:regular r:id="rId30"/>
    </p:embeddedFont>
    <p:embeddedFont>
      <p:font typeface="Poppins Light" panose="00000400000000000000" pitchFamily="2" charset="0"/>
      <p:regular r:id="rId31"/>
      <p:bold r:id="rId32"/>
      <p:italic r:id="rId33"/>
      <p:boldItalic r:id="rId34"/>
    </p:embeddedFont>
    <p:embeddedFont>
      <p:font typeface="Poppins SemiBold" panose="00000700000000000000" pitchFamily="2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chouri, Dipti" initials="PD" lastIdx="1" clrIdx="0">
    <p:extLst>
      <p:ext uri="{19B8F6BF-5375-455C-9EA6-DF929625EA0E}">
        <p15:presenceInfo xmlns:p15="http://schemas.microsoft.com/office/powerpoint/2012/main" userId="S::dipti.pachouri@capgemini.com::3f463413-5db8-4381-9fe9-a20c530cd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02464-D879-4E91-8C3A-19A505DFF323}" v="206" dt="2022-06-02T16:08:21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744" autoAdjust="0"/>
  </p:normalViewPr>
  <p:slideViewPr>
    <p:cSldViewPr snapToGrid="0">
      <p:cViewPr varScale="1">
        <p:scale>
          <a:sx n="88" d="100"/>
          <a:sy n="88" d="100"/>
        </p:scale>
        <p:origin x="684" y="-1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2.fntdata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7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3;n">
            <a:extLst>
              <a:ext uri="{FF2B5EF4-FFF2-40B4-BE49-F238E27FC236}">
                <a16:creationId xmlns:a16="http://schemas.microsoft.com/office/drawing/2014/main" id="{3FA51DD7-CD0E-4962-856A-71070FC6BF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Google Shape;4;n">
            <a:extLst>
              <a:ext uri="{FF2B5EF4-FFF2-40B4-BE49-F238E27FC236}">
                <a16:creationId xmlns:a16="http://schemas.microsoft.com/office/drawing/2014/main" id="{B5025DCF-EEAA-4A4B-A81A-9A1F8201FB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188;g111fd84683d_2_137:notes">
            <a:extLst>
              <a:ext uri="{FF2B5EF4-FFF2-40B4-BE49-F238E27FC236}">
                <a16:creationId xmlns:a16="http://schemas.microsoft.com/office/drawing/2014/main" id="{C78A2F0C-4CB9-4A4E-80D3-0E26E1E59A9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Google Shape;189;g111fd84683d_2_137:notes">
            <a:extLst>
              <a:ext uri="{FF2B5EF4-FFF2-40B4-BE49-F238E27FC236}">
                <a16:creationId xmlns:a16="http://schemas.microsoft.com/office/drawing/2014/main" id="{CCFCD93A-B8B9-47A8-9C15-BC77AEA8A62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316;g111fd84683d_2_256:notes">
            <a:extLst>
              <a:ext uri="{FF2B5EF4-FFF2-40B4-BE49-F238E27FC236}">
                <a16:creationId xmlns:a16="http://schemas.microsoft.com/office/drawing/2014/main" id="{4B9E261E-2373-410B-BDC8-AC91330EBC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99" name="Google Shape;317;g111fd84683d_2_256:notes">
            <a:extLst>
              <a:ext uri="{FF2B5EF4-FFF2-40B4-BE49-F238E27FC236}">
                <a16:creationId xmlns:a16="http://schemas.microsoft.com/office/drawing/2014/main" id="{19F2C36F-FB31-41D5-95C9-34B200F1154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329;g111fd84683d_2_268:notes">
            <a:extLst>
              <a:ext uri="{FF2B5EF4-FFF2-40B4-BE49-F238E27FC236}">
                <a16:creationId xmlns:a16="http://schemas.microsoft.com/office/drawing/2014/main" id="{5DF2CA18-6345-4A0E-9CDC-116F6D5226E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7" name="Google Shape;330;g111fd84683d_2_268:notes">
            <a:extLst>
              <a:ext uri="{FF2B5EF4-FFF2-40B4-BE49-F238E27FC236}">
                <a16:creationId xmlns:a16="http://schemas.microsoft.com/office/drawing/2014/main" id="{1CE8864F-84FD-49E4-BF04-C211C4EE075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853;g111fd84683d_2_779:notes">
            <a:extLst>
              <a:ext uri="{FF2B5EF4-FFF2-40B4-BE49-F238E27FC236}">
                <a16:creationId xmlns:a16="http://schemas.microsoft.com/office/drawing/2014/main" id="{6545A770-B13C-45D6-8CE8-C15489EB08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39" name="Google Shape;854;g111fd84683d_2_779:notes">
            <a:extLst>
              <a:ext uri="{FF2B5EF4-FFF2-40B4-BE49-F238E27FC236}">
                <a16:creationId xmlns:a16="http://schemas.microsoft.com/office/drawing/2014/main" id="{1D4D90A3-8529-4F2D-9069-07F347BD33C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59414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258;g111fd84683d_2_202:notes">
            <a:extLst>
              <a:ext uri="{FF2B5EF4-FFF2-40B4-BE49-F238E27FC236}">
                <a16:creationId xmlns:a16="http://schemas.microsoft.com/office/drawing/2014/main" id="{831E5B6C-20A6-4594-BBA4-9EA3650778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Google Shape;259;g111fd84683d_2_202:notes">
            <a:extLst>
              <a:ext uri="{FF2B5EF4-FFF2-40B4-BE49-F238E27FC236}">
                <a16:creationId xmlns:a16="http://schemas.microsoft.com/office/drawing/2014/main" id="{91419C5C-C6E9-4118-A1A2-E24B472BE62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284;g111fd84683d_2_226:notes">
            <a:extLst>
              <a:ext uri="{FF2B5EF4-FFF2-40B4-BE49-F238E27FC236}">
                <a16:creationId xmlns:a16="http://schemas.microsoft.com/office/drawing/2014/main" id="{D0618B9F-107C-461C-9F21-FF79721D761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3" name="Google Shape;285;g111fd84683d_2_226:notes">
            <a:extLst>
              <a:ext uri="{FF2B5EF4-FFF2-40B4-BE49-F238E27FC236}">
                <a16:creationId xmlns:a16="http://schemas.microsoft.com/office/drawing/2014/main" id="{4498CA52-B5A3-4B65-B992-12B7D478560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298;g111fd84683d_2_239:notes">
            <a:extLst>
              <a:ext uri="{FF2B5EF4-FFF2-40B4-BE49-F238E27FC236}">
                <a16:creationId xmlns:a16="http://schemas.microsoft.com/office/drawing/2014/main" id="{3898C7F6-4A9C-4BAC-9F02-3C232D013D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Google Shape;299;g111fd84683d_2_239:notes">
            <a:extLst>
              <a:ext uri="{FF2B5EF4-FFF2-40B4-BE49-F238E27FC236}">
                <a16:creationId xmlns:a16="http://schemas.microsoft.com/office/drawing/2014/main" id="{5C388456-691D-40DD-9E5F-914C33F0B2C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272;g111fd84683d_2_215:notes">
            <a:extLst>
              <a:ext uri="{FF2B5EF4-FFF2-40B4-BE49-F238E27FC236}">
                <a16:creationId xmlns:a16="http://schemas.microsoft.com/office/drawing/2014/main" id="{0BECD2EC-C429-4EAE-894F-A6DFCB9427C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7" name="Google Shape;273;g111fd84683d_2_215:notes">
            <a:extLst>
              <a:ext uri="{FF2B5EF4-FFF2-40B4-BE49-F238E27FC236}">
                <a16:creationId xmlns:a16="http://schemas.microsoft.com/office/drawing/2014/main" id="{CC11576A-2B30-4201-9E4D-3CAA5C8C994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641;g111fd84683d_2_570:notes">
            <a:extLst>
              <a:ext uri="{FF2B5EF4-FFF2-40B4-BE49-F238E27FC236}">
                <a16:creationId xmlns:a16="http://schemas.microsoft.com/office/drawing/2014/main" id="{90162F26-C402-471E-B2BF-9DDC8ACFC9E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67" name="Google Shape;642;g111fd84683d_2_570:notes">
            <a:extLst>
              <a:ext uri="{FF2B5EF4-FFF2-40B4-BE49-F238E27FC236}">
                <a16:creationId xmlns:a16="http://schemas.microsoft.com/office/drawing/2014/main" id="{7EC6095D-7DA0-43CB-91AA-2E8C23DDE39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853;g111fd84683d_2_779:notes">
            <a:extLst>
              <a:ext uri="{FF2B5EF4-FFF2-40B4-BE49-F238E27FC236}">
                <a16:creationId xmlns:a16="http://schemas.microsoft.com/office/drawing/2014/main" id="{6545A770-B13C-45D6-8CE8-C15489EB08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39" name="Google Shape;854;g111fd84683d_2_779:notes">
            <a:extLst>
              <a:ext uri="{FF2B5EF4-FFF2-40B4-BE49-F238E27FC236}">
                <a16:creationId xmlns:a16="http://schemas.microsoft.com/office/drawing/2014/main" id="{1D4D90A3-8529-4F2D-9069-07F347BD33C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343;g111fd84683d_2_281:notes">
            <a:extLst>
              <a:ext uri="{FF2B5EF4-FFF2-40B4-BE49-F238E27FC236}">
                <a16:creationId xmlns:a16="http://schemas.microsoft.com/office/drawing/2014/main" id="{72919B08-6FFF-49C4-B3C1-F32382BA0C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1" name="Google Shape;344;g111fd84683d_2_281:notes">
            <a:extLst>
              <a:ext uri="{FF2B5EF4-FFF2-40B4-BE49-F238E27FC236}">
                <a16:creationId xmlns:a16="http://schemas.microsoft.com/office/drawing/2014/main" id="{49CBF0C4-8B60-4A3C-B7BA-FBC873C318B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1fd84683d_2_3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7" name="Google Shape;367;g111fd84683d_2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195;g111fd84683d_2_144:notes">
            <a:extLst>
              <a:ext uri="{FF2B5EF4-FFF2-40B4-BE49-F238E27FC236}">
                <a16:creationId xmlns:a16="http://schemas.microsoft.com/office/drawing/2014/main" id="{510216CB-484C-4208-A578-84B441433BF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9" name="Google Shape;196;g111fd84683d_2_144:notes">
            <a:extLst>
              <a:ext uri="{FF2B5EF4-FFF2-40B4-BE49-F238E27FC236}">
                <a16:creationId xmlns:a16="http://schemas.microsoft.com/office/drawing/2014/main" id="{D7CF411E-6EF0-4BB2-9C58-4B12972218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353;g111fd84683d_2_290:notes">
            <a:extLst>
              <a:ext uri="{FF2B5EF4-FFF2-40B4-BE49-F238E27FC236}">
                <a16:creationId xmlns:a16="http://schemas.microsoft.com/office/drawing/2014/main" id="{1278EE38-678F-4901-B669-A1DC112C110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5" name="Google Shape;354;g111fd84683d_2_290:notes">
            <a:extLst>
              <a:ext uri="{FF2B5EF4-FFF2-40B4-BE49-F238E27FC236}">
                <a16:creationId xmlns:a16="http://schemas.microsoft.com/office/drawing/2014/main" id="{8DA4FD46-2C10-482A-93FA-D08AB540EF2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249;g111fd84683d_2_194:notes">
            <a:extLst>
              <a:ext uri="{FF2B5EF4-FFF2-40B4-BE49-F238E27FC236}">
                <a16:creationId xmlns:a16="http://schemas.microsoft.com/office/drawing/2014/main" id="{3EA68481-5EF8-4140-8E97-3676B7C34BD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Google Shape;250;g111fd84683d_2_194:notes">
            <a:extLst>
              <a:ext uri="{FF2B5EF4-FFF2-40B4-BE49-F238E27FC236}">
                <a16:creationId xmlns:a16="http://schemas.microsoft.com/office/drawing/2014/main" id="{351CE068-87AF-45E7-A300-75625DE4383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226;g111fd84683d_2_173:notes">
            <a:extLst>
              <a:ext uri="{FF2B5EF4-FFF2-40B4-BE49-F238E27FC236}">
                <a16:creationId xmlns:a16="http://schemas.microsoft.com/office/drawing/2014/main" id="{7B6F4ED4-494F-42BA-AE0A-A21BC6EB23D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3" name="Google Shape;227;g111fd84683d_2_173:notes">
            <a:extLst>
              <a:ext uri="{FF2B5EF4-FFF2-40B4-BE49-F238E27FC236}">
                <a16:creationId xmlns:a16="http://schemas.microsoft.com/office/drawing/2014/main" id="{FD9A8E68-518B-43C3-8714-6DF57B2F079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212;g111fd84683d_2_160:notes">
            <a:extLst>
              <a:ext uri="{FF2B5EF4-FFF2-40B4-BE49-F238E27FC236}">
                <a16:creationId xmlns:a16="http://schemas.microsoft.com/office/drawing/2014/main" id="{B844982E-277A-4257-BF9C-E274EA223B5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Google Shape;213;g111fd84683d_2_160:notes">
            <a:extLst>
              <a:ext uri="{FF2B5EF4-FFF2-40B4-BE49-F238E27FC236}">
                <a16:creationId xmlns:a16="http://schemas.microsoft.com/office/drawing/2014/main" id="{81F55316-D3D3-4844-93F2-AEF1B3A7A8C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231;g111fd84683d_2_177:notes">
            <a:extLst>
              <a:ext uri="{FF2B5EF4-FFF2-40B4-BE49-F238E27FC236}">
                <a16:creationId xmlns:a16="http://schemas.microsoft.com/office/drawing/2014/main" id="{3B882110-1F98-424B-AEB0-75D2856F615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1" name="Google Shape;232;g111fd84683d_2_177:notes">
            <a:extLst>
              <a:ext uri="{FF2B5EF4-FFF2-40B4-BE49-F238E27FC236}">
                <a16:creationId xmlns:a16="http://schemas.microsoft.com/office/drawing/2014/main" id="{59BDC2F8-6035-40E6-A231-A893F517143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hyperlink" Target="http://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pptmon.com/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://pptmon.com/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hyperlink" Target="http://pptmon.com/" TargetMode="Externa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://pptmon.com/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://pptmon.com/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://pptmon.com/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anchor="b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9AC2A082-91AC-46CB-8392-607DBECE0319}"/>
              </a:ext>
            </a:extLst>
          </p:cNvPr>
          <p:cNvSpPr txBox="1">
            <a:spLocks noGrp="1" noChangeArrowheads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93BFB7-1AE1-4034-BEA6-C18846EFB00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657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anchor="b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D9F3511A-EEDE-4A65-87F5-02D48A1EF569}"/>
              </a:ext>
            </a:extLst>
          </p:cNvPr>
          <p:cNvSpPr txBox="1">
            <a:spLocks noGrp="1" noChangeArrowheads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AD6BCA-483F-4D41-8480-B028274C240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244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3BEE6143-73FF-421A-B012-6A747E9732DA}"/>
              </a:ext>
            </a:extLst>
          </p:cNvPr>
          <p:cNvSpPr txBox="1">
            <a:spLocks noGrp="1" noChangeArrowheads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16313-BED6-4FB1-8E83-FD65F7C4359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8249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PTMON title">
  <p:cSld name="PPTMON 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3;p14">
            <a:extLst>
              <a:ext uri="{FF2B5EF4-FFF2-40B4-BE49-F238E27FC236}">
                <a16:creationId xmlns:a16="http://schemas.microsoft.com/office/drawing/2014/main" id="{FFE55BA9-581F-471A-8948-989A3397331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3" b="6383"/>
          <a:stretch>
            <a:fillRect/>
          </a:stretch>
        </p:blipFill>
        <p:spPr bwMode="auto">
          <a:xfrm>
            <a:off x="0" y="3030538"/>
            <a:ext cx="3495675" cy="211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oogle Shape;74;p14">
            <a:extLst>
              <a:ext uri="{FF2B5EF4-FFF2-40B4-BE49-F238E27FC236}">
                <a16:creationId xmlns:a16="http://schemas.microsoft.com/office/drawing/2014/main" id="{3B0B13DD-2888-41DD-9352-CAEA4827907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0"/>
          <a:stretch>
            <a:fillRect/>
          </a:stretch>
        </p:blipFill>
        <p:spPr bwMode="auto">
          <a:xfrm>
            <a:off x="0" y="311150"/>
            <a:ext cx="564832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oogle Shape;75;p14">
            <a:extLst>
              <a:ext uri="{FF2B5EF4-FFF2-40B4-BE49-F238E27FC236}">
                <a16:creationId xmlns:a16="http://schemas.microsoft.com/office/drawing/2014/main" id="{72302FCB-40E0-4EB3-A708-5ED4413F9E2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94"/>
          <a:stretch>
            <a:fillRect/>
          </a:stretch>
        </p:blipFill>
        <p:spPr bwMode="auto">
          <a:xfrm>
            <a:off x="5567363" y="0"/>
            <a:ext cx="3576637" cy="330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76;p14">
            <a:extLst>
              <a:ext uri="{FF2B5EF4-FFF2-40B4-BE49-F238E27FC236}">
                <a16:creationId xmlns:a16="http://schemas.microsoft.com/office/drawing/2014/main" id="{81900E6A-2FF0-4BBF-B721-0CD9217388B7}"/>
              </a:ext>
            </a:extLst>
          </p:cNvPr>
          <p:cNvSpPr>
            <a:spLocks/>
          </p:cNvSpPr>
          <p:nvPr/>
        </p:nvSpPr>
        <p:spPr bwMode="auto">
          <a:xfrm>
            <a:off x="796925" y="233363"/>
            <a:ext cx="96838" cy="107950"/>
          </a:xfrm>
          <a:custGeom>
            <a:avLst/>
            <a:gdLst>
              <a:gd name="T0" fmla="*/ 258032 w 274242"/>
              <a:gd name="T1" fmla="*/ 139917 h 304714"/>
              <a:gd name="T2" fmla="*/ 148411 w 274242"/>
              <a:gd name="T3" fmla="*/ 137860 h 304714"/>
              <a:gd name="T4" fmla="*/ 148411 w 274242"/>
              <a:gd name="T5" fmla="*/ 18336 h 304714"/>
              <a:gd name="T6" fmla="*/ 119920 w 274242"/>
              <a:gd name="T7" fmla="*/ 18336 h 304714"/>
              <a:gd name="T8" fmla="*/ 119920 w 274242"/>
              <a:gd name="T9" fmla="*/ 138394 h 304714"/>
              <a:gd name="T10" fmla="*/ 18222 w 274242"/>
              <a:gd name="T11" fmla="*/ 144259 h 304714"/>
              <a:gd name="T12" fmla="*/ 18222 w 274242"/>
              <a:gd name="T13" fmla="*/ 172750 h 304714"/>
              <a:gd name="T14" fmla="*/ 119920 w 274242"/>
              <a:gd name="T15" fmla="*/ 166884 h 304714"/>
              <a:gd name="T16" fmla="*/ 119920 w 274242"/>
              <a:gd name="T17" fmla="*/ 288084 h 304714"/>
              <a:gd name="T18" fmla="*/ 148411 w 274242"/>
              <a:gd name="T19" fmla="*/ 288084 h 304714"/>
              <a:gd name="T20" fmla="*/ 148411 w 274242"/>
              <a:gd name="T21" fmla="*/ 166351 h 304714"/>
              <a:gd name="T22" fmla="*/ 258032 w 274242"/>
              <a:gd name="T23" fmla="*/ 168408 h 304714"/>
              <a:gd name="T24" fmla="*/ 258032 w 274242"/>
              <a:gd name="T25" fmla="*/ 139917 h 304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4242" h="304714" extrusionOk="0">
                <a:moveTo>
                  <a:pt x="258032" y="139917"/>
                </a:moveTo>
                <a:cubicBezTo>
                  <a:pt x="221467" y="138089"/>
                  <a:pt x="184901" y="137403"/>
                  <a:pt x="148411" y="137860"/>
                </a:cubicBezTo>
                <a:cubicBezTo>
                  <a:pt x="148411" y="98019"/>
                  <a:pt x="148411" y="58178"/>
                  <a:pt x="148411" y="18336"/>
                </a:cubicBezTo>
                <a:cubicBezTo>
                  <a:pt x="148411" y="-23"/>
                  <a:pt x="119920" y="-23"/>
                  <a:pt x="119920" y="18336"/>
                </a:cubicBezTo>
                <a:cubicBezTo>
                  <a:pt x="119920" y="58330"/>
                  <a:pt x="119920" y="98400"/>
                  <a:pt x="119920" y="138394"/>
                </a:cubicBezTo>
                <a:cubicBezTo>
                  <a:pt x="86021" y="139384"/>
                  <a:pt x="52122" y="141288"/>
                  <a:pt x="18222" y="144259"/>
                </a:cubicBezTo>
                <a:cubicBezTo>
                  <a:pt x="92" y="145859"/>
                  <a:pt x="-61" y="174350"/>
                  <a:pt x="18222" y="172750"/>
                </a:cubicBezTo>
                <a:cubicBezTo>
                  <a:pt x="52122" y="169779"/>
                  <a:pt x="86021" y="167875"/>
                  <a:pt x="119920" y="166884"/>
                </a:cubicBezTo>
                <a:cubicBezTo>
                  <a:pt x="119920" y="207259"/>
                  <a:pt x="119920" y="247634"/>
                  <a:pt x="119920" y="288084"/>
                </a:cubicBezTo>
                <a:cubicBezTo>
                  <a:pt x="119920" y="306444"/>
                  <a:pt x="148411" y="306444"/>
                  <a:pt x="148411" y="288084"/>
                </a:cubicBezTo>
                <a:cubicBezTo>
                  <a:pt x="148411" y="247481"/>
                  <a:pt x="148411" y="206878"/>
                  <a:pt x="148411" y="166351"/>
                </a:cubicBezTo>
                <a:cubicBezTo>
                  <a:pt x="184901" y="165894"/>
                  <a:pt x="221467" y="166504"/>
                  <a:pt x="258032" y="168408"/>
                </a:cubicBezTo>
                <a:cubicBezTo>
                  <a:pt x="276391" y="169322"/>
                  <a:pt x="276315" y="140831"/>
                  <a:pt x="258032" y="139917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6" name="Google Shape;77;p14">
            <a:extLst>
              <a:ext uri="{FF2B5EF4-FFF2-40B4-BE49-F238E27FC236}">
                <a16:creationId xmlns:a16="http://schemas.microsoft.com/office/drawing/2014/main" id="{02A897F0-F6E8-4EF9-865F-3CF1A9FA067F}"/>
              </a:ext>
            </a:extLst>
          </p:cNvPr>
          <p:cNvSpPr>
            <a:spLocks/>
          </p:cNvSpPr>
          <p:nvPr/>
        </p:nvSpPr>
        <p:spPr bwMode="auto">
          <a:xfrm>
            <a:off x="8351838" y="900113"/>
            <a:ext cx="96837" cy="109537"/>
          </a:xfrm>
          <a:custGeom>
            <a:avLst/>
            <a:gdLst>
              <a:gd name="T0" fmla="*/ 231693 w 243771"/>
              <a:gd name="T1" fmla="*/ 124396 h 274242"/>
              <a:gd name="T2" fmla="*/ 135937 w 243771"/>
              <a:gd name="T3" fmla="*/ 122568 h 274242"/>
              <a:gd name="T4" fmla="*/ 135937 w 243771"/>
              <a:gd name="T5" fmla="*/ 18508 h 274242"/>
              <a:gd name="T6" fmla="*/ 107065 w 243771"/>
              <a:gd name="T7" fmla="*/ 18508 h 274242"/>
              <a:gd name="T8" fmla="*/ 107065 w 243771"/>
              <a:gd name="T9" fmla="*/ 123177 h 274242"/>
              <a:gd name="T10" fmla="*/ 18393 w 243771"/>
              <a:gd name="T11" fmla="*/ 128281 h 274242"/>
              <a:gd name="T12" fmla="*/ 18393 w 243771"/>
              <a:gd name="T13" fmla="*/ 157153 h 274242"/>
              <a:gd name="T14" fmla="*/ 107065 w 243771"/>
              <a:gd name="T15" fmla="*/ 152049 h 274242"/>
              <a:gd name="T16" fmla="*/ 107065 w 243771"/>
              <a:gd name="T17" fmla="*/ 257556 h 274242"/>
              <a:gd name="T18" fmla="*/ 135937 w 243771"/>
              <a:gd name="T19" fmla="*/ 257556 h 274242"/>
              <a:gd name="T20" fmla="*/ 135937 w 243771"/>
              <a:gd name="T21" fmla="*/ 151439 h 274242"/>
              <a:gd name="T22" fmla="*/ 231693 w 243771"/>
              <a:gd name="T23" fmla="*/ 153268 h 274242"/>
              <a:gd name="T24" fmla="*/ 231693 w 243771"/>
              <a:gd name="T25" fmla="*/ 124396 h 274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3771" h="274242" extrusionOk="0">
                <a:moveTo>
                  <a:pt x="231693" y="124396"/>
                </a:moveTo>
                <a:cubicBezTo>
                  <a:pt x="199698" y="122796"/>
                  <a:pt x="167856" y="122187"/>
                  <a:pt x="135937" y="122568"/>
                </a:cubicBezTo>
                <a:cubicBezTo>
                  <a:pt x="135937" y="87906"/>
                  <a:pt x="135937" y="53169"/>
                  <a:pt x="135937" y="18508"/>
                </a:cubicBezTo>
                <a:cubicBezTo>
                  <a:pt x="135937" y="-80"/>
                  <a:pt x="107065" y="-80"/>
                  <a:pt x="107065" y="18508"/>
                </a:cubicBezTo>
                <a:cubicBezTo>
                  <a:pt x="107065" y="53397"/>
                  <a:pt x="107065" y="88287"/>
                  <a:pt x="107065" y="123177"/>
                </a:cubicBezTo>
                <a:cubicBezTo>
                  <a:pt x="77508" y="124091"/>
                  <a:pt x="47951" y="125767"/>
                  <a:pt x="18393" y="128281"/>
                </a:cubicBezTo>
                <a:cubicBezTo>
                  <a:pt x="34" y="129881"/>
                  <a:pt x="-118" y="158752"/>
                  <a:pt x="18393" y="157153"/>
                </a:cubicBezTo>
                <a:cubicBezTo>
                  <a:pt x="47951" y="154563"/>
                  <a:pt x="77508" y="152887"/>
                  <a:pt x="107065" y="152049"/>
                </a:cubicBezTo>
                <a:cubicBezTo>
                  <a:pt x="107065" y="187243"/>
                  <a:pt x="107065" y="222438"/>
                  <a:pt x="107065" y="257556"/>
                </a:cubicBezTo>
                <a:cubicBezTo>
                  <a:pt x="107065" y="276144"/>
                  <a:pt x="135937" y="276144"/>
                  <a:pt x="135937" y="257556"/>
                </a:cubicBezTo>
                <a:cubicBezTo>
                  <a:pt x="135937" y="222209"/>
                  <a:pt x="135937" y="186786"/>
                  <a:pt x="135937" y="151439"/>
                </a:cubicBezTo>
                <a:cubicBezTo>
                  <a:pt x="167856" y="151058"/>
                  <a:pt x="199698" y="151668"/>
                  <a:pt x="231693" y="153268"/>
                </a:cubicBezTo>
                <a:cubicBezTo>
                  <a:pt x="250281" y="154182"/>
                  <a:pt x="250205" y="125310"/>
                  <a:pt x="231693" y="124396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7" name="Google Shape;78;p14">
            <a:extLst>
              <a:ext uri="{FF2B5EF4-FFF2-40B4-BE49-F238E27FC236}">
                <a16:creationId xmlns:a16="http://schemas.microsoft.com/office/drawing/2014/main" id="{96EDB82A-D344-4E18-BD45-03C43D5AF475}"/>
              </a:ext>
            </a:extLst>
          </p:cNvPr>
          <p:cNvSpPr>
            <a:spLocks/>
          </p:cNvSpPr>
          <p:nvPr/>
        </p:nvSpPr>
        <p:spPr bwMode="auto">
          <a:xfrm>
            <a:off x="8737600" y="303213"/>
            <a:ext cx="98425" cy="80962"/>
          </a:xfrm>
          <a:custGeom>
            <a:avLst/>
            <a:gdLst>
              <a:gd name="T0" fmla="*/ 241235 w 251389"/>
              <a:gd name="T1" fmla="*/ 100935 h 205682"/>
              <a:gd name="T2" fmla="*/ 160866 w 251389"/>
              <a:gd name="T3" fmla="*/ 97735 h 205682"/>
              <a:gd name="T4" fmla="*/ 150277 w 251389"/>
              <a:gd name="T5" fmla="*/ 12568 h 205682"/>
              <a:gd name="T6" fmla="*/ 128795 w 251389"/>
              <a:gd name="T7" fmla="*/ 18510 h 205682"/>
              <a:gd name="T8" fmla="*/ 138623 w 251389"/>
              <a:gd name="T9" fmla="*/ 97964 h 205682"/>
              <a:gd name="T10" fmla="*/ 15137 w 251389"/>
              <a:gd name="T11" fmla="*/ 106801 h 205682"/>
              <a:gd name="T12" fmla="*/ 15137 w 251389"/>
              <a:gd name="T13" fmla="*/ 129045 h 205682"/>
              <a:gd name="T14" fmla="*/ 139384 w 251389"/>
              <a:gd name="T15" fmla="*/ 120208 h 205682"/>
              <a:gd name="T16" fmla="*/ 136185 w 251389"/>
              <a:gd name="T17" fmla="*/ 191511 h 205682"/>
              <a:gd name="T18" fmla="*/ 158429 w 251389"/>
              <a:gd name="T19" fmla="*/ 191511 h 205682"/>
              <a:gd name="T20" fmla="*/ 161553 w 251389"/>
              <a:gd name="T21" fmla="*/ 120056 h 205682"/>
              <a:gd name="T22" fmla="*/ 241083 w 251389"/>
              <a:gd name="T23" fmla="*/ 123255 h 205682"/>
              <a:gd name="T24" fmla="*/ 241235 w 251389"/>
              <a:gd name="T25" fmla="*/ 100935 h 205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1389" h="205682" extrusionOk="0">
                <a:moveTo>
                  <a:pt x="241235" y="100935"/>
                </a:moveTo>
                <a:cubicBezTo>
                  <a:pt x="214420" y="98878"/>
                  <a:pt x="187605" y="97888"/>
                  <a:pt x="160866" y="97735"/>
                </a:cubicBezTo>
                <a:cubicBezTo>
                  <a:pt x="159343" y="69321"/>
                  <a:pt x="155839" y="40906"/>
                  <a:pt x="150277" y="12568"/>
                </a:cubicBezTo>
                <a:cubicBezTo>
                  <a:pt x="147535" y="-1449"/>
                  <a:pt x="126053" y="4493"/>
                  <a:pt x="128795" y="18510"/>
                </a:cubicBezTo>
                <a:cubicBezTo>
                  <a:pt x="133976" y="45020"/>
                  <a:pt x="137175" y="71454"/>
                  <a:pt x="138623" y="97964"/>
                </a:cubicBezTo>
                <a:cubicBezTo>
                  <a:pt x="97410" y="98649"/>
                  <a:pt x="56350" y="101544"/>
                  <a:pt x="15137" y="106801"/>
                </a:cubicBezTo>
                <a:cubicBezTo>
                  <a:pt x="1120" y="108629"/>
                  <a:pt x="968" y="130873"/>
                  <a:pt x="15137" y="129045"/>
                </a:cubicBezTo>
                <a:cubicBezTo>
                  <a:pt x="56578" y="123712"/>
                  <a:pt x="97943" y="120817"/>
                  <a:pt x="139384" y="120208"/>
                </a:cubicBezTo>
                <a:cubicBezTo>
                  <a:pt x="139766" y="143900"/>
                  <a:pt x="138699" y="167591"/>
                  <a:pt x="136185" y="191511"/>
                </a:cubicBezTo>
                <a:cubicBezTo>
                  <a:pt x="134661" y="205757"/>
                  <a:pt x="156981" y="205680"/>
                  <a:pt x="158429" y="191511"/>
                </a:cubicBezTo>
                <a:cubicBezTo>
                  <a:pt x="160943" y="167591"/>
                  <a:pt x="161933" y="143747"/>
                  <a:pt x="161553" y="120056"/>
                </a:cubicBezTo>
                <a:cubicBezTo>
                  <a:pt x="188063" y="120208"/>
                  <a:pt x="214573" y="121198"/>
                  <a:pt x="241083" y="123255"/>
                </a:cubicBezTo>
                <a:cubicBezTo>
                  <a:pt x="255557" y="124322"/>
                  <a:pt x="255480" y="102077"/>
                  <a:pt x="241235" y="100935"/>
                </a:cubicBezTo>
                <a:close/>
              </a:path>
            </a:pathLst>
          </a:custGeom>
          <a:solidFill>
            <a:srgbClr val="1DD6A1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8" name="Google Shape;79;p14">
            <a:extLst>
              <a:ext uri="{FF2B5EF4-FFF2-40B4-BE49-F238E27FC236}">
                <a16:creationId xmlns:a16="http://schemas.microsoft.com/office/drawing/2014/main" id="{958A2E18-5AD1-4F2B-9A67-576A40348122}"/>
              </a:ext>
            </a:extLst>
          </p:cNvPr>
          <p:cNvSpPr>
            <a:spLocks/>
          </p:cNvSpPr>
          <p:nvPr/>
        </p:nvSpPr>
        <p:spPr bwMode="auto">
          <a:xfrm>
            <a:off x="8164513" y="157163"/>
            <a:ext cx="34925" cy="34925"/>
          </a:xfrm>
          <a:custGeom>
            <a:avLst/>
            <a:gdLst>
              <a:gd name="T0" fmla="*/ 21056 w 38089"/>
              <a:gd name="T1" fmla="*/ 7912 h 38089"/>
              <a:gd name="T2" fmla="*/ 7801 w 38089"/>
              <a:gd name="T3" fmla="*/ 21396 h 38089"/>
              <a:gd name="T4" fmla="*/ 23569 w 38089"/>
              <a:gd name="T5" fmla="*/ 37165 h 38089"/>
              <a:gd name="T6" fmla="*/ 36824 w 38089"/>
              <a:gd name="T7" fmla="*/ 23681 h 38089"/>
              <a:gd name="T8" fmla="*/ 21056 w 38089"/>
              <a:gd name="T9" fmla="*/ 7912 h 38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89" h="38089" extrusionOk="0">
                <a:moveTo>
                  <a:pt x="21056" y="7912"/>
                </a:moveTo>
                <a:cubicBezTo>
                  <a:pt x="16637" y="12407"/>
                  <a:pt x="12219" y="16901"/>
                  <a:pt x="7801" y="21396"/>
                </a:cubicBezTo>
                <a:cubicBezTo>
                  <a:pt x="-2255" y="31604"/>
                  <a:pt x="13438" y="47373"/>
                  <a:pt x="23569" y="37165"/>
                </a:cubicBezTo>
                <a:cubicBezTo>
                  <a:pt x="27988" y="32670"/>
                  <a:pt x="32406" y="28176"/>
                  <a:pt x="36824" y="23681"/>
                </a:cubicBezTo>
                <a:cubicBezTo>
                  <a:pt x="46881" y="13397"/>
                  <a:pt x="31111" y="-2372"/>
                  <a:pt x="21056" y="7912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9" name="Google Shape;80;p14">
            <a:extLst>
              <a:ext uri="{FF2B5EF4-FFF2-40B4-BE49-F238E27FC236}">
                <a16:creationId xmlns:a16="http://schemas.microsoft.com/office/drawing/2014/main" id="{5EA2418E-B8CC-4620-9781-E3F1B2211911}"/>
              </a:ext>
            </a:extLst>
          </p:cNvPr>
          <p:cNvSpPr>
            <a:spLocks/>
          </p:cNvSpPr>
          <p:nvPr/>
        </p:nvSpPr>
        <p:spPr bwMode="auto">
          <a:xfrm>
            <a:off x="146050" y="261938"/>
            <a:ext cx="34925" cy="34925"/>
          </a:xfrm>
          <a:custGeom>
            <a:avLst/>
            <a:gdLst>
              <a:gd name="T0" fmla="*/ 23561 w 53325"/>
              <a:gd name="T1" fmla="*/ 7881 h 53325"/>
              <a:gd name="T2" fmla="*/ 7792 w 53325"/>
              <a:gd name="T3" fmla="*/ 23650 h 53325"/>
              <a:gd name="T4" fmla="*/ 34302 w 53325"/>
              <a:gd name="T5" fmla="*/ 50617 h 53325"/>
              <a:gd name="T6" fmla="*/ 50071 w 53325"/>
              <a:gd name="T7" fmla="*/ 34848 h 53325"/>
              <a:gd name="T8" fmla="*/ 23561 w 53325"/>
              <a:gd name="T9" fmla="*/ 7881 h 5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25" h="53325" extrusionOk="0">
                <a:moveTo>
                  <a:pt x="23561" y="7881"/>
                </a:moveTo>
                <a:cubicBezTo>
                  <a:pt x="13505" y="-2327"/>
                  <a:pt x="-2264" y="13366"/>
                  <a:pt x="7792" y="23650"/>
                </a:cubicBezTo>
                <a:cubicBezTo>
                  <a:pt x="16628" y="32639"/>
                  <a:pt x="25465" y="41628"/>
                  <a:pt x="34302" y="50617"/>
                </a:cubicBezTo>
                <a:cubicBezTo>
                  <a:pt x="44357" y="60825"/>
                  <a:pt x="60126" y="45132"/>
                  <a:pt x="50071" y="34848"/>
                </a:cubicBezTo>
                <a:cubicBezTo>
                  <a:pt x="41234" y="25859"/>
                  <a:pt x="32397" y="16870"/>
                  <a:pt x="23561" y="7881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10" name="Google Shape;81;p14">
            <a:extLst>
              <a:ext uri="{FF2B5EF4-FFF2-40B4-BE49-F238E27FC236}">
                <a16:creationId xmlns:a16="http://schemas.microsoft.com/office/drawing/2014/main" id="{0644123C-BD69-4D57-B36C-F9A69A86E1F0}"/>
              </a:ext>
            </a:extLst>
          </p:cNvPr>
          <p:cNvSpPr>
            <a:spLocks/>
          </p:cNvSpPr>
          <p:nvPr/>
        </p:nvSpPr>
        <p:spPr bwMode="auto">
          <a:xfrm>
            <a:off x="301625" y="525463"/>
            <a:ext cx="34925" cy="61912"/>
          </a:xfrm>
          <a:custGeom>
            <a:avLst/>
            <a:gdLst>
              <a:gd name="T0" fmla="*/ 26626 w 38089"/>
              <a:gd name="T1" fmla="*/ 58785 h 68560"/>
              <a:gd name="T2" fmla="*/ 39576 w 38089"/>
              <a:gd name="T3" fmla="*/ 18258 h 68560"/>
              <a:gd name="T4" fmla="*/ 18094 w 38089"/>
              <a:gd name="T5" fmla="*/ 12316 h 68560"/>
              <a:gd name="T6" fmla="*/ 5143 w 38089"/>
              <a:gd name="T7" fmla="*/ 52843 h 68560"/>
              <a:gd name="T8" fmla="*/ 26626 w 38089"/>
              <a:gd name="T9" fmla="*/ 58785 h 68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89" h="68560" extrusionOk="0">
                <a:moveTo>
                  <a:pt x="26626" y="58785"/>
                </a:moveTo>
                <a:cubicBezTo>
                  <a:pt x="30892" y="45301"/>
                  <a:pt x="35234" y="31741"/>
                  <a:pt x="39576" y="18258"/>
                </a:cubicBezTo>
                <a:cubicBezTo>
                  <a:pt x="43918" y="4546"/>
                  <a:pt x="22436" y="-1320"/>
                  <a:pt x="18094" y="12316"/>
                </a:cubicBezTo>
                <a:cubicBezTo>
                  <a:pt x="13751" y="25799"/>
                  <a:pt x="9485" y="39359"/>
                  <a:pt x="5143" y="52843"/>
                </a:cubicBezTo>
                <a:cubicBezTo>
                  <a:pt x="801" y="66555"/>
                  <a:pt x="22283" y="72421"/>
                  <a:pt x="26626" y="58785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11" name="Google Shape;82;p14">
            <a:extLst>
              <a:ext uri="{FF2B5EF4-FFF2-40B4-BE49-F238E27FC236}">
                <a16:creationId xmlns:a16="http://schemas.microsoft.com/office/drawing/2014/main" id="{10D21A03-E7D5-4A3C-B291-4F0D872CBE58}"/>
              </a:ext>
            </a:extLst>
          </p:cNvPr>
          <p:cNvSpPr>
            <a:spLocks/>
          </p:cNvSpPr>
          <p:nvPr/>
        </p:nvSpPr>
        <p:spPr bwMode="auto">
          <a:xfrm>
            <a:off x="1463675" y="314325"/>
            <a:ext cx="34925" cy="34925"/>
          </a:xfrm>
          <a:custGeom>
            <a:avLst/>
            <a:gdLst>
              <a:gd name="T0" fmla="*/ 34302 w 53325"/>
              <a:gd name="T1" fmla="*/ 7912 h 53325"/>
              <a:gd name="T2" fmla="*/ 7792 w 53325"/>
              <a:gd name="T3" fmla="*/ 34879 h 53325"/>
              <a:gd name="T4" fmla="*/ 23561 w 53325"/>
              <a:gd name="T5" fmla="*/ 50648 h 53325"/>
              <a:gd name="T6" fmla="*/ 50071 w 53325"/>
              <a:gd name="T7" fmla="*/ 23681 h 53325"/>
              <a:gd name="T8" fmla="*/ 34302 w 53325"/>
              <a:gd name="T9" fmla="*/ 7912 h 5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25" h="53325" extrusionOk="0">
                <a:moveTo>
                  <a:pt x="34302" y="7912"/>
                </a:moveTo>
                <a:cubicBezTo>
                  <a:pt x="25465" y="16901"/>
                  <a:pt x="16628" y="25890"/>
                  <a:pt x="7792" y="34879"/>
                </a:cubicBezTo>
                <a:cubicBezTo>
                  <a:pt x="-2264" y="45087"/>
                  <a:pt x="13505" y="60856"/>
                  <a:pt x="23561" y="50648"/>
                </a:cubicBezTo>
                <a:cubicBezTo>
                  <a:pt x="32397" y="41659"/>
                  <a:pt x="41234" y="32670"/>
                  <a:pt x="50071" y="23681"/>
                </a:cubicBezTo>
                <a:cubicBezTo>
                  <a:pt x="60050" y="13397"/>
                  <a:pt x="44357" y="-2372"/>
                  <a:pt x="34302" y="7912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12" name="Google Shape;83;p14">
            <a:extLst>
              <a:ext uri="{FF2B5EF4-FFF2-40B4-BE49-F238E27FC236}">
                <a16:creationId xmlns:a16="http://schemas.microsoft.com/office/drawing/2014/main" id="{C31EB592-6B73-45B4-8870-8BEA39E29DE2}"/>
              </a:ext>
            </a:extLst>
          </p:cNvPr>
          <p:cNvSpPr>
            <a:spLocks/>
          </p:cNvSpPr>
          <p:nvPr/>
        </p:nvSpPr>
        <p:spPr bwMode="auto">
          <a:xfrm>
            <a:off x="396875" y="1154113"/>
            <a:ext cx="73025" cy="80962"/>
          </a:xfrm>
          <a:custGeom>
            <a:avLst/>
            <a:gdLst>
              <a:gd name="T0" fmla="*/ 186377 w 205682"/>
              <a:gd name="T1" fmla="*/ 116902 h 228535"/>
              <a:gd name="T2" fmla="*/ 137699 w 205682"/>
              <a:gd name="T3" fmla="*/ 113855 h 228535"/>
              <a:gd name="T4" fmla="*/ 142498 w 205682"/>
              <a:gd name="T5" fmla="*/ 19393 h 228535"/>
              <a:gd name="T6" fmla="*/ 111722 w 205682"/>
              <a:gd name="T7" fmla="*/ 19393 h 228535"/>
              <a:gd name="T8" fmla="*/ 106999 w 205682"/>
              <a:gd name="T9" fmla="*/ 112788 h 228535"/>
              <a:gd name="T10" fmla="*/ 19393 w 205682"/>
              <a:gd name="T11" fmla="*/ 114083 h 228535"/>
              <a:gd name="T12" fmla="*/ 19393 w 205682"/>
              <a:gd name="T13" fmla="*/ 144859 h 228535"/>
              <a:gd name="T14" fmla="*/ 105399 w 205682"/>
              <a:gd name="T15" fmla="*/ 143488 h 228535"/>
              <a:gd name="T16" fmla="*/ 101742 w 205682"/>
              <a:gd name="T17" fmla="*/ 214867 h 228535"/>
              <a:gd name="T18" fmla="*/ 132518 w 205682"/>
              <a:gd name="T19" fmla="*/ 214867 h 228535"/>
              <a:gd name="T20" fmla="*/ 136099 w 205682"/>
              <a:gd name="T21" fmla="*/ 144555 h 228535"/>
              <a:gd name="T22" fmla="*/ 186377 w 205682"/>
              <a:gd name="T23" fmla="*/ 147602 h 228535"/>
              <a:gd name="T24" fmla="*/ 186377 w 205682"/>
              <a:gd name="T25" fmla="*/ 116902 h 228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5682" h="228535" extrusionOk="0">
                <a:moveTo>
                  <a:pt x="186377" y="116902"/>
                </a:moveTo>
                <a:cubicBezTo>
                  <a:pt x="170151" y="115531"/>
                  <a:pt x="153925" y="114616"/>
                  <a:pt x="137699" y="113855"/>
                </a:cubicBezTo>
                <a:cubicBezTo>
                  <a:pt x="139298" y="82393"/>
                  <a:pt x="140898" y="50855"/>
                  <a:pt x="142498" y="19393"/>
                </a:cubicBezTo>
                <a:cubicBezTo>
                  <a:pt x="143488" y="-413"/>
                  <a:pt x="112712" y="-337"/>
                  <a:pt x="111722" y="19393"/>
                </a:cubicBezTo>
                <a:cubicBezTo>
                  <a:pt x="110122" y="50550"/>
                  <a:pt x="108522" y="81707"/>
                  <a:pt x="106999" y="112788"/>
                </a:cubicBezTo>
                <a:cubicBezTo>
                  <a:pt x="77822" y="112179"/>
                  <a:pt x="48646" y="112636"/>
                  <a:pt x="19393" y="114083"/>
                </a:cubicBezTo>
                <a:cubicBezTo>
                  <a:pt x="-337" y="115074"/>
                  <a:pt x="-413" y="145926"/>
                  <a:pt x="19393" y="144859"/>
                </a:cubicBezTo>
                <a:cubicBezTo>
                  <a:pt x="48113" y="143412"/>
                  <a:pt x="76756" y="142955"/>
                  <a:pt x="105399" y="143488"/>
                </a:cubicBezTo>
                <a:cubicBezTo>
                  <a:pt x="104180" y="167256"/>
                  <a:pt x="102961" y="191100"/>
                  <a:pt x="101742" y="214867"/>
                </a:cubicBezTo>
                <a:cubicBezTo>
                  <a:pt x="100752" y="234674"/>
                  <a:pt x="131528" y="234598"/>
                  <a:pt x="132518" y="214867"/>
                </a:cubicBezTo>
                <a:cubicBezTo>
                  <a:pt x="133737" y="191404"/>
                  <a:pt x="134880" y="167941"/>
                  <a:pt x="136099" y="144555"/>
                </a:cubicBezTo>
                <a:cubicBezTo>
                  <a:pt x="152858" y="145316"/>
                  <a:pt x="169617" y="146231"/>
                  <a:pt x="186377" y="147602"/>
                </a:cubicBezTo>
                <a:cubicBezTo>
                  <a:pt x="206107" y="149354"/>
                  <a:pt x="206031" y="118502"/>
                  <a:pt x="186377" y="116902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13" name="Google Shape;84;p14">
            <a:extLst>
              <a:ext uri="{FF2B5EF4-FFF2-40B4-BE49-F238E27FC236}">
                <a16:creationId xmlns:a16="http://schemas.microsoft.com/office/drawing/2014/main" id="{CA0CEEF1-62A2-45B3-AEAD-DE2F8024ED92}"/>
              </a:ext>
            </a:extLst>
          </p:cNvPr>
          <p:cNvSpPr>
            <a:spLocks/>
          </p:cNvSpPr>
          <p:nvPr/>
        </p:nvSpPr>
        <p:spPr bwMode="auto">
          <a:xfrm rot="10800000">
            <a:off x="7185025" y="168275"/>
            <a:ext cx="33338" cy="34925"/>
          </a:xfrm>
          <a:custGeom>
            <a:avLst/>
            <a:gdLst>
              <a:gd name="T0" fmla="*/ 23561 w 53325"/>
              <a:gd name="T1" fmla="*/ 7881 h 53325"/>
              <a:gd name="T2" fmla="*/ 7792 w 53325"/>
              <a:gd name="T3" fmla="*/ 23650 h 53325"/>
              <a:gd name="T4" fmla="*/ 34302 w 53325"/>
              <a:gd name="T5" fmla="*/ 50617 h 53325"/>
              <a:gd name="T6" fmla="*/ 50071 w 53325"/>
              <a:gd name="T7" fmla="*/ 34848 h 53325"/>
              <a:gd name="T8" fmla="*/ 23561 w 53325"/>
              <a:gd name="T9" fmla="*/ 7881 h 5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25" h="53325" extrusionOk="0">
                <a:moveTo>
                  <a:pt x="23561" y="7881"/>
                </a:moveTo>
                <a:cubicBezTo>
                  <a:pt x="13505" y="-2327"/>
                  <a:pt x="-2264" y="13366"/>
                  <a:pt x="7792" y="23650"/>
                </a:cubicBezTo>
                <a:cubicBezTo>
                  <a:pt x="16628" y="32639"/>
                  <a:pt x="25465" y="41628"/>
                  <a:pt x="34302" y="50617"/>
                </a:cubicBezTo>
                <a:cubicBezTo>
                  <a:pt x="44357" y="60825"/>
                  <a:pt x="60126" y="45132"/>
                  <a:pt x="50071" y="34848"/>
                </a:cubicBezTo>
                <a:cubicBezTo>
                  <a:pt x="41234" y="25859"/>
                  <a:pt x="32397" y="16870"/>
                  <a:pt x="23561" y="7881"/>
                </a:cubicBezTo>
                <a:close/>
              </a:path>
            </a:pathLst>
          </a:custGeom>
          <a:solidFill>
            <a:srgbClr val="1DD6A1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14" name="Google Shape;85;p14">
            <a:extLst>
              <a:ext uri="{FF2B5EF4-FFF2-40B4-BE49-F238E27FC236}">
                <a16:creationId xmlns:a16="http://schemas.microsoft.com/office/drawing/2014/main" id="{49821D77-747F-44F4-ABE3-7778D95D9F6D}"/>
              </a:ext>
            </a:extLst>
          </p:cNvPr>
          <p:cNvSpPr>
            <a:spLocks/>
          </p:cNvSpPr>
          <p:nvPr/>
        </p:nvSpPr>
        <p:spPr bwMode="auto">
          <a:xfrm rot="10800000">
            <a:off x="8951913" y="838200"/>
            <a:ext cx="34925" cy="50800"/>
          </a:xfrm>
          <a:custGeom>
            <a:avLst/>
            <a:gdLst>
              <a:gd name="T0" fmla="*/ 19258 w 45707"/>
              <a:gd name="T1" fmla="*/ 12228 h 68560"/>
              <a:gd name="T2" fmla="*/ 5241 w 45707"/>
              <a:gd name="T3" fmla="*/ 52374 h 68560"/>
              <a:gd name="T4" fmla="*/ 26723 w 45707"/>
              <a:gd name="T5" fmla="*/ 58316 h 68560"/>
              <a:gd name="T6" fmla="*/ 40740 w 45707"/>
              <a:gd name="T7" fmla="*/ 18170 h 68560"/>
              <a:gd name="T8" fmla="*/ 19258 w 45707"/>
              <a:gd name="T9" fmla="*/ 12228 h 68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07" h="68560" extrusionOk="0">
                <a:moveTo>
                  <a:pt x="19258" y="12228"/>
                </a:moveTo>
                <a:cubicBezTo>
                  <a:pt x="14611" y="25635"/>
                  <a:pt x="9888" y="38967"/>
                  <a:pt x="5241" y="52374"/>
                </a:cubicBezTo>
                <a:cubicBezTo>
                  <a:pt x="518" y="65934"/>
                  <a:pt x="22000" y="71724"/>
                  <a:pt x="26723" y="58316"/>
                </a:cubicBezTo>
                <a:cubicBezTo>
                  <a:pt x="31370" y="44909"/>
                  <a:pt x="36093" y="31577"/>
                  <a:pt x="40740" y="18170"/>
                </a:cubicBezTo>
                <a:cubicBezTo>
                  <a:pt x="45463" y="4534"/>
                  <a:pt x="23981" y="-1256"/>
                  <a:pt x="19258" y="12228"/>
                </a:cubicBezTo>
                <a:close/>
              </a:path>
            </a:pathLst>
          </a:custGeom>
          <a:solidFill>
            <a:srgbClr val="1DD6A1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15" name="Google Shape;86;p14">
            <a:extLst>
              <a:ext uri="{FF2B5EF4-FFF2-40B4-BE49-F238E27FC236}">
                <a16:creationId xmlns:a16="http://schemas.microsoft.com/office/drawing/2014/main" id="{B9B6FD32-2FE2-4946-B9E0-FDCAB9F023AA}"/>
              </a:ext>
            </a:extLst>
          </p:cNvPr>
          <p:cNvSpPr>
            <a:spLocks/>
          </p:cNvSpPr>
          <p:nvPr/>
        </p:nvSpPr>
        <p:spPr bwMode="auto">
          <a:xfrm>
            <a:off x="7670800" y="2735263"/>
            <a:ext cx="63500" cy="69850"/>
          </a:xfrm>
          <a:custGeom>
            <a:avLst/>
            <a:gdLst>
              <a:gd name="T0" fmla="*/ 186405 w 205682"/>
              <a:gd name="T1" fmla="*/ 116902 h 228535"/>
              <a:gd name="T2" fmla="*/ 137727 w 205682"/>
              <a:gd name="T3" fmla="*/ 113855 h 228535"/>
              <a:gd name="T4" fmla="*/ 142526 w 205682"/>
              <a:gd name="T5" fmla="*/ 19393 h 228535"/>
              <a:gd name="T6" fmla="*/ 111750 w 205682"/>
              <a:gd name="T7" fmla="*/ 19393 h 228535"/>
              <a:gd name="T8" fmla="*/ 107027 w 205682"/>
              <a:gd name="T9" fmla="*/ 112788 h 228535"/>
              <a:gd name="T10" fmla="*/ 19422 w 205682"/>
              <a:gd name="T11" fmla="*/ 114083 h 228535"/>
              <a:gd name="T12" fmla="*/ 19422 w 205682"/>
              <a:gd name="T13" fmla="*/ 144859 h 228535"/>
              <a:gd name="T14" fmla="*/ 105427 w 205682"/>
              <a:gd name="T15" fmla="*/ 143488 h 228535"/>
              <a:gd name="T16" fmla="*/ 101771 w 205682"/>
              <a:gd name="T17" fmla="*/ 214867 h 228535"/>
              <a:gd name="T18" fmla="*/ 132547 w 205682"/>
              <a:gd name="T19" fmla="*/ 214867 h 228535"/>
              <a:gd name="T20" fmla="*/ 136127 w 205682"/>
              <a:gd name="T21" fmla="*/ 144555 h 228535"/>
              <a:gd name="T22" fmla="*/ 186405 w 205682"/>
              <a:gd name="T23" fmla="*/ 147678 h 228535"/>
              <a:gd name="T24" fmla="*/ 186405 w 205682"/>
              <a:gd name="T25" fmla="*/ 116902 h 228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5682" h="228535" extrusionOk="0">
                <a:moveTo>
                  <a:pt x="186405" y="116902"/>
                </a:moveTo>
                <a:cubicBezTo>
                  <a:pt x="170179" y="115531"/>
                  <a:pt x="153953" y="114617"/>
                  <a:pt x="137727" y="113855"/>
                </a:cubicBezTo>
                <a:cubicBezTo>
                  <a:pt x="139327" y="82393"/>
                  <a:pt x="140927" y="50855"/>
                  <a:pt x="142526" y="19393"/>
                </a:cubicBezTo>
                <a:cubicBezTo>
                  <a:pt x="143517" y="-413"/>
                  <a:pt x="112741" y="-337"/>
                  <a:pt x="111750" y="19393"/>
                </a:cubicBezTo>
                <a:cubicBezTo>
                  <a:pt x="110151" y="50550"/>
                  <a:pt x="108551" y="81707"/>
                  <a:pt x="107027" y="112788"/>
                </a:cubicBezTo>
                <a:cubicBezTo>
                  <a:pt x="77851" y="112179"/>
                  <a:pt x="48674" y="112636"/>
                  <a:pt x="19422" y="114083"/>
                </a:cubicBezTo>
                <a:cubicBezTo>
                  <a:pt x="-308" y="115074"/>
                  <a:pt x="-461" y="145926"/>
                  <a:pt x="19422" y="144859"/>
                </a:cubicBezTo>
                <a:cubicBezTo>
                  <a:pt x="48141" y="143412"/>
                  <a:pt x="76784" y="142955"/>
                  <a:pt x="105427" y="143488"/>
                </a:cubicBezTo>
                <a:cubicBezTo>
                  <a:pt x="104209" y="167256"/>
                  <a:pt x="102990" y="191100"/>
                  <a:pt x="101771" y="214867"/>
                </a:cubicBezTo>
                <a:cubicBezTo>
                  <a:pt x="100781" y="234674"/>
                  <a:pt x="131557" y="234598"/>
                  <a:pt x="132547" y="214867"/>
                </a:cubicBezTo>
                <a:cubicBezTo>
                  <a:pt x="133766" y="191404"/>
                  <a:pt x="134909" y="167942"/>
                  <a:pt x="136127" y="144555"/>
                </a:cubicBezTo>
                <a:cubicBezTo>
                  <a:pt x="152887" y="145317"/>
                  <a:pt x="169646" y="146231"/>
                  <a:pt x="186405" y="147678"/>
                </a:cubicBezTo>
                <a:cubicBezTo>
                  <a:pt x="206136" y="149354"/>
                  <a:pt x="206059" y="118578"/>
                  <a:pt x="186405" y="116902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16" name="Google Shape;87;p14">
            <a:extLst>
              <a:ext uri="{FF2B5EF4-FFF2-40B4-BE49-F238E27FC236}">
                <a16:creationId xmlns:a16="http://schemas.microsoft.com/office/drawing/2014/main" id="{9D4FD08D-85B0-4648-9F24-C9D0A5285D89}"/>
              </a:ext>
            </a:extLst>
          </p:cNvPr>
          <p:cNvSpPr>
            <a:spLocks/>
          </p:cNvSpPr>
          <p:nvPr/>
        </p:nvSpPr>
        <p:spPr bwMode="auto">
          <a:xfrm rot="10800000">
            <a:off x="6275388" y="4562475"/>
            <a:ext cx="101600" cy="112713"/>
          </a:xfrm>
          <a:custGeom>
            <a:avLst/>
            <a:gdLst>
              <a:gd name="T0" fmla="*/ 164599 w 175210"/>
              <a:gd name="T1" fmla="*/ 81631 h 198064"/>
              <a:gd name="T2" fmla="*/ 103504 w 175210"/>
              <a:gd name="T3" fmla="*/ 71118 h 198064"/>
              <a:gd name="T4" fmla="*/ 106855 w 175210"/>
              <a:gd name="T5" fmla="*/ 15280 h 198064"/>
              <a:gd name="T6" fmla="*/ 84612 w 175210"/>
              <a:gd name="T7" fmla="*/ 15280 h 198064"/>
              <a:gd name="T8" fmla="*/ 81412 w 175210"/>
              <a:gd name="T9" fmla="*/ 69671 h 198064"/>
              <a:gd name="T10" fmla="*/ 15137 w 175210"/>
              <a:gd name="T11" fmla="*/ 72414 h 198064"/>
              <a:gd name="T12" fmla="*/ 15137 w 175210"/>
              <a:gd name="T13" fmla="*/ 94658 h 198064"/>
              <a:gd name="T14" fmla="*/ 80118 w 175210"/>
              <a:gd name="T15" fmla="*/ 91915 h 198064"/>
              <a:gd name="T16" fmla="*/ 74328 w 175210"/>
              <a:gd name="T17" fmla="*/ 189805 h 198064"/>
              <a:gd name="T18" fmla="*/ 96571 w 175210"/>
              <a:gd name="T19" fmla="*/ 189805 h 198064"/>
              <a:gd name="T20" fmla="*/ 102285 w 175210"/>
              <a:gd name="T21" fmla="*/ 93363 h 198064"/>
              <a:gd name="T22" fmla="*/ 158810 w 175210"/>
              <a:gd name="T23" fmla="*/ 103113 h 198064"/>
              <a:gd name="T24" fmla="*/ 164599 w 175210"/>
              <a:gd name="T25" fmla="*/ 81631 h 198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5210" h="198064" extrusionOk="0">
                <a:moveTo>
                  <a:pt x="164599" y="81631"/>
                </a:moveTo>
                <a:cubicBezTo>
                  <a:pt x="144259" y="76527"/>
                  <a:pt x="123920" y="73099"/>
                  <a:pt x="103504" y="71118"/>
                </a:cubicBezTo>
                <a:cubicBezTo>
                  <a:pt x="104647" y="52531"/>
                  <a:pt x="105713" y="33867"/>
                  <a:pt x="106855" y="15280"/>
                </a:cubicBezTo>
                <a:cubicBezTo>
                  <a:pt x="107694" y="958"/>
                  <a:pt x="85450" y="1034"/>
                  <a:pt x="84612" y="15280"/>
                </a:cubicBezTo>
                <a:cubicBezTo>
                  <a:pt x="83545" y="33410"/>
                  <a:pt x="82479" y="51541"/>
                  <a:pt x="81412" y="69671"/>
                </a:cubicBezTo>
                <a:cubicBezTo>
                  <a:pt x="59473" y="68757"/>
                  <a:pt x="37381" y="69595"/>
                  <a:pt x="15137" y="72414"/>
                </a:cubicBezTo>
                <a:cubicBezTo>
                  <a:pt x="1120" y="74166"/>
                  <a:pt x="968" y="96486"/>
                  <a:pt x="15137" y="94658"/>
                </a:cubicBezTo>
                <a:cubicBezTo>
                  <a:pt x="37000" y="91915"/>
                  <a:pt x="58558" y="91001"/>
                  <a:pt x="80118" y="91915"/>
                </a:cubicBezTo>
                <a:cubicBezTo>
                  <a:pt x="78213" y="124520"/>
                  <a:pt x="76232" y="157200"/>
                  <a:pt x="74328" y="189805"/>
                </a:cubicBezTo>
                <a:cubicBezTo>
                  <a:pt x="73489" y="204126"/>
                  <a:pt x="95734" y="204050"/>
                  <a:pt x="96571" y="189805"/>
                </a:cubicBezTo>
                <a:cubicBezTo>
                  <a:pt x="98476" y="157657"/>
                  <a:pt x="100380" y="125510"/>
                  <a:pt x="102285" y="93363"/>
                </a:cubicBezTo>
                <a:cubicBezTo>
                  <a:pt x="121177" y="95191"/>
                  <a:pt x="139994" y="98390"/>
                  <a:pt x="158810" y="103113"/>
                </a:cubicBezTo>
                <a:cubicBezTo>
                  <a:pt x="172598" y="106618"/>
                  <a:pt x="178540" y="85135"/>
                  <a:pt x="164599" y="81631"/>
                </a:cubicBezTo>
                <a:close/>
              </a:path>
            </a:pathLst>
          </a:custGeom>
          <a:solidFill>
            <a:srgbClr val="1DD6A1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17" name="Google Shape;88;p14">
            <a:extLst>
              <a:ext uri="{FF2B5EF4-FFF2-40B4-BE49-F238E27FC236}">
                <a16:creationId xmlns:a16="http://schemas.microsoft.com/office/drawing/2014/main" id="{4F109FE7-503B-4A0D-83C8-DDA27340E444}"/>
              </a:ext>
            </a:extLst>
          </p:cNvPr>
          <p:cNvSpPr>
            <a:spLocks/>
          </p:cNvSpPr>
          <p:nvPr/>
        </p:nvSpPr>
        <p:spPr bwMode="auto">
          <a:xfrm rot="10800000">
            <a:off x="6619875" y="3394075"/>
            <a:ext cx="76200" cy="63500"/>
          </a:xfrm>
          <a:custGeom>
            <a:avLst/>
            <a:gdLst>
              <a:gd name="T0" fmla="*/ 241235 w 251389"/>
              <a:gd name="T1" fmla="*/ 100935 h 205682"/>
              <a:gd name="T2" fmla="*/ 160866 w 251389"/>
              <a:gd name="T3" fmla="*/ 97735 h 205682"/>
              <a:gd name="T4" fmla="*/ 150277 w 251389"/>
              <a:gd name="T5" fmla="*/ 12568 h 205682"/>
              <a:gd name="T6" fmla="*/ 128795 w 251389"/>
              <a:gd name="T7" fmla="*/ 18510 h 205682"/>
              <a:gd name="T8" fmla="*/ 138623 w 251389"/>
              <a:gd name="T9" fmla="*/ 97964 h 205682"/>
              <a:gd name="T10" fmla="*/ 15137 w 251389"/>
              <a:gd name="T11" fmla="*/ 106801 h 205682"/>
              <a:gd name="T12" fmla="*/ 15137 w 251389"/>
              <a:gd name="T13" fmla="*/ 129045 h 205682"/>
              <a:gd name="T14" fmla="*/ 139384 w 251389"/>
              <a:gd name="T15" fmla="*/ 120208 h 205682"/>
              <a:gd name="T16" fmla="*/ 136185 w 251389"/>
              <a:gd name="T17" fmla="*/ 191511 h 205682"/>
              <a:gd name="T18" fmla="*/ 158429 w 251389"/>
              <a:gd name="T19" fmla="*/ 191511 h 205682"/>
              <a:gd name="T20" fmla="*/ 161553 w 251389"/>
              <a:gd name="T21" fmla="*/ 120056 h 205682"/>
              <a:gd name="T22" fmla="*/ 241083 w 251389"/>
              <a:gd name="T23" fmla="*/ 123255 h 205682"/>
              <a:gd name="T24" fmla="*/ 241235 w 251389"/>
              <a:gd name="T25" fmla="*/ 100935 h 205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1389" h="205682" extrusionOk="0">
                <a:moveTo>
                  <a:pt x="241235" y="100935"/>
                </a:moveTo>
                <a:cubicBezTo>
                  <a:pt x="214420" y="98878"/>
                  <a:pt x="187605" y="97888"/>
                  <a:pt x="160866" y="97735"/>
                </a:cubicBezTo>
                <a:cubicBezTo>
                  <a:pt x="159343" y="69321"/>
                  <a:pt x="155839" y="40906"/>
                  <a:pt x="150277" y="12568"/>
                </a:cubicBezTo>
                <a:cubicBezTo>
                  <a:pt x="147535" y="-1449"/>
                  <a:pt x="126053" y="4493"/>
                  <a:pt x="128795" y="18510"/>
                </a:cubicBezTo>
                <a:cubicBezTo>
                  <a:pt x="133976" y="45020"/>
                  <a:pt x="137175" y="71454"/>
                  <a:pt x="138623" y="97964"/>
                </a:cubicBezTo>
                <a:cubicBezTo>
                  <a:pt x="97410" y="98649"/>
                  <a:pt x="56350" y="101544"/>
                  <a:pt x="15137" y="106801"/>
                </a:cubicBezTo>
                <a:cubicBezTo>
                  <a:pt x="1120" y="108629"/>
                  <a:pt x="968" y="130873"/>
                  <a:pt x="15137" y="129045"/>
                </a:cubicBezTo>
                <a:cubicBezTo>
                  <a:pt x="56578" y="123712"/>
                  <a:pt x="97943" y="120817"/>
                  <a:pt x="139384" y="120208"/>
                </a:cubicBezTo>
                <a:cubicBezTo>
                  <a:pt x="139766" y="143900"/>
                  <a:pt x="138699" y="167591"/>
                  <a:pt x="136185" y="191511"/>
                </a:cubicBezTo>
                <a:cubicBezTo>
                  <a:pt x="134661" y="205757"/>
                  <a:pt x="156981" y="205680"/>
                  <a:pt x="158429" y="191511"/>
                </a:cubicBezTo>
                <a:cubicBezTo>
                  <a:pt x="160943" y="167591"/>
                  <a:pt x="161933" y="143747"/>
                  <a:pt x="161553" y="120056"/>
                </a:cubicBezTo>
                <a:cubicBezTo>
                  <a:pt x="188063" y="120208"/>
                  <a:pt x="214573" y="121198"/>
                  <a:pt x="241083" y="123255"/>
                </a:cubicBezTo>
                <a:cubicBezTo>
                  <a:pt x="255557" y="124322"/>
                  <a:pt x="255480" y="102077"/>
                  <a:pt x="241235" y="100935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18" name="Google Shape;89;p14">
            <a:extLst>
              <a:ext uri="{FF2B5EF4-FFF2-40B4-BE49-F238E27FC236}">
                <a16:creationId xmlns:a16="http://schemas.microsoft.com/office/drawing/2014/main" id="{E3D19480-6346-4016-BDB0-605418437D46}"/>
              </a:ext>
            </a:extLst>
          </p:cNvPr>
          <p:cNvSpPr>
            <a:spLocks/>
          </p:cNvSpPr>
          <p:nvPr/>
        </p:nvSpPr>
        <p:spPr bwMode="auto">
          <a:xfrm rot="10800000">
            <a:off x="2778125" y="4857750"/>
            <a:ext cx="34925" cy="42863"/>
          </a:xfrm>
          <a:custGeom>
            <a:avLst/>
            <a:gdLst>
              <a:gd name="T0" fmla="*/ 4567 w 30471"/>
              <a:gd name="T1" fmla="*/ 15308 h 38089"/>
              <a:gd name="T2" fmla="*/ 4567 w 30471"/>
              <a:gd name="T3" fmla="*/ 23688 h 38089"/>
              <a:gd name="T4" fmla="*/ 26811 w 30471"/>
              <a:gd name="T5" fmla="*/ 23688 h 38089"/>
              <a:gd name="T6" fmla="*/ 26811 w 30471"/>
              <a:gd name="T7" fmla="*/ 15308 h 38089"/>
              <a:gd name="T8" fmla="*/ 4567 w 30471"/>
              <a:gd name="T9" fmla="*/ 15308 h 38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1" h="38089" extrusionOk="0">
                <a:moveTo>
                  <a:pt x="4567" y="15308"/>
                </a:moveTo>
                <a:cubicBezTo>
                  <a:pt x="4567" y="18127"/>
                  <a:pt x="4567" y="20869"/>
                  <a:pt x="4567" y="23688"/>
                </a:cubicBezTo>
                <a:cubicBezTo>
                  <a:pt x="4567" y="38009"/>
                  <a:pt x="26811" y="38009"/>
                  <a:pt x="26811" y="23688"/>
                </a:cubicBezTo>
                <a:cubicBezTo>
                  <a:pt x="26811" y="20869"/>
                  <a:pt x="26811" y="18127"/>
                  <a:pt x="26811" y="15308"/>
                </a:cubicBezTo>
                <a:cubicBezTo>
                  <a:pt x="26887" y="987"/>
                  <a:pt x="4567" y="987"/>
                  <a:pt x="4567" y="15308"/>
                </a:cubicBezTo>
                <a:close/>
              </a:path>
            </a:pathLst>
          </a:custGeom>
          <a:solidFill>
            <a:srgbClr val="1DD6A1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19" name="Google Shape;90;p14">
            <a:extLst>
              <a:ext uri="{FF2B5EF4-FFF2-40B4-BE49-F238E27FC236}">
                <a16:creationId xmlns:a16="http://schemas.microsoft.com/office/drawing/2014/main" id="{C806829E-70F1-4BF0-852A-CC127A289CB7}"/>
              </a:ext>
            </a:extLst>
          </p:cNvPr>
          <p:cNvSpPr>
            <a:spLocks/>
          </p:cNvSpPr>
          <p:nvPr/>
        </p:nvSpPr>
        <p:spPr bwMode="auto">
          <a:xfrm>
            <a:off x="6291263" y="3911600"/>
            <a:ext cx="34925" cy="50800"/>
          </a:xfrm>
          <a:custGeom>
            <a:avLst/>
            <a:gdLst>
              <a:gd name="T0" fmla="*/ 19258 w 45707"/>
              <a:gd name="T1" fmla="*/ 12228 h 68560"/>
              <a:gd name="T2" fmla="*/ 5241 w 45707"/>
              <a:gd name="T3" fmla="*/ 52374 h 68560"/>
              <a:gd name="T4" fmla="*/ 26723 w 45707"/>
              <a:gd name="T5" fmla="*/ 58316 h 68560"/>
              <a:gd name="T6" fmla="*/ 40740 w 45707"/>
              <a:gd name="T7" fmla="*/ 18170 h 68560"/>
              <a:gd name="T8" fmla="*/ 19258 w 45707"/>
              <a:gd name="T9" fmla="*/ 12228 h 68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07" h="68560" extrusionOk="0">
                <a:moveTo>
                  <a:pt x="19258" y="12228"/>
                </a:moveTo>
                <a:cubicBezTo>
                  <a:pt x="14611" y="25635"/>
                  <a:pt x="9888" y="38967"/>
                  <a:pt x="5241" y="52374"/>
                </a:cubicBezTo>
                <a:cubicBezTo>
                  <a:pt x="518" y="65934"/>
                  <a:pt x="22000" y="71724"/>
                  <a:pt x="26723" y="58316"/>
                </a:cubicBezTo>
                <a:cubicBezTo>
                  <a:pt x="31370" y="44909"/>
                  <a:pt x="36093" y="31577"/>
                  <a:pt x="40740" y="18170"/>
                </a:cubicBezTo>
                <a:cubicBezTo>
                  <a:pt x="45463" y="4534"/>
                  <a:pt x="23981" y="-1256"/>
                  <a:pt x="19258" y="12228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0" name="Google Shape;91;p14">
            <a:extLst>
              <a:ext uri="{FF2B5EF4-FFF2-40B4-BE49-F238E27FC236}">
                <a16:creationId xmlns:a16="http://schemas.microsoft.com/office/drawing/2014/main" id="{505FE454-024C-4BD3-AD66-7EC14C13CA34}"/>
              </a:ext>
            </a:extLst>
          </p:cNvPr>
          <p:cNvSpPr>
            <a:spLocks/>
          </p:cNvSpPr>
          <p:nvPr/>
        </p:nvSpPr>
        <p:spPr bwMode="auto">
          <a:xfrm>
            <a:off x="6589713" y="3054350"/>
            <a:ext cx="34925" cy="42863"/>
          </a:xfrm>
          <a:custGeom>
            <a:avLst/>
            <a:gdLst>
              <a:gd name="T0" fmla="*/ 4567 w 30471"/>
              <a:gd name="T1" fmla="*/ 15308 h 38089"/>
              <a:gd name="T2" fmla="*/ 4567 w 30471"/>
              <a:gd name="T3" fmla="*/ 23688 h 38089"/>
              <a:gd name="T4" fmla="*/ 26811 w 30471"/>
              <a:gd name="T5" fmla="*/ 23688 h 38089"/>
              <a:gd name="T6" fmla="*/ 26811 w 30471"/>
              <a:gd name="T7" fmla="*/ 15308 h 38089"/>
              <a:gd name="T8" fmla="*/ 4567 w 30471"/>
              <a:gd name="T9" fmla="*/ 15308 h 38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1" h="38089" extrusionOk="0">
                <a:moveTo>
                  <a:pt x="4567" y="15308"/>
                </a:moveTo>
                <a:cubicBezTo>
                  <a:pt x="4567" y="18127"/>
                  <a:pt x="4567" y="20869"/>
                  <a:pt x="4567" y="23688"/>
                </a:cubicBezTo>
                <a:cubicBezTo>
                  <a:pt x="4567" y="38009"/>
                  <a:pt x="26811" y="38009"/>
                  <a:pt x="26811" y="23688"/>
                </a:cubicBezTo>
                <a:cubicBezTo>
                  <a:pt x="26811" y="20869"/>
                  <a:pt x="26811" y="18127"/>
                  <a:pt x="26811" y="15308"/>
                </a:cubicBezTo>
                <a:cubicBezTo>
                  <a:pt x="26887" y="987"/>
                  <a:pt x="4567" y="987"/>
                  <a:pt x="4567" y="15308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1" name="Google Shape;92;p14">
            <a:extLst>
              <a:ext uri="{FF2B5EF4-FFF2-40B4-BE49-F238E27FC236}">
                <a16:creationId xmlns:a16="http://schemas.microsoft.com/office/drawing/2014/main" id="{3461AAD4-4F9E-4DDA-AE01-B0F6E3FF0AAB}"/>
              </a:ext>
            </a:extLst>
          </p:cNvPr>
          <p:cNvSpPr>
            <a:spLocks/>
          </p:cNvSpPr>
          <p:nvPr/>
        </p:nvSpPr>
        <p:spPr bwMode="auto">
          <a:xfrm rot="10800000">
            <a:off x="2706688" y="4097338"/>
            <a:ext cx="71437" cy="80962"/>
          </a:xfrm>
          <a:custGeom>
            <a:avLst/>
            <a:gdLst>
              <a:gd name="T0" fmla="*/ 231693 w 243771"/>
              <a:gd name="T1" fmla="*/ 124396 h 274242"/>
              <a:gd name="T2" fmla="*/ 135937 w 243771"/>
              <a:gd name="T3" fmla="*/ 122568 h 274242"/>
              <a:gd name="T4" fmla="*/ 135937 w 243771"/>
              <a:gd name="T5" fmla="*/ 18508 h 274242"/>
              <a:gd name="T6" fmla="*/ 107065 w 243771"/>
              <a:gd name="T7" fmla="*/ 18508 h 274242"/>
              <a:gd name="T8" fmla="*/ 107065 w 243771"/>
              <a:gd name="T9" fmla="*/ 123177 h 274242"/>
              <a:gd name="T10" fmla="*/ 18393 w 243771"/>
              <a:gd name="T11" fmla="*/ 128281 h 274242"/>
              <a:gd name="T12" fmla="*/ 18393 w 243771"/>
              <a:gd name="T13" fmla="*/ 157153 h 274242"/>
              <a:gd name="T14" fmla="*/ 107065 w 243771"/>
              <a:gd name="T15" fmla="*/ 152049 h 274242"/>
              <a:gd name="T16" fmla="*/ 107065 w 243771"/>
              <a:gd name="T17" fmla="*/ 257556 h 274242"/>
              <a:gd name="T18" fmla="*/ 135937 w 243771"/>
              <a:gd name="T19" fmla="*/ 257556 h 274242"/>
              <a:gd name="T20" fmla="*/ 135937 w 243771"/>
              <a:gd name="T21" fmla="*/ 151439 h 274242"/>
              <a:gd name="T22" fmla="*/ 231693 w 243771"/>
              <a:gd name="T23" fmla="*/ 153268 h 274242"/>
              <a:gd name="T24" fmla="*/ 231693 w 243771"/>
              <a:gd name="T25" fmla="*/ 124396 h 274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3771" h="274242" extrusionOk="0">
                <a:moveTo>
                  <a:pt x="231693" y="124396"/>
                </a:moveTo>
                <a:cubicBezTo>
                  <a:pt x="199698" y="122796"/>
                  <a:pt x="167856" y="122187"/>
                  <a:pt x="135937" y="122568"/>
                </a:cubicBezTo>
                <a:cubicBezTo>
                  <a:pt x="135937" y="87906"/>
                  <a:pt x="135937" y="53169"/>
                  <a:pt x="135937" y="18508"/>
                </a:cubicBezTo>
                <a:cubicBezTo>
                  <a:pt x="135937" y="-80"/>
                  <a:pt x="107065" y="-80"/>
                  <a:pt x="107065" y="18508"/>
                </a:cubicBezTo>
                <a:cubicBezTo>
                  <a:pt x="107065" y="53397"/>
                  <a:pt x="107065" y="88287"/>
                  <a:pt x="107065" y="123177"/>
                </a:cubicBezTo>
                <a:cubicBezTo>
                  <a:pt x="77508" y="124091"/>
                  <a:pt x="47951" y="125767"/>
                  <a:pt x="18393" y="128281"/>
                </a:cubicBezTo>
                <a:cubicBezTo>
                  <a:pt x="34" y="129881"/>
                  <a:pt x="-118" y="158752"/>
                  <a:pt x="18393" y="157153"/>
                </a:cubicBezTo>
                <a:cubicBezTo>
                  <a:pt x="47951" y="154563"/>
                  <a:pt x="77508" y="152887"/>
                  <a:pt x="107065" y="152049"/>
                </a:cubicBezTo>
                <a:cubicBezTo>
                  <a:pt x="107065" y="187243"/>
                  <a:pt x="107065" y="222438"/>
                  <a:pt x="107065" y="257556"/>
                </a:cubicBezTo>
                <a:cubicBezTo>
                  <a:pt x="107065" y="276144"/>
                  <a:pt x="135937" y="276144"/>
                  <a:pt x="135937" y="257556"/>
                </a:cubicBezTo>
                <a:cubicBezTo>
                  <a:pt x="135937" y="222209"/>
                  <a:pt x="135937" y="186786"/>
                  <a:pt x="135937" y="151439"/>
                </a:cubicBezTo>
                <a:cubicBezTo>
                  <a:pt x="167856" y="151058"/>
                  <a:pt x="199698" y="151668"/>
                  <a:pt x="231693" y="153268"/>
                </a:cubicBezTo>
                <a:cubicBezTo>
                  <a:pt x="250281" y="154182"/>
                  <a:pt x="250205" y="125310"/>
                  <a:pt x="231693" y="124396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2" name="Google Shape;93;p14">
            <a:extLst>
              <a:ext uri="{FF2B5EF4-FFF2-40B4-BE49-F238E27FC236}">
                <a16:creationId xmlns:a16="http://schemas.microsoft.com/office/drawing/2014/main" id="{917FC296-06E7-473F-904B-4228E0677D7B}"/>
              </a:ext>
            </a:extLst>
          </p:cNvPr>
          <p:cNvSpPr>
            <a:spLocks/>
          </p:cNvSpPr>
          <p:nvPr/>
        </p:nvSpPr>
        <p:spPr bwMode="auto">
          <a:xfrm rot="10800000">
            <a:off x="2317750" y="3995738"/>
            <a:ext cx="34925" cy="34925"/>
          </a:xfrm>
          <a:custGeom>
            <a:avLst/>
            <a:gdLst>
              <a:gd name="T0" fmla="*/ 34302 w 53325"/>
              <a:gd name="T1" fmla="*/ 7912 h 53325"/>
              <a:gd name="T2" fmla="*/ 7792 w 53325"/>
              <a:gd name="T3" fmla="*/ 34879 h 53325"/>
              <a:gd name="T4" fmla="*/ 23561 w 53325"/>
              <a:gd name="T5" fmla="*/ 50648 h 53325"/>
              <a:gd name="T6" fmla="*/ 50071 w 53325"/>
              <a:gd name="T7" fmla="*/ 23681 h 53325"/>
              <a:gd name="T8" fmla="*/ 34302 w 53325"/>
              <a:gd name="T9" fmla="*/ 7912 h 5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25" h="53325" extrusionOk="0">
                <a:moveTo>
                  <a:pt x="34302" y="7912"/>
                </a:moveTo>
                <a:cubicBezTo>
                  <a:pt x="25465" y="16901"/>
                  <a:pt x="16628" y="25890"/>
                  <a:pt x="7792" y="34879"/>
                </a:cubicBezTo>
                <a:cubicBezTo>
                  <a:pt x="-2264" y="45087"/>
                  <a:pt x="13505" y="60856"/>
                  <a:pt x="23561" y="50648"/>
                </a:cubicBezTo>
                <a:cubicBezTo>
                  <a:pt x="32397" y="41659"/>
                  <a:pt x="41234" y="32670"/>
                  <a:pt x="50071" y="23681"/>
                </a:cubicBezTo>
                <a:cubicBezTo>
                  <a:pt x="60050" y="13397"/>
                  <a:pt x="44357" y="-2372"/>
                  <a:pt x="34302" y="7912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3" name="Google Shape;94;p14">
            <a:extLst>
              <a:ext uri="{FF2B5EF4-FFF2-40B4-BE49-F238E27FC236}">
                <a16:creationId xmlns:a16="http://schemas.microsoft.com/office/drawing/2014/main" id="{D1DB143B-0BFF-4856-9309-9E1E156C7805}"/>
              </a:ext>
            </a:extLst>
          </p:cNvPr>
          <p:cNvSpPr>
            <a:spLocks/>
          </p:cNvSpPr>
          <p:nvPr/>
        </p:nvSpPr>
        <p:spPr bwMode="auto">
          <a:xfrm rot="10800000">
            <a:off x="8567738" y="2681288"/>
            <a:ext cx="96837" cy="107950"/>
          </a:xfrm>
          <a:custGeom>
            <a:avLst/>
            <a:gdLst>
              <a:gd name="T0" fmla="*/ 186377 w 205682"/>
              <a:gd name="T1" fmla="*/ 116902 h 228535"/>
              <a:gd name="T2" fmla="*/ 137699 w 205682"/>
              <a:gd name="T3" fmla="*/ 113855 h 228535"/>
              <a:gd name="T4" fmla="*/ 142498 w 205682"/>
              <a:gd name="T5" fmla="*/ 19393 h 228535"/>
              <a:gd name="T6" fmla="*/ 111722 w 205682"/>
              <a:gd name="T7" fmla="*/ 19393 h 228535"/>
              <a:gd name="T8" fmla="*/ 106999 w 205682"/>
              <a:gd name="T9" fmla="*/ 112788 h 228535"/>
              <a:gd name="T10" fmla="*/ 19393 w 205682"/>
              <a:gd name="T11" fmla="*/ 114083 h 228535"/>
              <a:gd name="T12" fmla="*/ 19393 w 205682"/>
              <a:gd name="T13" fmla="*/ 144859 h 228535"/>
              <a:gd name="T14" fmla="*/ 105399 w 205682"/>
              <a:gd name="T15" fmla="*/ 143488 h 228535"/>
              <a:gd name="T16" fmla="*/ 101742 w 205682"/>
              <a:gd name="T17" fmla="*/ 214867 h 228535"/>
              <a:gd name="T18" fmla="*/ 132518 w 205682"/>
              <a:gd name="T19" fmla="*/ 214867 h 228535"/>
              <a:gd name="T20" fmla="*/ 136099 w 205682"/>
              <a:gd name="T21" fmla="*/ 144555 h 228535"/>
              <a:gd name="T22" fmla="*/ 186377 w 205682"/>
              <a:gd name="T23" fmla="*/ 147602 h 228535"/>
              <a:gd name="T24" fmla="*/ 186377 w 205682"/>
              <a:gd name="T25" fmla="*/ 116902 h 228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5682" h="228535" extrusionOk="0">
                <a:moveTo>
                  <a:pt x="186377" y="116902"/>
                </a:moveTo>
                <a:cubicBezTo>
                  <a:pt x="170151" y="115531"/>
                  <a:pt x="153925" y="114616"/>
                  <a:pt x="137699" y="113855"/>
                </a:cubicBezTo>
                <a:cubicBezTo>
                  <a:pt x="139298" y="82393"/>
                  <a:pt x="140898" y="50855"/>
                  <a:pt x="142498" y="19393"/>
                </a:cubicBezTo>
                <a:cubicBezTo>
                  <a:pt x="143488" y="-413"/>
                  <a:pt x="112712" y="-337"/>
                  <a:pt x="111722" y="19393"/>
                </a:cubicBezTo>
                <a:cubicBezTo>
                  <a:pt x="110122" y="50550"/>
                  <a:pt x="108522" y="81707"/>
                  <a:pt x="106999" y="112788"/>
                </a:cubicBezTo>
                <a:cubicBezTo>
                  <a:pt x="77822" y="112179"/>
                  <a:pt x="48646" y="112636"/>
                  <a:pt x="19393" y="114083"/>
                </a:cubicBezTo>
                <a:cubicBezTo>
                  <a:pt x="-337" y="115074"/>
                  <a:pt x="-413" y="145926"/>
                  <a:pt x="19393" y="144859"/>
                </a:cubicBezTo>
                <a:cubicBezTo>
                  <a:pt x="48113" y="143412"/>
                  <a:pt x="76756" y="142955"/>
                  <a:pt x="105399" y="143488"/>
                </a:cubicBezTo>
                <a:cubicBezTo>
                  <a:pt x="104180" y="167256"/>
                  <a:pt x="102961" y="191100"/>
                  <a:pt x="101742" y="214867"/>
                </a:cubicBezTo>
                <a:cubicBezTo>
                  <a:pt x="100752" y="234674"/>
                  <a:pt x="131528" y="234598"/>
                  <a:pt x="132518" y="214867"/>
                </a:cubicBezTo>
                <a:cubicBezTo>
                  <a:pt x="133737" y="191404"/>
                  <a:pt x="134880" y="167941"/>
                  <a:pt x="136099" y="144555"/>
                </a:cubicBezTo>
                <a:cubicBezTo>
                  <a:pt x="152858" y="145316"/>
                  <a:pt x="169617" y="146231"/>
                  <a:pt x="186377" y="147602"/>
                </a:cubicBezTo>
                <a:cubicBezTo>
                  <a:pt x="206107" y="149354"/>
                  <a:pt x="206031" y="118502"/>
                  <a:pt x="186377" y="116902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4" name="Google Shape;95;p14">
            <a:extLst>
              <a:ext uri="{FF2B5EF4-FFF2-40B4-BE49-F238E27FC236}">
                <a16:creationId xmlns:a16="http://schemas.microsoft.com/office/drawing/2014/main" id="{DD788EF5-4D76-4973-9B47-BA7730008ED2}"/>
              </a:ext>
            </a:extLst>
          </p:cNvPr>
          <p:cNvSpPr>
            <a:spLocks/>
          </p:cNvSpPr>
          <p:nvPr/>
        </p:nvSpPr>
        <p:spPr bwMode="auto">
          <a:xfrm>
            <a:off x="3146425" y="4792663"/>
            <a:ext cx="96838" cy="107950"/>
          </a:xfrm>
          <a:custGeom>
            <a:avLst/>
            <a:gdLst>
              <a:gd name="T0" fmla="*/ 231693 w 243771"/>
              <a:gd name="T1" fmla="*/ 124396 h 274242"/>
              <a:gd name="T2" fmla="*/ 135937 w 243771"/>
              <a:gd name="T3" fmla="*/ 122568 h 274242"/>
              <a:gd name="T4" fmla="*/ 135937 w 243771"/>
              <a:gd name="T5" fmla="*/ 18508 h 274242"/>
              <a:gd name="T6" fmla="*/ 107065 w 243771"/>
              <a:gd name="T7" fmla="*/ 18508 h 274242"/>
              <a:gd name="T8" fmla="*/ 107065 w 243771"/>
              <a:gd name="T9" fmla="*/ 123177 h 274242"/>
              <a:gd name="T10" fmla="*/ 18393 w 243771"/>
              <a:gd name="T11" fmla="*/ 128281 h 274242"/>
              <a:gd name="T12" fmla="*/ 18393 w 243771"/>
              <a:gd name="T13" fmla="*/ 157153 h 274242"/>
              <a:gd name="T14" fmla="*/ 107065 w 243771"/>
              <a:gd name="T15" fmla="*/ 152049 h 274242"/>
              <a:gd name="T16" fmla="*/ 107065 w 243771"/>
              <a:gd name="T17" fmla="*/ 257556 h 274242"/>
              <a:gd name="T18" fmla="*/ 135937 w 243771"/>
              <a:gd name="T19" fmla="*/ 257556 h 274242"/>
              <a:gd name="T20" fmla="*/ 135937 w 243771"/>
              <a:gd name="T21" fmla="*/ 151439 h 274242"/>
              <a:gd name="T22" fmla="*/ 231693 w 243771"/>
              <a:gd name="T23" fmla="*/ 153268 h 274242"/>
              <a:gd name="T24" fmla="*/ 231693 w 243771"/>
              <a:gd name="T25" fmla="*/ 124396 h 274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3771" h="274242" extrusionOk="0">
                <a:moveTo>
                  <a:pt x="231693" y="124396"/>
                </a:moveTo>
                <a:cubicBezTo>
                  <a:pt x="199698" y="122796"/>
                  <a:pt x="167856" y="122187"/>
                  <a:pt x="135937" y="122568"/>
                </a:cubicBezTo>
                <a:cubicBezTo>
                  <a:pt x="135937" y="87906"/>
                  <a:pt x="135937" y="53169"/>
                  <a:pt x="135937" y="18508"/>
                </a:cubicBezTo>
                <a:cubicBezTo>
                  <a:pt x="135937" y="-80"/>
                  <a:pt x="107065" y="-80"/>
                  <a:pt x="107065" y="18508"/>
                </a:cubicBezTo>
                <a:cubicBezTo>
                  <a:pt x="107065" y="53397"/>
                  <a:pt x="107065" y="88287"/>
                  <a:pt x="107065" y="123177"/>
                </a:cubicBezTo>
                <a:cubicBezTo>
                  <a:pt x="77508" y="124091"/>
                  <a:pt x="47951" y="125767"/>
                  <a:pt x="18393" y="128281"/>
                </a:cubicBezTo>
                <a:cubicBezTo>
                  <a:pt x="34" y="129881"/>
                  <a:pt x="-118" y="158752"/>
                  <a:pt x="18393" y="157153"/>
                </a:cubicBezTo>
                <a:cubicBezTo>
                  <a:pt x="47951" y="154563"/>
                  <a:pt x="77508" y="152887"/>
                  <a:pt x="107065" y="152049"/>
                </a:cubicBezTo>
                <a:cubicBezTo>
                  <a:pt x="107065" y="187243"/>
                  <a:pt x="107065" y="222438"/>
                  <a:pt x="107065" y="257556"/>
                </a:cubicBezTo>
                <a:cubicBezTo>
                  <a:pt x="107065" y="276144"/>
                  <a:pt x="135937" y="276144"/>
                  <a:pt x="135937" y="257556"/>
                </a:cubicBezTo>
                <a:cubicBezTo>
                  <a:pt x="135937" y="222209"/>
                  <a:pt x="135937" y="186786"/>
                  <a:pt x="135937" y="151439"/>
                </a:cubicBezTo>
                <a:cubicBezTo>
                  <a:pt x="167856" y="151058"/>
                  <a:pt x="199698" y="151668"/>
                  <a:pt x="231693" y="153268"/>
                </a:cubicBezTo>
                <a:cubicBezTo>
                  <a:pt x="250281" y="154182"/>
                  <a:pt x="250205" y="125310"/>
                  <a:pt x="231693" y="124396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5" name="Google Shape;96;p14">
            <a:extLst>
              <a:ext uri="{FF2B5EF4-FFF2-40B4-BE49-F238E27FC236}">
                <a16:creationId xmlns:a16="http://schemas.microsoft.com/office/drawing/2014/main" id="{739EB3E2-F459-48F5-860C-FFEBF610FF1A}"/>
              </a:ext>
            </a:extLst>
          </p:cNvPr>
          <p:cNvSpPr>
            <a:spLocks/>
          </p:cNvSpPr>
          <p:nvPr/>
        </p:nvSpPr>
        <p:spPr bwMode="auto">
          <a:xfrm>
            <a:off x="785813" y="2995613"/>
            <a:ext cx="98425" cy="80962"/>
          </a:xfrm>
          <a:custGeom>
            <a:avLst/>
            <a:gdLst>
              <a:gd name="T0" fmla="*/ 241235 w 251389"/>
              <a:gd name="T1" fmla="*/ 100935 h 205682"/>
              <a:gd name="T2" fmla="*/ 160866 w 251389"/>
              <a:gd name="T3" fmla="*/ 97735 h 205682"/>
              <a:gd name="T4" fmla="*/ 150277 w 251389"/>
              <a:gd name="T5" fmla="*/ 12568 h 205682"/>
              <a:gd name="T6" fmla="*/ 128795 w 251389"/>
              <a:gd name="T7" fmla="*/ 18510 h 205682"/>
              <a:gd name="T8" fmla="*/ 138623 w 251389"/>
              <a:gd name="T9" fmla="*/ 97964 h 205682"/>
              <a:gd name="T10" fmla="*/ 15137 w 251389"/>
              <a:gd name="T11" fmla="*/ 106801 h 205682"/>
              <a:gd name="T12" fmla="*/ 15137 w 251389"/>
              <a:gd name="T13" fmla="*/ 129045 h 205682"/>
              <a:gd name="T14" fmla="*/ 139384 w 251389"/>
              <a:gd name="T15" fmla="*/ 120208 h 205682"/>
              <a:gd name="T16" fmla="*/ 136185 w 251389"/>
              <a:gd name="T17" fmla="*/ 191511 h 205682"/>
              <a:gd name="T18" fmla="*/ 158429 w 251389"/>
              <a:gd name="T19" fmla="*/ 191511 h 205682"/>
              <a:gd name="T20" fmla="*/ 161553 w 251389"/>
              <a:gd name="T21" fmla="*/ 120056 h 205682"/>
              <a:gd name="T22" fmla="*/ 241083 w 251389"/>
              <a:gd name="T23" fmla="*/ 123255 h 205682"/>
              <a:gd name="T24" fmla="*/ 241235 w 251389"/>
              <a:gd name="T25" fmla="*/ 100935 h 205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1389" h="205682" extrusionOk="0">
                <a:moveTo>
                  <a:pt x="241235" y="100935"/>
                </a:moveTo>
                <a:cubicBezTo>
                  <a:pt x="214420" y="98878"/>
                  <a:pt x="187605" y="97888"/>
                  <a:pt x="160866" y="97735"/>
                </a:cubicBezTo>
                <a:cubicBezTo>
                  <a:pt x="159343" y="69321"/>
                  <a:pt x="155839" y="40906"/>
                  <a:pt x="150277" y="12568"/>
                </a:cubicBezTo>
                <a:cubicBezTo>
                  <a:pt x="147535" y="-1449"/>
                  <a:pt x="126053" y="4493"/>
                  <a:pt x="128795" y="18510"/>
                </a:cubicBezTo>
                <a:cubicBezTo>
                  <a:pt x="133976" y="45020"/>
                  <a:pt x="137175" y="71454"/>
                  <a:pt x="138623" y="97964"/>
                </a:cubicBezTo>
                <a:cubicBezTo>
                  <a:pt x="97410" y="98649"/>
                  <a:pt x="56350" y="101544"/>
                  <a:pt x="15137" y="106801"/>
                </a:cubicBezTo>
                <a:cubicBezTo>
                  <a:pt x="1120" y="108629"/>
                  <a:pt x="968" y="130873"/>
                  <a:pt x="15137" y="129045"/>
                </a:cubicBezTo>
                <a:cubicBezTo>
                  <a:pt x="56578" y="123712"/>
                  <a:pt x="97943" y="120817"/>
                  <a:pt x="139384" y="120208"/>
                </a:cubicBezTo>
                <a:cubicBezTo>
                  <a:pt x="139766" y="143900"/>
                  <a:pt x="138699" y="167591"/>
                  <a:pt x="136185" y="191511"/>
                </a:cubicBezTo>
                <a:cubicBezTo>
                  <a:pt x="134661" y="205757"/>
                  <a:pt x="156981" y="205680"/>
                  <a:pt x="158429" y="191511"/>
                </a:cubicBezTo>
                <a:cubicBezTo>
                  <a:pt x="160943" y="167591"/>
                  <a:pt x="161933" y="143747"/>
                  <a:pt x="161553" y="120056"/>
                </a:cubicBezTo>
                <a:cubicBezTo>
                  <a:pt x="188063" y="120208"/>
                  <a:pt x="214573" y="121198"/>
                  <a:pt x="241083" y="123255"/>
                </a:cubicBezTo>
                <a:cubicBezTo>
                  <a:pt x="255557" y="124322"/>
                  <a:pt x="255480" y="102077"/>
                  <a:pt x="241235" y="100935"/>
                </a:cubicBezTo>
                <a:close/>
              </a:path>
            </a:pathLst>
          </a:custGeom>
          <a:solidFill>
            <a:srgbClr val="1DD6A1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6" name="Google Shape;97;p14">
            <a:extLst>
              <a:ext uri="{FF2B5EF4-FFF2-40B4-BE49-F238E27FC236}">
                <a16:creationId xmlns:a16="http://schemas.microsoft.com/office/drawing/2014/main" id="{8CE08523-27B4-4C83-99EF-C07595C1524E}"/>
              </a:ext>
            </a:extLst>
          </p:cNvPr>
          <p:cNvSpPr>
            <a:spLocks/>
          </p:cNvSpPr>
          <p:nvPr/>
        </p:nvSpPr>
        <p:spPr bwMode="auto">
          <a:xfrm>
            <a:off x="2838450" y="3567113"/>
            <a:ext cx="33338" cy="34925"/>
          </a:xfrm>
          <a:custGeom>
            <a:avLst/>
            <a:gdLst>
              <a:gd name="T0" fmla="*/ 21056 w 38089"/>
              <a:gd name="T1" fmla="*/ 7912 h 38089"/>
              <a:gd name="T2" fmla="*/ 7801 w 38089"/>
              <a:gd name="T3" fmla="*/ 21396 h 38089"/>
              <a:gd name="T4" fmla="*/ 23569 w 38089"/>
              <a:gd name="T5" fmla="*/ 37165 h 38089"/>
              <a:gd name="T6" fmla="*/ 36824 w 38089"/>
              <a:gd name="T7" fmla="*/ 23681 h 38089"/>
              <a:gd name="T8" fmla="*/ 21056 w 38089"/>
              <a:gd name="T9" fmla="*/ 7912 h 38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89" h="38089" extrusionOk="0">
                <a:moveTo>
                  <a:pt x="21056" y="7912"/>
                </a:moveTo>
                <a:cubicBezTo>
                  <a:pt x="16637" y="12407"/>
                  <a:pt x="12219" y="16901"/>
                  <a:pt x="7801" y="21396"/>
                </a:cubicBezTo>
                <a:cubicBezTo>
                  <a:pt x="-2255" y="31604"/>
                  <a:pt x="13438" y="47373"/>
                  <a:pt x="23569" y="37165"/>
                </a:cubicBezTo>
                <a:cubicBezTo>
                  <a:pt x="27988" y="32670"/>
                  <a:pt x="32406" y="28176"/>
                  <a:pt x="36824" y="23681"/>
                </a:cubicBezTo>
                <a:cubicBezTo>
                  <a:pt x="46881" y="13397"/>
                  <a:pt x="31111" y="-2372"/>
                  <a:pt x="21056" y="7912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7" name="Google Shape;98;p14">
            <a:extLst>
              <a:ext uri="{FF2B5EF4-FFF2-40B4-BE49-F238E27FC236}">
                <a16:creationId xmlns:a16="http://schemas.microsoft.com/office/drawing/2014/main" id="{247375CB-5649-4CF2-8DFD-F00CC0EF349C}"/>
              </a:ext>
            </a:extLst>
          </p:cNvPr>
          <p:cNvSpPr>
            <a:spLocks/>
          </p:cNvSpPr>
          <p:nvPr/>
        </p:nvSpPr>
        <p:spPr bwMode="auto">
          <a:xfrm rot="10800000">
            <a:off x="482600" y="3275013"/>
            <a:ext cx="33338" cy="34925"/>
          </a:xfrm>
          <a:custGeom>
            <a:avLst/>
            <a:gdLst>
              <a:gd name="T0" fmla="*/ 23561 w 53325"/>
              <a:gd name="T1" fmla="*/ 7881 h 53325"/>
              <a:gd name="T2" fmla="*/ 7792 w 53325"/>
              <a:gd name="T3" fmla="*/ 23650 h 53325"/>
              <a:gd name="T4" fmla="*/ 34302 w 53325"/>
              <a:gd name="T5" fmla="*/ 50617 h 53325"/>
              <a:gd name="T6" fmla="*/ 50071 w 53325"/>
              <a:gd name="T7" fmla="*/ 34848 h 53325"/>
              <a:gd name="T8" fmla="*/ 23561 w 53325"/>
              <a:gd name="T9" fmla="*/ 7881 h 5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25" h="53325" extrusionOk="0">
                <a:moveTo>
                  <a:pt x="23561" y="7881"/>
                </a:moveTo>
                <a:cubicBezTo>
                  <a:pt x="13505" y="-2327"/>
                  <a:pt x="-2264" y="13366"/>
                  <a:pt x="7792" y="23650"/>
                </a:cubicBezTo>
                <a:cubicBezTo>
                  <a:pt x="16628" y="32639"/>
                  <a:pt x="25465" y="41628"/>
                  <a:pt x="34302" y="50617"/>
                </a:cubicBezTo>
                <a:cubicBezTo>
                  <a:pt x="44357" y="60825"/>
                  <a:pt x="60126" y="45132"/>
                  <a:pt x="50071" y="34848"/>
                </a:cubicBezTo>
                <a:cubicBezTo>
                  <a:pt x="41234" y="25859"/>
                  <a:pt x="32397" y="16870"/>
                  <a:pt x="23561" y="7881"/>
                </a:cubicBezTo>
                <a:close/>
              </a:path>
            </a:pathLst>
          </a:custGeom>
          <a:solidFill>
            <a:srgbClr val="1DD6A1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8" name="Google Shape;99;p14">
            <a:extLst>
              <a:ext uri="{FF2B5EF4-FFF2-40B4-BE49-F238E27FC236}">
                <a16:creationId xmlns:a16="http://schemas.microsoft.com/office/drawing/2014/main" id="{3DA05E8B-9C6D-4385-8C1A-37934C683294}"/>
              </a:ext>
            </a:extLst>
          </p:cNvPr>
          <p:cNvSpPr>
            <a:spLocks/>
          </p:cNvSpPr>
          <p:nvPr/>
        </p:nvSpPr>
        <p:spPr bwMode="auto">
          <a:xfrm rot="10800000">
            <a:off x="3878263" y="4870450"/>
            <a:ext cx="33337" cy="50800"/>
          </a:xfrm>
          <a:custGeom>
            <a:avLst/>
            <a:gdLst>
              <a:gd name="T0" fmla="*/ 19258 w 45707"/>
              <a:gd name="T1" fmla="*/ 12228 h 68560"/>
              <a:gd name="T2" fmla="*/ 5241 w 45707"/>
              <a:gd name="T3" fmla="*/ 52374 h 68560"/>
              <a:gd name="T4" fmla="*/ 26723 w 45707"/>
              <a:gd name="T5" fmla="*/ 58316 h 68560"/>
              <a:gd name="T6" fmla="*/ 40740 w 45707"/>
              <a:gd name="T7" fmla="*/ 18170 h 68560"/>
              <a:gd name="T8" fmla="*/ 19258 w 45707"/>
              <a:gd name="T9" fmla="*/ 12228 h 68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07" h="68560" extrusionOk="0">
                <a:moveTo>
                  <a:pt x="19258" y="12228"/>
                </a:moveTo>
                <a:cubicBezTo>
                  <a:pt x="14611" y="25635"/>
                  <a:pt x="9888" y="38967"/>
                  <a:pt x="5241" y="52374"/>
                </a:cubicBezTo>
                <a:cubicBezTo>
                  <a:pt x="518" y="65934"/>
                  <a:pt x="22000" y="71724"/>
                  <a:pt x="26723" y="58316"/>
                </a:cubicBezTo>
                <a:cubicBezTo>
                  <a:pt x="31370" y="44909"/>
                  <a:pt x="36093" y="31577"/>
                  <a:pt x="40740" y="18170"/>
                </a:cubicBezTo>
                <a:cubicBezTo>
                  <a:pt x="45463" y="4534"/>
                  <a:pt x="23981" y="-1256"/>
                  <a:pt x="19258" y="12228"/>
                </a:cubicBezTo>
                <a:close/>
              </a:path>
            </a:pathLst>
          </a:custGeom>
          <a:solidFill>
            <a:srgbClr val="1DD6A1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pic>
        <p:nvPicPr>
          <p:cNvPr id="29" name="Google Shape;100;p14">
            <a:extLst>
              <a:ext uri="{FF2B5EF4-FFF2-40B4-BE49-F238E27FC236}">
                <a16:creationId xmlns:a16="http://schemas.microsoft.com/office/drawing/2014/main" id="{4F752D40-2C50-4D80-8763-A8F2A130536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288" y="2989263"/>
            <a:ext cx="2017712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oogle Shape;101;p14">
            <a:extLst>
              <a:ext uri="{FF2B5EF4-FFF2-40B4-BE49-F238E27FC236}">
                <a16:creationId xmlns:a16="http://schemas.microsoft.com/office/drawing/2014/main" id="{4A93156B-7A85-40CB-9A91-E62A1271B18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01950"/>
            <a:ext cx="2154238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oogle Shape;102;p14">
            <a:hlinkClick r:id="rId7"/>
            <a:extLst>
              <a:ext uri="{FF2B5EF4-FFF2-40B4-BE49-F238E27FC236}">
                <a16:creationId xmlns:a16="http://schemas.microsoft.com/office/drawing/2014/main" id="{2A82D65E-B00A-4F8E-BB3A-9F75004436A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9"/>
          <a:stretch>
            <a:fillRect/>
          </a:stretch>
        </p:blipFill>
        <p:spPr bwMode="auto">
          <a:xfrm>
            <a:off x="4518025" y="5297488"/>
            <a:ext cx="130016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Google Shape;103;p14">
            <a:hlinkClick r:id="rId9"/>
            <a:extLst>
              <a:ext uri="{FF2B5EF4-FFF2-40B4-BE49-F238E27FC236}">
                <a16:creationId xmlns:a16="http://schemas.microsoft.com/office/drawing/2014/main" id="{E3849B43-DB3D-46ED-927E-A89FB5F1EFCD}"/>
              </a:ext>
            </a:extLst>
          </p:cNvPr>
          <p:cNvSpPr txBox="1"/>
          <p:nvPr/>
        </p:nvSpPr>
        <p:spPr>
          <a:xfrm>
            <a:off x="3325813" y="5297488"/>
            <a:ext cx="2017712" cy="185737"/>
          </a:xfrm>
          <a:prstGeom prst="rect">
            <a:avLst/>
          </a:prstGeom>
          <a:noFill/>
          <a:ln>
            <a:noFill/>
          </a:ln>
        </p:spPr>
        <p:txBody>
          <a:bodyPr spcFirstLastPara="1" lIns="68575" tIns="34275" rIns="68575" bIns="34275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" sz="800" u="sng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Presentation template by</a:t>
            </a:r>
            <a:endParaRPr sz="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PTMON slide">
  <p:cSld name="1_PPTMON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5;p15">
            <a:extLst>
              <a:ext uri="{FF2B5EF4-FFF2-40B4-BE49-F238E27FC236}">
                <a16:creationId xmlns:a16="http://schemas.microsoft.com/office/drawing/2014/main" id="{A7446E82-F0B5-436A-8283-0FEEE4033CB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54375"/>
            <a:ext cx="1604963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oogle Shape;106;p15">
            <a:extLst>
              <a:ext uri="{FF2B5EF4-FFF2-40B4-BE49-F238E27FC236}">
                <a16:creationId xmlns:a16="http://schemas.microsoft.com/office/drawing/2014/main" id="{B91DBCB8-C1E9-4747-B48C-DD2E798AD52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3609975"/>
            <a:ext cx="1474787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oogle Shape;107;p15">
            <a:hlinkClick r:id="rId4"/>
            <a:extLst>
              <a:ext uri="{FF2B5EF4-FFF2-40B4-BE49-F238E27FC236}">
                <a16:creationId xmlns:a16="http://schemas.microsoft.com/office/drawing/2014/main" id="{F410ACD8-D896-4EA8-9758-9BE8E511A79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9"/>
          <a:stretch>
            <a:fillRect/>
          </a:stretch>
        </p:blipFill>
        <p:spPr bwMode="auto">
          <a:xfrm>
            <a:off x="4518025" y="5297488"/>
            <a:ext cx="130016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08;p15">
            <a:hlinkClick r:id="rId6"/>
            <a:extLst>
              <a:ext uri="{FF2B5EF4-FFF2-40B4-BE49-F238E27FC236}">
                <a16:creationId xmlns:a16="http://schemas.microsoft.com/office/drawing/2014/main" id="{92925217-7BC9-4194-B4F6-4C124EA43CAC}"/>
              </a:ext>
            </a:extLst>
          </p:cNvPr>
          <p:cNvSpPr txBox="1"/>
          <p:nvPr/>
        </p:nvSpPr>
        <p:spPr>
          <a:xfrm>
            <a:off x="3325813" y="5297488"/>
            <a:ext cx="2017712" cy="185737"/>
          </a:xfrm>
          <a:prstGeom prst="rect">
            <a:avLst/>
          </a:prstGeom>
          <a:noFill/>
          <a:ln>
            <a:noFill/>
          </a:ln>
        </p:spPr>
        <p:txBody>
          <a:bodyPr spcFirstLastPara="1" lIns="68575" tIns="34275" rIns="68575" bIns="34275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" sz="800" u="sng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Presentation template by</a:t>
            </a:r>
            <a:endParaRPr sz="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275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PPTMON slide">
  <p:cSld name="2_PPTMON slid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0;p16">
            <a:extLst>
              <a:ext uri="{FF2B5EF4-FFF2-40B4-BE49-F238E27FC236}">
                <a16:creationId xmlns:a16="http://schemas.microsoft.com/office/drawing/2014/main" id="{09E0102F-D0C2-465E-8A1B-18678EF1715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2746" b="20226"/>
          <a:stretch>
            <a:fillRect/>
          </a:stretch>
        </p:blipFill>
        <p:spPr bwMode="auto">
          <a:xfrm>
            <a:off x="0" y="0"/>
            <a:ext cx="33147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oogle Shape;111;p16">
            <a:extLst>
              <a:ext uri="{FF2B5EF4-FFF2-40B4-BE49-F238E27FC236}">
                <a16:creationId xmlns:a16="http://schemas.microsoft.com/office/drawing/2014/main" id="{B49CEC30-2D66-4CE7-BE2D-EC81EB3A428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15" b="24460"/>
          <a:stretch>
            <a:fillRect/>
          </a:stretch>
        </p:blipFill>
        <p:spPr bwMode="auto">
          <a:xfrm>
            <a:off x="7710488" y="2505075"/>
            <a:ext cx="1433512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CFB5F550-9756-484C-A3E6-5956913661E8}"/>
              </a:ext>
            </a:extLst>
          </p:cNvPr>
          <p:cNvSpPr>
            <a:spLocks/>
          </p:cNvSpPr>
          <p:nvPr/>
        </p:nvSpPr>
        <p:spPr bwMode="auto">
          <a:xfrm>
            <a:off x="8226425" y="4862513"/>
            <a:ext cx="96838" cy="107950"/>
          </a:xfrm>
          <a:custGeom>
            <a:avLst/>
            <a:gdLst>
              <a:gd name="T0" fmla="*/ 258032 w 274242"/>
              <a:gd name="T1" fmla="*/ 139917 h 304714"/>
              <a:gd name="T2" fmla="*/ 148411 w 274242"/>
              <a:gd name="T3" fmla="*/ 137860 h 304714"/>
              <a:gd name="T4" fmla="*/ 148411 w 274242"/>
              <a:gd name="T5" fmla="*/ 18336 h 304714"/>
              <a:gd name="T6" fmla="*/ 119920 w 274242"/>
              <a:gd name="T7" fmla="*/ 18336 h 304714"/>
              <a:gd name="T8" fmla="*/ 119920 w 274242"/>
              <a:gd name="T9" fmla="*/ 138394 h 304714"/>
              <a:gd name="T10" fmla="*/ 18222 w 274242"/>
              <a:gd name="T11" fmla="*/ 144259 h 304714"/>
              <a:gd name="T12" fmla="*/ 18222 w 274242"/>
              <a:gd name="T13" fmla="*/ 172750 h 304714"/>
              <a:gd name="T14" fmla="*/ 119920 w 274242"/>
              <a:gd name="T15" fmla="*/ 166884 h 304714"/>
              <a:gd name="T16" fmla="*/ 119920 w 274242"/>
              <a:gd name="T17" fmla="*/ 288084 h 304714"/>
              <a:gd name="T18" fmla="*/ 148411 w 274242"/>
              <a:gd name="T19" fmla="*/ 288084 h 304714"/>
              <a:gd name="T20" fmla="*/ 148411 w 274242"/>
              <a:gd name="T21" fmla="*/ 166351 h 304714"/>
              <a:gd name="T22" fmla="*/ 258032 w 274242"/>
              <a:gd name="T23" fmla="*/ 168408 h 304714"/>
              <a:gd name="T24" fmla="*/ 258032 w 274242"/>
              <a:gd name="T25" fmla="*/ 139917 h 304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4242" h="304714" extrusionOk="0">
                <a:moveTo>
                  <a:pt x="258032" y="139917"/>
                </a:moveTo>
                <a:cubicBezTo>
                  <a:pt x="221467" y="138089"/>
                  <a:pt x="184901" y="137403"/>
                  <a:pt x="148411" y="137860"/>
                </a:cubicBezTo>
                <a:cubicBezTo>
                  <a:pt x="148411" y="98019"/>
                  <a:pt x="148411" y="58178"/>
                  <a:pt x="148411" y="18336"/>
                </a:cubicBezTo>
                <a:cubicBezTo>
                  <a:pt x="148411" y="-23"/>
                  <a:pt x="119920" y="-23"/>
                  <a:pt x="119920" y="18336"/>
                </a:cubicBezTo>
                <a:cubicBezTo>
                  <a:pt x="119920" y="58330"/>
                  <a:pt x="119920" y="98400"/>
                  <a:pt x="119920" y="138394"/>
                </a:cubicBezTo>
                <a:cubicBezTo>
                  <a:pt x="86021" y="139384"/>
                  <a:pt x="52122" y="141288"/>
                  <a:pt x="18222" y="144259"/>
                </a:cubicBezTo>
                <a:cubicBezTo>
                  <a:pt x="92" y="145859"/>
                  <a:pt x="-61" y="174350"/>
                  <a:pt x="18222" y="172750"/>
                </a:cubicBezTo>
                <a:cubicBezTo>
                  <a:pt x="52122" y="169779"/>
                  <a:pt x="86021" y="167875"/>
                  <a:pt x="119920" y="166884"/>
                </a:cubicBezTo>
                <a:cubicBezTo>
                  <a:pt x="119920" y="207259"/>
                  <a:pt x="119920" y="247634"/>
                  <a:pt x="119920" y="288084"/>
                </a:cubicBezTo>
                <a:cubicBezTo>
                  <a:pt x="119920" y="306444"/>
                  <a:pt x="148411" y="306444"/>
                  <a:pt x="148411" y="288084"/>
                </a:cubicBezTo>
                <a:cubicBezTo>
                  <a:pt x="148411" y="247481"/>
                  <a:pt x="148411" y="206878"/>
                  <a:pt x="148411" y="166351"/>
                </a:cubicBezTo>
                <a:cubicBezTo>
                  <a:pt x="184901" y="165894"/>
                  <a:pt x="221467" y="166504"/>
                  <a:pt x="258032" y="168408"/>
                </a:cubicBezTo>
                <a:cubicBezTo>
                  <a:pt x="276391" y="169322"/>
                  <a:pt x="276315" y="140831"/>
                  <a:pt x="258032" y="139917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5" name="Google Shape;113;p16">
            <a:extLst>
              <a:ext uri="{FF2B5EF4-FFF2-40B4-BE49-F238E27FC236}">
                <a16:creationId xmlns:a16="http://schemas.microsoft.com/office/drawing/2014/main" id="{0CF51DF8-5425-4EFA-9CF9-26D98AE91DD2}"/>
              </a:ext>
            </a:extLst>
          </p:cNvPr>
          <p:cNvSpPr>
            <a:spLocks/>
          </p:cNvSpPr>
          <p:nvPr/>
        </p:nvSpPr>
        <p:spPr bwMode="auto">
          <a:xfrm>
            <a:off x="661988" y="4119563"/>
            <a:ext cx="96837" cy="107950"/>
          </a:xfrm>
          <a:custGeom>
            <a:avLst/>
            <a:gdLst>
              <a:gd name="T0" fmla="*/ 231693 w 243771"/>
              <a:gd name="T1" fmla="*/ 124396 h 274242"/>
              <a:gd name="T2" fmla="*/ 135937 w 243771"/>
              <a:gd name="T3" fmla="*/ 122568 h 274242"/>
              <a:gd name="T4" fmla="*/ 135937 w 243771"/>
              <a:gd name="T5" fmla="*/ 18508 h 274242"/>
              <a:gd name="T6" fmla="*/ 107065 w 243771"/>
              <a:gd name="T7" fmla="*/ 18508 h 274242"/>
              <a:gd name="T8" fmla="*/ 107065 w 243771"/>
              <a:gd name="T9" fmla="*/ 123177 h 274242"/>
              <a:gd name="T10" fmla="*/ 18393 w 243771"/>
              <a:gd name="T11" fmla="*/ 128281 h 274242"/>
              <a:gd name="T12" fmla="*/ 18393 w 243771"/>
              <a:gd name="T13" fmla="*/ 157153 h 274242"/>
              <a:gd name="T14" fmla="*/ 107065 w 243771"/>
              <a:gd name="T15" fmla="*/ 152049 h 274242"/>
              <a:gd name="T16" fmla="*/ 107065 w 243771"/>
              <a:gd name="T17" fmla="*/ 257556 h 274242"/>
              <a:gd name="T18" fmla="*/ 135937 w 243771"/>
              <a:gd name="T19" fmla="*/ 257556 h 274242"/>
              <a:gd name="T20" fmla="*/ 135937 w 243771"/>
              <a:gd name="T21" fmla="*/ 151439 h 274242"/>
              <a:gd name="T22" fmla="*/ 231693 w 243771"/>
              <a:gd name="T23" fmla="*/ 153268 h 274242"/>
              <a:gd name="T24" fmla="*/ 231693 w 243771"/>
              <a:gd name="T25" fmla="*/ 124396 h 274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3771" h="274242" extrusionOk="0">
                <a:moveTo>
                  <a:pt x="231693" y="124396"/>
                </a:moveTo>
                <a:cubicBezTo>
                  <a:pt x="199698" y="122796"/>
                  <a:pt x="167856" y="122187"/>
                  <a:pt x="135937" y="122568"/>
                </a:cubicBezTo>
                <a:cubicBezTo>
                  <a:pt x="135937" y="87906"/>
                  <a:pt x="135937" y="53169"/>
                  <a:pt x="135937" y="18508"/>
                </a:cubicBezTo>
                <a:cubicBezTo>
                  <a:pt x="135937" y="-80"/>
                  <a:pt x="107065" y="-80"/>
                  <a:pt x="107065" y="18508"/>
                </a:cubicBezTo>
                <a:cubicBezTo>
                  <a:pt x="107065" y="53397"/>
                  <a:pt x="107065" y="88287"/>
                  <a:pt x="107065" y="123177"/>
                </a:cubicBezTo>
                <a:cubicBezTo>
                  <a:pt x="77508" y="124091"/>
                  <a:pt x="47951" y="125767"/>
                  <a:pt x="18393" y="128281"/>
                </a:cubicBezTo>
                <a:cubicBezTo>
                  <a:pt x="34" y="129881"/>
                  <a:pt x="-118" y="158752"/>
                  <a:pt x="18393" y="157153"/>
                </a:cubicBezTo>
                <a:cubicBezTo>
                  <a:pt x="47951" y="154563"/>
                  <a:pt x="77508" y="152887"/>
                  <a:pt x="107065" y="152049"/>
                </a:cubicBezTo>
                <a:cubicBezTo>
                  <a:pt x="107065" y="187243"/>
                  <a:pt x="107065" y="222438"/>
                  <a:pt x="107065" y="257556"/>
                </a:cubicBezTo>
                <a:cubicBezTo>
                  <a:pt x="107065" y="276144"/>
                  <a:pt x="135937" y="276144"/>
                  <a:pt x="135937" y="257556"/>
                </a:cubicBezTo>
                <a:cubicBezTo>
                  <a:pt x="135937" y="222209"/>
                  <a:pt x="135937" y="186786"/>
                  <a:pt x="135937" y="151439"/>
                </a:cubicBezTo>
                <a:cubicBezTo>
                  <a:pt x="167856" y="151058"/>
                  <a:pt x="199698" y="151668"/>
                  <a:pt x="231693" y="153268"/>
                </a:cubicBezTo>
                <a:cubicBezTo>
                  <a:pt x="250281" y="154182"/>
                  <a:pt x="250205" y="125310"/>
                  <a:pt x="231693" y="124396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6" name="Google Shape;114;p16">
            <a:extLst>
              <a:ext uri="{FF2B5EF4-FFF2-40B4-BE49-F238E27FC236}">
                <a16:creationId xmlns:a16="http://schemas.microsoft.com/office/drawing/2014/main" id="{5B5DA3F4-2EBF-4446-A176-2202546645B7}"/>
              </a:ext>
            </a:extLst>
          </p:cNvPr>
          <p:cNvSpPr>
            <a:spLocks/>
          </p:cNvSpPr>
          <p:nvPr/>
        </p:nvSpPr>
        <p:spPr bwMode="auto">
          <a:xfrm>
            <a:off x="274638" y="4745038"/>
            <a:ext cx="98425" cy="80962"/>
          </a:xfrm>
          <a:custGeom>
            <a:avLst/>
            <a:gdLst>
              <a:gd name="T0" fmla="*/ 241235 w 251389"/>
              <a:gd name="T1" fmla="*/ 100935 h 205682"/>
              <a:gd name="T2" fmla="*/ 160866 w 251389"/>
              <a:gd name="T3" fmla="*/ 97735 h 205682"/>
              <a:gd name="T4" fmla="*/ 150277 w 251389"/>
              <a:gd name="T5" fmla="*/ 12568 h 205682"/>
              <a:gd name="T6" fmla="*/ 128795 w 251389"/>
              <a:gd name="T7" fmla="*/ 18510 h 205682"/>
              <a:gd name="T8" fmla="*/ 138623 w 251389"/>
              <a:gd name="T9" fmla="*/ 97964 h 205682"/>
              <a:gd name="T10" fmla="*/ 15137 w 251389"/>
              <a:gd name="T11" fmla="*/ 106801 h 205682"/>
              <a:gd name="T12" fmla="*/ 15137 w 251389"/>
              <a:gd name="T13" fmla="*/ 129045 h 205682"/>
              <a:gd name="T14" fmla="*/ 139384 w 251389"/>
              <a:gd name="T15" fmla="*/ 120208 h 205682"/>
              <a:gd name="T16" fmla="*/ 136185 w 251389"/>
              <a:gd name="T17" fmla="*/ 191511 h 205682"/>
              <a:gd name="T18" fmla="*/ 158429 w 251389"/>
              <a:gd name="T19" fmla="*/ 191511 h 205682"/>
              <a:gd name="T20" fmla="*/ 161553 w 251389"/>
              <a:gd name="T21" fmla="*/ 120056 h 205682"/>
              <a:gd name="T22" fmla="*/ 241083 w 251389"/>
              <a:gd name="T23" fmla="*/ 123255 h 205682"/>
              <a:gd name="T24" fmla="*/ 241235 w 251389"/>
              <a:gd name="T25" fmla="*/ 100935 h 205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1389" h="205682" extrusionOk="0">
                <a:moveTo>
                  <a:pt x="241235" y="100935"/>
                </a:moveTo>
                <a:cubicBezTo>
                  <a:pt x="214420" y="98878"/>
                  <a:pt x="187605" y="97888"/>
                  <a:pt x="160866" y="97735"/>
                </a:cubicBezTo>
                <a:cubicBezTo>
                  <a:pt x="159343" y="69321"/>
                  <a:pt x="155839" y="40906"/>
                  <a:pt x="150277" y="12568"/>
                </a:cubicBezTo>
                <a:cubicBezTo>
                  <a:pt x="147535" y="-1449"/>
                  <a:pt x="126053" y="4493"/>
                  <a:pt x="128795" y="18510"/>
                </a:cubicBezTo>
                <a:cubicBezTo>
                  <a:pt x="133976" y="45020"/>
                  <a:pt x="137175" y="71454"/>
                  <a:pt x="138623" y="97964"/>
                </a:cubicBezTo>
                <a:cubicBezTo>
                  <a:pt x="97410" y="98649"/>
                  <a:pt x="56350" y="101544"/>
                  <a:pt x="15137" y="106801"/>
                </a:cubicBezTo>
                <a:cubicBezTo>
                  <a:pt x="1120" y="108629"/>
                  <a:pt x="968" y="130873"/>
                  <a:pt x="15137" y="129045"/>
                </a:cubicBezTo>
                <a:cubicBezTo>
                  <a:pt x="56578" y="123712"/>
                  <a:pt x="97943" y="120817"/>
                  <a:pt x="139384" y="120208"/>
                </a:cubicBezTo>
                <a:cubicBezTo>
                  <a:pt x="139766" y="143900"/>
                  <a:pt x="138699" y="167591"/>
                  <a:pt x="136185" y="191511"/>
                </a:cubicBezTo>
                <a:cubicBezTo>
                  <a:pt x="134661" y="205757"/>
                  <a:pt x="156981" y="205680"/>
                  <a:pt x="158429" y="191511"/>
                </a:cubicBezTo>
                <a:cubicBezTo>
                  <a:pt x="160943" y="167591"/>
                  <a:pt x="161933" y="143747"/>
                  <a:pt x="161553" y="120056"/>
                </a:cubicBezTo>
                <a:cubicBezTo>
                  <a:pt x="188063" y="120208"/>
                  <a:pt x="214573" y="121198"/>
                  <a:pt x="241083" y="123255"/>
                </a:cubicBezTo>
                <a:cubicBezTo>
                  <a:pt x="255557" y="124322"/>
                  <a:pt x="255480" y="102077"/>
                  <a:pt x="241235" y="100935"/>
                </a:cubicBezTo>
                <a:close/>
              </a:path>
            </a:pathLst>
          </a:custGeom>
          <a:solidFill>
            <a:srgbClr val="1DD6A1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7" name="Google Shape;115;p16">
            <a:extLst>
              <a:ext uri="{FF2B5EF4-FFF2-40B4-BE49-F238E27FC236}">
                <a16:creationId xmlns:a16="http://schemas.microsoft.com/office/drawing/2014/main" id="{EA1372A3-9891-4E4D-B714-D72BFE6D4869}"/>
              </a:ext>
            </a:extLst>
          </p:cNvPr>
          <p:cNvSpPr>
            <a:spLocks/>
          </p:cNvSpPr>
          <p:nvPr/>
        </p:nvSpPr>
        <p:spPr bwMode="auto">
          <a:xfrm>
            <a:off x="882650" y="417513"/>
            <a:ext cx="34925" cy="50800"/>
          </a:xfrm>
          <a:custGeom>
            <a:avLst/>
            <a:gdLst>
              <a:gd name="T0" fmla="*/ 19258 w 45707"/>
              <a:gd name="T1" fmla="*/ 12228 h 68560"/>
              <a:gd name="T2" fmla="*/ 5241 w 45707"/>
              <a:gd name="T3" fmla="*/ 52374 h 68560"/>
              <a:gd name="T4" fmla="*/ 26723 w 45707"/>
              <a:gd name="T5" fmla="*/ 58316 h 68560"/>
              <a:gd name="T6" fmla="*/ 40740 w 45707"/>
              <a:gd name="T7" fmla="*/ 18170 h 68560"/>
              <a:gd name="T8" fmla="*/ 19258 w 45707"/>
              <a:gd name="T9" fmla="*/ 12228 h 68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07" h="68560" extrusionOk="0">
                <a:moveTo>
                  <a:pt x="19258" y="12228"/>
                </a:moveTo>
                <a:cubicBezTo>
                  <a:pt x="14611" y="25635"/>
                  <a:pt x="9888" y="38967"/>
                  <a:pt x="5241" y="52374"/>
                </a:cubicBezTo>
                <a:cubicBezTo>
                  <a:pt x="518" y="65934"/>
                  <a:pt x="22000" y="71724"/>
                  <a:pt x="26723" y="58316"/>
                </a:cubicBezTo>
                <a:cubicBezTo>
                  <a:pt x="31370" y="44909"/>
                  <a:pt x="36093" y="31577"/>
                  <a:pt x="40740" y="18170"/>
                </a:cubicBezTo>
                <a:cubicBezTo>
                  <a:pt x="45463" y="4534"/>
                  <a:pt x="23981" y="-1256"/>
                  <a:pt x="19258" y="12228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8" name="Google Shape;116;p16">
            <a:extLst>
              <a:ext uri="{FF2B5EF4-FFF2-40B4-BE49-F238E27FC236}">
                <a16:creationId xmlns:a16="http://schemas.microsoft.com/office/drawing/2014/main" id="{F64688E8-CD41-4F0D-AFDF-5F8B4B8E5826}"/>
              </a:ext>
            </a:extLst>
          </p:cNvPr>
          <p:cNvSpPr>
            <a:spLocks/>
          </p:cNvSpPr>
          <p:nvPr/>
        </p:nvSpPr>
        <p:spPr bwMode="auto">
          <a:xfrm>
            <a:off x="430213" y="947738"/>
            <a:ext cx="34925" cy="42862"/>
          </a:xfrm>
          <a:custGeom>
            <a:avLst/>
            <a:gdLst>
              <a:gd name="T0" fmla="*/ 4567 w 30471"/>
              <a:gd name="T1" fmla="*/ 15308 h 38089"/>
              <a:gd name="T2" fmla="*/ 4567 w 30471"/>
              <a:gd name="T3" fmla="*/ 23688 h 38089"/>
              <a:gd name="T4" fmla="*/ 26811 w 30471"/>
              <a:gd name="T5" fmla="*/ 23688 h 38089"/>
              <a:gd name="T6" fmla="*/ 26811 w 30471"/>
              <a:gd name="T7" fmla="*/ 15308 h 38089"/>
              <a:gd name="T8" fmla="*/ 4567 w 30471"/>
              <a:gd name="T9" fmla="*/ 15308 h 38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1" h="38089" extrusionOk="0">
                <a:moveTo>
                  <a:pt x="4567" y="15308"/>
                </a:moveTo>
                <a:cubicBezTo>
                  <a:pt x="4567" y="18127"/>
                  <a:pt x="4567" y="20869"/>
                  <a:pt x="4567" y="23688"/>
                </a:cubicBezTo>
                <a:cubicBezTo>
                  <a:pt x="4567" y="38009"/>
                  <a:pt x="26811" y="38009"/>
                  <a:pt x="26811" y="23688"/>
                </a:cubicBezTo>
                <a:cubicBezTo>
                  <a:pt x="26811" y="20869"/>
                  <a:pt x="26811" y="18127"/>
                  <a:pt x="26811" y="15308"/>
                </a:cubicBezTo>
                <a:cubicBezTo>
                  <a:pt x="26887" y="987"/>
                  <a:pt x="4567" y="987"/>
                  <a:pt x="4567" y="15308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9" name="Google Shape;117;p16">
            <a:extLst>
              <a:ext uri="{FF2B5EF4-FFF2-40B4-BE49-F238E27FC236}">
                <a16:creationId xmlns:a16="http://schemas.microsoft.com/office/drawing/2014/main" id="{5EBD7D0F-9602-487C-AA01-122820DC7D6D}"/>
              </a:ext>
            </a:extLst>
          </p:cNvPr>
          <p:cNvSpPr>
            <a:spLocks/>
          </p:cNvSpPr>
          <p:nvPr/>
        </p:nvSpPr>
        <p:spPr bwMode="auto">
          <a:xfrm>
            <a:off x="911225" y="4937125"/>
            <a:ext cx="34925" cy="33338"/>
          </a:xfrm>
          <a:custGeom>
            <a:avLst/>
            <a:gdLst>
              <a:gd name="T0" fmla="*/ 21056 w 38089"/>
              <a:gd name="T1" fmla="*/ 7912 h 38089"/>
              <a:gd name="T2" fmla="*/ 7801 w 38089"/>
              <a:gd name="T3" fmla="*/ 21396 h 38089"/>
              <a:gd name="T4" fmla="*/ 23569 w 38089"/>
              <a:gd name="T5" fmla="*/ 37165 h 38089"/>
              <a:gd name="T6" fmla="*/ 36824 w 38089"/>
              <a:gd name="T7" fmla="*/ 23681 h 38089"/>
              <a:gd name="T8" fmla="*/ 21056 w 38089"/>
              <a:gd name="T9" fmla="*/ 7912 h 38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89" h="38089" extrusionOk="0">
                <a:moveTo>
                  <a:pt x="21056" y="7912"/>
                </a:moveTo>
                <a:cubicBezTo>
                  <a:pt x="16637" y="12407"/>
                  <a:pt x="12219" y="16901"/>
                  <a:pt x="7801" y="21396"/>
                </a:cubicBezTo>
                <a:cubicBezTo>
                  <a:pt x="-2255" y="31604"/>
                  <a:pt x="13438" y="47373"/>
                  <a:pt x="23569" y="37165"/>
                </a:cubicBezTo>
                <a:cubicBezTo>
                  <a:pt x="27988" y="32670"/>
                  <a:pt x="32406" y="28176"/>
                  <a:pt x="36824" y="23681"/>
                </a:cubicBezTo>
                <a:cubicBezTo>
                  <a:pt x="46881" y="13397"/>
                  <a:pt x="31111" y="-2372"/>
                  <a:pt x="21056" y="7912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10" name="Google Shape;118;p16">
            <a:extLst>
              <a:ext uri="{FF2B5EF4-FFF2-40B4-BE49-F238E27FC236}">
                <a16:creationId xmlns:a16="http://schemas.microsoft.com/office/drawing/2014/main" id="{015D59DA-2BD7-403C-9F4B-5B916E93608C}"/>
              </a:ext>
            </a:extLst>
          </p:cNvPr>
          <p:cNvSpPr>
            <a:spLocks/>
          </p:cNvSpPr>
          <p:nvPr/>
        </p:nvSpPr>
        <p:spPr bwMode="auto">
          <a:xfrm>
            <a:off x="8939213" y="4908550"/>
            <a:ext cx="34925" cy="33338"/>
          </a:xfrm>
          <a:custGeom>
            <a:avLst/>
            <a:gdLst>
              <a:gd name="T0" fmla="*/ 23561 w 53325"/>
              <a:gd name="T1" fmla="*/ 7881 h 53325"/>
              <a:gd name="T2" fmla="*/ 7792 w 53325"/>
              <a:gd name="T3" fmla="*/ 23650 h 53325"/>
              <a:gd name="T4" fmla="*/ 34302 w 53325"/>
              <a:gd name="T5" fmla="*/ 50617 h 53325"/>
              <a:gd name="T6" fmla="*/ 50071 w 53325"/>
              <a:gd name="T7" fmla="*/ 34848 h 53325"/>
              <a:gd name="T8" fmla="*/ 23561 w 53325"/>
              <a:gd name="T9" fmla="*/ 7881 h 5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25" h="53325" extrusionOk="0">
                <a:moveTo>
                  <a:pt x="23561" y="7881"/>
                </a:moveTo>
                <a:cubicBezTo>
                  <a:pt x="13505" y="-2327"/>
                  <a:pt x="-2264" y="13366"/>
                  <a:pt x="7792" y="23650"/>
                </a:cubicBezTo>
                <a:cubicBezTo>
                  <a:pt x="16628" y="32639"/>
                  <a:pt x="25465" y="41628"/>
                  <a:pt x="34302" y="50617"/>
                </a:cubicBezTo>
                <a:cubicBezTo>
                  <a:pt x="44357" y="60825"/>
                  <a:pt x="60126" y="45132"/>
                  <a:pt x="50071" y="34848"/>
                </a:cubicBezTo>
                <a:cubicBezTo>
                  <a:pt x="41234" y="25859"/>
                  <a:pt x="32397" y="16870"/>
                  <a:pt x="23561" y="7881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11" name="Google Shape;119;p16">
            <a:extLst>
              <a:ext uri="{FF2B5EF4-FFF2-40B4-BE49-F238E27FC236}">
                <a16:creationId xmlns:a16="http://schemas.microsoft.com/office/drawing/2014/main" id="{05B7E868-B44E-4EF8-9608-7F2589532176}"/>
              </a:ext>
            </a:extLst>
          </p:cNvPr>
          <p:cNvSpPr>
            <a:spLocks/>
          </p:cNvSpPr>
          <p:nvPr/>
        </p:nvSpPr>
        <p:spPr bwMode="auto">
          <a:xfrm>
            <a:off x="8783638" y="4616450"/>
            <a:ext cx="34925" cy="61913"/>
          </a:xfrm>
          <a:custGeom>
            <a:avLst/>
            <a:gdLst>
              <a:gd name="T0" fmla="*/ 26626 w 38089"/>
              <a:gd name="T1" fmla="*/ 58785 h 68560"/>
              <a:gd name="T2" fmla="*/ 39576 w 38089"/>
              <a:gd name="T3" fmla="*/ 18258 h 68560"/>
              <a:gd name="T4" fmla="*/ 18094 w 38089"/>
              <a:gd name="T5" fmla="*/ 12316 h 68560"/>
              <a:gd name="T6" fmla="*/ 5143 w 38089"/>
              <a:gd name="T7" fmla="*/ 52843 h 68560"/>
              <a:gd name="T8" fmla="*/ 26626 w 38089"/>
              <a:gd name="T9" fmla="*/ 58785 h 68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89" h="68560" extrusionOk="0">
                <a:moveTo>
                  <a:pt x="26626" y="58785"/>
                </a:moveTo>
                <a:cubicBezTo>
                  <a:pt x="30892" y="45301"/>
                  <a:pt x="35234" y="31741"/>
                  <a:pt x="39576" y="18258"/>
                </a:cubicBezTo>
                <a:cubicBezTo>
                  <a:pt x="43918" y="4546"/>
                  <a:pt x="22436" y="-1320"/>
                  <a:pt x="18094" y="12316"/>
                </a:cubicBezTo>
                <a:cubicBezTo>
                  <a:pt x="13751" y="25799"/>
                  <a:pt x="9485" y="39359"/>
                  <a:pt x="5143" y="52843"/>
                </a:cubicBezTo>
                <a:cubicBezTo>
                  <a:pt x="801" y="66555"/>
                  <a:pt x="22283" y="72421"/>
                  <a:pt x="26626" y="58785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12" name="Google Shape;120;p16">
            <a:extLst>
              <a:ext uri="{FF2B5EF4-FFF2-40B4-BE49-F238E27FC236}">
                <a16:creationId xmlns:a16="http://schemas.microsoft.com/office/drawing/2014/main" id="{7D638E2E-A44A-40C6-8D5B-EAF3BAC0D6AC}"/>
              </a:ext>
            </a:extLst>
          </p:cNvPr>
          <p:cNvSpPr>
            <a:spLocks/>
          </p:cNvSpPr>
          <p:nvPr/>
        </p:nvSpPr>
        <p:spPr bwMode="auto">
          <a:xfrm>
            <a:off x="7621588" y="4856163"/>
            <a:ext cx="34925" cy="33337"/>
          </a:xfrm>
          <a:custGeom>
            <a:avLst/>
            <a:gdLst>
              <a:gd name="T0" fmla="*/ 34302 w 53325"/>
              <a:gd name="T1" fmla="*/ 7912 h 53325"/>
              <a:gd name="T2" fmla="*/ 7792 w 53325"/>
              <a:gd name="T3" fmla="*/ 34879 h 53325"/>
              <a:gd name="T4" fmla="*/ 23561 w 53325"/>
              <a:gd name="T5" fmla="*/ 50648 h 53325"/>
              <a:gd name="T6" fmla="*/ 50071 w 53325"/>
              <a:gd name="T7" fmla="*/ 23681 h 53325"/>
              <a:gd name="T8" fmla="*/ 34302 w 53325"/>
              <a:gd name="T9" fmla="*/ 7912 h 5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25" h="53325" extrusionOk="0">
                <a:moveTo>
                  <a:pt x="34302" y="7912"/>
                </a:moveTo>
                <a:cubicBezTo>
                  <a:pt x="25465" y="16901"/>
                  <a:pt x="16628" y="25890"/>
                  <a:pt x="7792" y="34879"/>
                </a:cubicBezTo>
                <a:cubicBezTo>
                  <a:pt x="-2264" y="45087"/>
                  <a:pt x="13505" y="60856"/>
                  <a:pt x="23561" y="50648"/>
                </a:cubicBezTo>
                <a:cubicBezTo>
                  <a:pt x="32397" y="41659"/>
                  <a:pt x="41234" y="32670"/>
                  <a:pt x="50071" y="23681"/>
                </a:cubicBezTo>
                <a:cubicBezTo>
                  <a:pt x="60050" y="13397"/>
                  <a:pt x="44357" y="-2372"/>
                  <a:pt x="34302" y="7912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13" name="Google Shape;121;p16">
            <a:extLst>
              <a:ext uri="{FF2B5EF4-FFF2-40B4-BE49-F238E27FC236}">
                <a16:creationId xmlns:a16="http://schemas.microsoft.com/office/drawing/2014/main" id="{8007CBC3-0392-4F3C-9953-B22749557E35}"/>
              </a:ext>
            </a:extLst>
          </p:cNvPr>
          <p:cNvSpPr>
            <a:spLocks/>
          </p:cNvSpPr>
          <p:nvPr/>
        </p:nvSpPr>
        <p:spPr bwMode="auto">
          <a:xfrm>
            <a:off x="8650288" y="3968750"/>
            <a:ext cx="73025" cy="80963"/>
          </a:xfrm>
          <a:custGeom>
            <a:avLst/>
            <a:gdLst>
              <a:gd name="T0" fmla="*/ 186377 w 205682"/>
              <a:gd name="T1" fmla="*/ 116902 h 228535"/>
              <a:gd name="T2" fmla="*/ 137699 w 205682"/>
              <a:gd name="T3" fmla="*/ 113855 h 228535"/>
              <a:gd name="T4" fmla="*/ 142498 w 205682"/>
              <a:gd name="T5" fmla="*/ 19393 h 228535"/>
              <a:gd name="T6" fmla="*/ 111722 w 205682"/>
              <a:gd name="T7" fmla="*/ 19393 h 228535"/>
              <a:gd name="T8" fmla="*/ 106999 w 205682"/>
              <a:gd name="T9" fmla="*/ 112788 h 228535"/>
              <a:gd name="T10" fmla="*/ 19393 w 205682"/>
              <a:gd name="T11" fmla="*/ 114083 h 228535"/>
              <a:gd name="T12" fmla="*/ 19393 w 205682"/>
              <a:gd name="T13" fmla="*/ 144859 h 228535"/>
              <a:gd name="T14" fmla="*/ 105399 w 205682"/>
              <a:gd name="T15" fmla="*/ 143488 h 228535"/>
              <a:gd name="T16" fmla="*/ 101742 w 205682"/>
              <a:gd name="T17" fmla="*/ 214867 h 228535"/>
              <a:gd name="T18" fmla="*/ 132518 w 205682"/>
              <a:gd name="T19" fmla="*/ 214867 h 228535"/>
              <a:gd name="T20" fmla="*/ 136099 w 205682"/>
              <a:gd name="T21" fmla="*/ 144555 h 228535"/>
              <a:gd name="T22" fmla="*/ 186377 w 205682"/>
              <a:gd name="T23" fmla="*/ 147602 h 228535"/>
              <a:gd name="T24" fmla="*/ 186377 w 205682"/>
              <a:gd name="T25" fmla="*/ 116902 h 228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5682" h="228535" extrusionOk="0">
                <a:moveTo>
                  <a:pt x="186377" y="116902"/>
                </a:moveTo>
                <a:cubicBezTo>
                  <a:pt x="170151" y="115531"/>
                  <a:pt x="153925" y="114616"/>
                  <a:pt x="137699" y="113855"/>
                </a:cubicBezTo>
                <a:cubicBezTo>
                  <a:pt x="139298" y="82393"/>
                  <a:pt x="140898" y="50855"/>
                  <a:pt x="142498" y="19393"/>
                </a:cubicBezTo>
                <a:cubicBezTo>
                  <a:pt x="143488" y="-413"/>
                  <a:pt x="112712" y="-337"/>
                  <a:pt x="111722" y="19393"/>
                </a:cubicBezTo>
                <a:cubicBezTo>
                  <a:pt x="110122" y="50550"/>
                  <a:pt x="108522" y="81707"/>
                  <a:pt x="106999" y="112788"/>
                </a:cubicBezTo>
                <a:cubicBezTo>
                  <a:pt x="77822" y="112179"/>
                  <a:pt x="48646" y="112636"/>
                  <a:pt x="19393" y="114083"/>
                </a:cubicBezTo>
                <a:cubicBezTo>
                  <a:pt x="-337" y="115074"/>
                  <a:pt x="-413" y="145926"/>
                  <a:pt x="19393" y="144859"/>
                </a:cubicBezTo>
                <a:cubicBezTo>
                  <a:pt x="48113" y="143412"/>
                  <a:pt x="76756" y="142955"/>
                  <a:pt x="105399" y="143488"/>
                </a:cubicBezTo>
                <a:cubicBezTo>
                  <a:pt x="104180" y="167256"/>
                  <a:pt x="102961" y="191100"/>
                  <a:pt x="101742" y="214867"/>
                </a:cubicBezTo>
                <a:cubicBezTo>
                  <a:pt x="100752" y="234674"/>
                  <a:pt x="131528" y="234598"/>
                  <a:pt x="132518" y="214867"/>
                </a:cubicBezTo>
                <a:cubicBezTo>
                  <a:pt x="133737" y="191404"/>
                  <a:pt x="134880" y="167941"/>
                  <a:pt x="136099" y="144555"/>
                </a:cubicBezTo>
                <a:cubicBezTo>
                  <a:pt x="152858" y="145316"/>
                  <a:pt x="169617" y="146231"/>
                  <a:pt x="186377" y="147602"/>
                </a:cubicBezTo>
                <a:cubicBezTo>
                  <a:pt x="206107" y="149354"/>
                  <a:pt x="206031" y="118502"/>
                  <a:pt x="186377" y="116902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14" name="Google Shape;122;p16">
            <a:extLst>
              <a:ext uri="{FF2B5EF4-FFF2-40B4-BE49-F238E27FC236}">
                <a16:creationId xmlns:a16="http://schemas.microsoft.com/office/drawing/2014/main" id="{D0FE7E2D-9684-4EDB-A4EA-9F18A7642888}"/>
              </a:ext>
            </a:extLst>
          </p:cNvPr>
          <p:cNvSpPr>
            <a:spLocks/>
          </p:cNvSpPr>
          <p:nvPr/>
        </p:nvSpPr>
        <p:spPr bwMode="auto">
          <a:xfrm>
            <a:off x="8672513" y="469900"/>
            <a:ext cx="63500" cy="69850"/>
          </a:xfrm>
          <a:custGeom>
            <a:avLst/>
            <a:gdLst>
              <a:gd name="T0" fmla="*/ 186405 w 205682"/>
              <a:gd name="T1" fmla="*/ 116902 h 228535"/>
              <a:gd name="T2" fmla="*/ 137727 w 205682"/>
              <a:gd name="T3" fmla="*/ 113855 h 228535"/>
              <a:gd name="T4" fmla="*/ 142526 w 205682"/>
              <a:gd name="T5" fmla="*/ 19393 h 228535"/>
              <a:gd name="T6" fmla="*/ 111750 w 205682"/>
              <a:gd name="T7" fmla="*/ 19393 h 228535"/>
              <a:gd name="T8" fmla="*/ 107027 w 205682"/>
              <a:gd name="T9" fmla="*/ 112788 h 228535"/>
              <a:gd name="T10" fmla="*/ 19422 w 205682"/>
              <a:gd name="T11" fmla="*/ 114083 h 228535"/>
              <a:gd name="T12" fmla="*/ 19422 w 205682"/>
              <a:gd name="T13" fmla="*/ 144859 h 228535"/>
              <a:gd name="T14" fmla="*/ 105427 w 205682"/>
              <a:gd name="T15" fmla="*/ 143488 h 228535"/>
              <a:gd name="T16" fmla="*/ 101771 w 205682"/>
              <a:gd name="T17" fmla="*/ 214867 h 228535"/>
              <a:gd name="T18" fmla="*/ 132547 w 205682"/>
              <a:gd name="T19" fmla="*/ 214867 h 228535"/>
              <a:gd name="T20" fmla="*/ 136127 w 205682"/>
              <a:gd name="T21" fmla="*/ 144555 h 228535"/>
              <a:gd name="T22" fmla="*/ 186405 w 205682"/>
              <a:gd name="T23" fmla="*/ 147678 h 228535"/>
              <a:gd name="T24" fmla="*/ 186405 w 205682"/>
              <a:gd name="T25" fmla="*/ 116902 h 228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5682" h="228535" extrusionOk="0">
                <a:moveTo>
                  <a:pt x="186405" y="116902"/>
                </a:moveTo>
                <a:cubicBezTo>
                  <a:pt x="170179" y="115531"/>
                  <a:pt x="153953" y="114617"/>
                  <a:pt x="137727" y="113855"/>
                </a:cubicBezTo>
                <a:cubicBezTo>
                  <a:pt x="139327" y="82393"/>
                  <a:pt x="140927" y="50855"/>
                  <a:pt x="142526" y="19393"/>
                </a:cubicBezTo>
                <a:cubicBezTo>
                  <a:pt x="143517" y="-413"/>
                  <a:pt x="112741" y="-337"/>
                  <a:pt x="111750" y="19393"/>
                </a:cubicBezTo>
                <a:cubicBezTo>
                  <a:pt x="110151" y="50550"/>
                  <a:pt x="108551" y="81707"/>
                  <a:pt x="107027" y="112788"/>
                </a:cubicBezTo>
                <a:cubicBezTo>
                  <a:pt x="77851" y="112179"/>
                  <a:pt x="48674" y="112636"/>
                  <a:pt x="19422" y="114083"/>
                </a:cubicBezTo>
                <a:cubicBezTo>
                  <a:pt x="-308" y="115074"/>
                  <a:pt x="-461" y="145926"/>
                  <a:pt x="19422" y="144859"/>
                </a:cubicBezTo>
                <a:cubicBezTo>
                  <a:pt x="48141" y="143412"/>
                  <a:pt x="76784" y="142955"/>
                  <a:pt x="105427" y="143488"/>
                </a:cubicBezTo>
                <a:cubicBezTo>
                  <a:pt x="104209" y="167256"/>
                  <a:pt x="102990" y="191100"/>
                  <a:pt x="101771" y="214867"/>
                </a:cubicBezTo>
                <a:cubicBezTo>
                  <a:pt x="100781" y="234674"/>
                  <a:pt x="131557" y="234598"/>
                  <a:pt x="132547" y="214867"/>
                </a:cubicBezTo>
                <a:cubicBezTo>
                  <a:pt x="133766" y="191404"/>
                  <a:pt x="134909" y="167942"/>
                  <a:pt x="136127" y="144555"/>
                </a:cubicBezTo>
                <a:cubicBezTo>
                  <a:pt x="152887" y="145317"/>
                  <a:pt x="169646" y="146231"/>
                  <a:pt x="186405" y="147678"/>
                </a:cubicBezTo>
                <a:cubicBezTo>
                  <a:pt x="206136" y="149354"/>
                  <a:pt x="206059" y="118578"/>
                  <a:pt x="186405" y="116902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15" name="Google Shape;123;p16">
            <a:extLst>
              <a:ext uri="{FF2B5EF4-FFF2-40B4-BE49-F238E27FC236}">
                <a16:creationId xmlns:a16="http://schemas.microsoft.com/office/drawing/2014/main" id="{DEC0441C-D4CC-4F22-BD7C-4918BE535597}"/>
              </a:ext>
            </a:extLst>
          </p:cNvPr>
          <p:cNvSpPr>
            <a:spLocks/>
          </p:cNvSpPr>
          <p:nvPr/>
        </p:nvSpPr>
        <p:spPr bwMode="auto">
          <a:xfrm rot="10800000">
            <a:off x="128588" y="223838"/>
            <a:ext cx="71437" cy="80962"/>
          </a:xfrm>
          <a:custGeom>
            <a:avLst/>
            <a:gdLst>
              <a:gd name="T0" fmla="*/ 231693 w 243771"/>
              <a:gd name="T1" fmla="*/ 124396 h 274242"/>
              <a:gd name="T2" fmla="*/ 135937 w 243771"/>
              <a:gd name="T3" fmla="*/ 122568 h 274242"/>
              <a:gd name="T4" fmla="*/ 135937 w 243771"/>
              <a:gd name="T5" fmla="*/ 18508 h 274242"/>
              <a:gd name="T6" fmla="*/ 107065 w 243771"/>
              <a:gd name="T7" fmla="*/ 18508 h 274242"/>
              <a:gd name="T8" fmla="*/ 107065 w 243771"/>
              <a:gd name="T9" fmla="*/ 123177 h 274242"/>
              <a:gd name="T10" fmla="*/ 18393 w 243771"/>
              <a:gd name="T11" fmla="*/ 128281 h 274242"/>
              <a:gd name="T12" fmla="*/ 18393 w 243771"/>
              <a:gd name="T13" fmla="*/ 157153 h 274242"/>
              <a:gd name="T14" fmla="*/ 107065 w 243771"/>
              <a:gd name="T15" fmla="*/ 152049 h 274242"/>
              <a:gd name="T16" fmla="*/ 107065 w 243771"/>
              <a:gd name="T17" fmla="*/ 257556 h 274242"/>
              <a:gd name="T18" fmla="*/ 135937 w 243771"/>
              <a:gd name="T19" fmla="*/ 257556 h 274242"/>
              <a:gd name="T20" fmla="*/ 135937 w 243771"/>
              <a:gd name="T21" fmla="*/ 151439 h 274242"/>
              <a:gd name="T22" fmla="*/ 231693 w 243771"/>
              <a:gd name="T23" fmla="*/ 153268 h 274242"/>
              <a:gd name="T24" fmla="*/ 231693 w 243771"/>
              <a:gd name="T25" fmla="*/ 124396 h 274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3771" h="274242" extrusionOk="0">
                <a:moveTo>
                  <a:pt x="231693" y="124396"/>
                </a:moveTo>
                <a:cubicBezTo>
                  <a:pt x="199698" y="122796"/>
                  <a:pt x="167856" y="122187"/>
                  <a:pt x="135937" y="122568"/>
                </a:cubicBezTo>
                <a:cubicBezTo>
                  <a:pt x="135937" y="87906"/>
                  <a:pt x="135937" y="53169"/>
                  <a:pt x="135937" y="18508"/>
                </a:cubicBezTo>
                <a:cubicBezTo>
                  <a:pt x="135937" y="-80"/>
                  <a:pt x="107065" y="-80"/>
                  <a:pt x="107065" y="18508"/>
                </a:cubicBezTo>
                <a:cubicBezTo>
                  <a:pt x="107065" y="53397"/>
                  <a:pt x="107065" y="88287"/>
                  <a:pt x="107065" y="123177"/>
                </a:cubicBezTo>
                <a:cubicBezTo>
                  <a:pt x="77508" y="124091"/>
                  <a:pt x="47951" y="125767"/>
                  <a:pt x="18393" y="128281"/>
                </a:cubicBezTo>
                <a:cubicBezTo>
                  <a:pt x="34" y="129881"/>
                  <a:pt x="-118" y="158752"/>
                  <a:pt x="18393" y="157153"/>
                </a:cubicBezTo>
                <a:cubicBezTo>
                  <a:pt x="47951" y="154563"/>
                  <a:pt x="77508" y="152887"/>
                  <a:pt x="107065" y="152049"/>
                </a:cubicBezTo>
                <a:cubicBezTo>
                  <a:pt x="107065" y="187243"/>
                  <a:pt x="107065" y="222438"/>
                  <a:pt x="107065" y="257556"/>
                </a:cubicBezTo>
                <a:cubicBezTo>
                  <a:pt x="107065" y="276144"/>
                  <a:pt x="135937" y="276144"/>
                  <a:pt x="135937" y="257556"/>
                </a:cubicBezTo>
                <a:cubicBezTo>
                  <a:pt x="135937" y="222209"/>
                  <a:pt x="135937" y="186786"/>
                  <a:pt x="135937" y="151439"/>
                </a:cubicBezTo>
                <a:cubicBezTo>
                  <a:pt x="167856" y="151058"/>
                  <a:pt x="199698" y="151668"/>
                  <a:pt x="231693" y="153268"/>
                </a:cubicBezTo>
                <a:cubicBezTo>
                  <a:pt x="250281" y="154182"/>
                  <a:pt x="250205" y="125310"/>
                  <a:pt x="231693" y="124396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16" name="Google Shape;124;p16">
            <a:extLst>
              <a:ext uri="{FF2B5EF4-FFF2-40B4-BE49-F238E27FC236}">
                <a16:creationId xmlns:a16="http://schemas.microsoft.com/office/drawing/2014/main" id="{F4512A83-7E6F-4666-9C27-1620CB2E0E19}"/>
              </a:ext>
            </a:extLst>
          </p:cNvPr>
          <p:cNvSpPr>
            <a:spLocks/>
          </p:cNvSpPr>
          <p:nvPr/>
        </p:nvSpPr>
        <p:spPr bwMode="auto">
          <a:xfrm rot="10800000">
            <a:off x="7835900" y="252413"/>
            <a:ext cx="100013" cy="114300"/>
          </a:xfrm>
          <a:custGeom>
            <a:avLst/>
            <a:gdLst>
              <a:gd name="T0" fmla="*/ 164599 w 175210"/>
              <a:gd name="T1" fmla="*/ 81631 h 198064"/>
              <a:gd name="T2" fmla="*/ 103504 w 175210"/>
              <a:gd name="T3" fmla="*/ 71118 h 198064"/>
              <a:gd name="T4" fmla="*/ 106855 w 175210"/>
              <a:gd name="T5" fmla="*/ 15280 h 198064"/>
              <a:gd name="T6" fmla="*/ 84612 w 175210"/>
              <a:gd name="T7" fmla="*/ 15280 h 198064"/>
              <a:gd name="T8" fmla="*/ 81412 w 175210"/>
              <a:gd name="T9" fmla="*/ 69671 h 198064"/>
              <a:gd name="T10" fmla="*/ 15137 w 175210"/>
              <a:gd name="T11" fmla="*/ 72414 h 198064"/>
              <a:gd name="T12" fmla="*/ 15137 w 175210"/>
              <a:gd name="T13" fmla="*/ 94658 h 198064"/>
              <a:gd name="T14" fmla="*/ 80118 w 175210"/>
              <a:gd name="T15" fmla="*/ 91915 h 198064"/>
              <a:gd name="T16" fmla="*/ 74328 w 175210"/>
              <a:gd name="T17" fmla="*/ 189805 h 198064"/>
              <a:gd name="T18" fmla="*/ 96571 w 175210"/>
              <a:gd name="T19" fmla="*/ 189805 h 198064"/>
              <a:gd name="T20" fmla="*/ 102285 w 175210"/>
              <a:gd name="T21" fmla="*/ 93363 h 198064"/>
              <a:gd name="T22" fmla="*/ 158810 w 175210"/>
              <a:gd name="T23" fmla="*/ 103113 h 198064"/>
              <a:gd name="T24" fmla="*/ 164599 w 175210"/>
              <a:gd name="T25" fmla="*/ 81631 h 198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5210" h="198064" extrusionOk="0">
                <a:moveTo>
                  <a:pt x="164599" y="81631"/>
                </a:moveTo>
                <a:cubicBezTo>
                  <a:pt x="144259" y="76527"/>
                  <a:pt x="123920" y="73099"/>
                  <a:pt x="103504" y="71118"/>
                </a:cubicBezTo>
                <a:cubicBezTo>
                  <a:pt x="104647" y="52531"/>
                  <a:pt x="105713" y="33867"/>
                  <a:pt x="106855" y="15280"/>
                </a:cubicBezTo>
                <a:cubicBezTo>
                  <a:pt x="107694" y="958"/>
                  <a:pt x="85450" y="1034"/>
                  <a:pt x="84612" y="15280"/>
                </a:cubicBezTo>
                <a:cubicBezTo>
                  <a:pt x="83545" y="33410"/>
                  <a:pt x="82479" y="51541"/>
                  <a:pt x="81412" y="69671"/>
                </a:cubicBezTo>
                <a:cubicBezTo>
                  <a:pt x="59473" y="68757"/>
                  <a:pt x="37381" y="69595"/>
                  <a:pt x="15137" y="72414"/>
                </a:cubicBezTo>
                <a:cubicBezTo>
                  <a:pt x="1120" y="74166"/>
                  <a:pt x="968" y="96486"/>
                  <a:pt x="15137" y="94658"/>
                </a:cubicBezTo>
                <a:cubicBezTo>
                  <a:pt x="37000" y="91915"/>
                  <a:pt x="58558" y="91001"/>
                  <a:pt x="80118" y="91915"/>
                </a:cubicBezTo>
                <a:cubicBezTo>
                  <a:pt x="78213" y="124520"/>
                  <a:pt x="76232" y="157200"/>
                  <a:pt x="74328" y="189805"/>
                </a:cubicBezTo>
                <a:cubicBezTo>
                  <a:pt x="73489" y="204126"/>
                  <a:pt x="95734" y="204050"/>
                  <a:pt x="96571" y="189805"/>
                </a:cubicBezTo>
                <a:cubicBezTo>
                  <a:pt x="98476" y="157657"/>
                  <a:pt x="100380" y="125510"/>
                  <a:pt x="102285" y="93363"/>
                </a:cubicBezTo>
                <a:cubicBezTo>
                  <a:pt x="121177" y="95191"/>
                  <a:pt x="139994" y="98390"/>
                  <a:pt x="158810" y="103113"/>
                </a:cubicBezTo>
                <a:cubicBezTo>
                  <a:pt x="172598" y="106618"/>
                  <a:pt x="178540" y="85135"/>
                  <a:pt x="164599" y="81631"/>
                </a:cubicBezTo>
                <a:close/>
              </a:path>
            </a:pathLst>
          </a:custGeom>
          <a:solidFill>
            <a:srgbClr val="1DD6A1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17" name="Google Shape;125;p16">
            <a:extLst>
              <a:ext uri="{FF2B5EF4-FFF2-40B4-BE49-F238E27FC236}">
                <a16:creationId xmlns:a16="http://schemas.microsoft.com/office/drawing/2014/main" id="{9C5BA6AE-7B4D-4742-96AD-8F1473D1BD19}"/>
              </a:ext>
            </a:extLst>
          </p:cNvPr>
          <p:cNvSpPr>
            <a:spLocks/>
          </p:cNvSpPr>
          <p:nvPr/>
        </p:nvSpPr>
        <p:spPr bwMode="auto">
          <a:xfrm rot="10800000">
            <a:off x="8548688" y="1230313"/>
            <a:ext cx="77787" cy="61912"/>
          </a:xfrm>
          <a:custGeom>
            <a:avLst/>
            <a:gdLst>
              <a:gd name="T0" fmla="*/ 241235 w 251389"/>
              <a:gd name="T1" fmla="*/ 100935 h 205682"/>
              <a:gd name="T2" fmla="*/ 160866 w 251389"/>
              <a:gd name="T3" fmla="*/ 97735 h 205682"/>
              <a:gd name="T4" fmla="*/ 150277 w 251389"/>
              <a:gd name="T5" fmla="*/ 12568 h 205682"/>
              <a:gd name="T6" fmla="*/ 128795 w 251389"/>
              <a:gd name="T7" fmla="*/ 18510 h 205682"/>
              <a:gd name="T8" fmla="*/ 138623 w 251389"/>
              <a:gd name="T9" fmla="*/ 97964 h 205682"/>
              <a:gd name="T10" fmla="*/ 15137 w 251389"/>
              <a:gd name="T11" fmla="*/ 106801 h 205682"/>
              <a:gd name="T12" fmla="*/ 15137 w 251389"/>
              <a:gd name="T13" fmla="*/ 129045 h 205682"/>
              <a:gd name="T14" fmla="*/ 139384 w 251389"/>
              <a:gd name="T15" fmla="*/ 120208 h 205682"/>
              <a:gd name="T16" fmla="*/ 136185 w 251389"/>
              <a:gd name="T17" fmla="*/ 191511 h 205682"/>
              <a:gd name="T18" fmla="*/ 158429 w 251389"/>
              <a:gd name="T19" fmla="*/ 191511 h 205682"/>
              <a:gd name="T20" fmla="*/ 161553 w 251389"/>
              <a:gd name="T21" fmla="*/ 120056 h 205682"/>
              <a:gd name="T22" fmla="*/ 241083 w 251389"/>
              <a:gd name="T23" fmla="*/ 123255 h 205682"/>
              <a:gd name="T24" fmla="*/ 241235 w 251389"/>
              <a:gd name="T25" fmla="*/ 100935 h 205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1389" h="205682" extrusionOk="0">
                <a:moveTo>
                  <a:pt x="241235" y="100935"/>
                </a:moveTo>
                <a:cubicBezTo>
                  <a:pt x="214420" y="98878"/>
                  <a:pt x="187605" y="97888"/>
                  <a:pt x="160866" y="97735"/>
                </a:cubicBezTo>
                <a:cubicBezTo>
                  <a:pt x="159343" y="69321"/>
                  <a:pt x="155839" y="40906"/>
                  <a:pt x="150277" y="12568"/>
                </a:cubicBezTo>
                <a:cubicBezTo>
                  <a:pt x="147535" y="-1449"/>
                  <a:pt x="126053" y="4493"/>
                  <a:pt x="128795" y="18510"/>
                </a:cubicBezTo>
                <a:cubicBezTo>
                  <a:pt x="133976" y="45020"/>
                  <a:pt x="137175" y="71454"/>
                  <a:pt x="138623" y="97964"/>
                </a:cubicBezTo>
                <a:cubicBezTo>
                  <a:pt x="97410" y="98649"/>
                  <a:pt x="56350" y="101544"/>
                  <a:pt x="15137" y="106801"/>
                </a:cubicBezTo>
                <a:cubicBezTo>
                  <a:pt x="1120" y="108629"/>
                  <a:pt x="968" y="130873"/>
                  <a:pt x="15137" y="129045"/>
                </a:cubicBezTo>
                <a:cubicBezTo>
                  <a:pt x="56578" y="123712"/>
                  <a:pt x="97943" y="120817"/>
                  <a:pt x="139384" y="120208"/>
                </a:cubicBezTo>
                <a:cubicBezTo>
                  <a:pt x="139766" y="143900"/>
                  <a:pt x="138699" y="167591"/>
                  <a:pt x="136185" y="191511"/>
                </a:cubicBezTo>
                <a:cubicBezTo>
                  <a:pt x="134661" y="205757"/>
                  <a:pt x="156981" y="205680"/>
                  <a:pt x="158429" y="191511"/>
                </a:cubicBezTo>
                <a:cubicBezTo>
                  <a:pt x="160943" y="167591"/>
                  <a:pt x="161933" y="143747"/>
                  <a:pt x="161553" y="120056"/>
                </a:cubicBezTo>
                <a:cubicBezTo>
                  <a:pt x="188063" y="120208"/>
                  <a:pt x="214573" y="121198"/>
                  <a:pt x="241083" y="123255"/>
                </a:cubicBezTo>
                <a:cubicBezTo>
                  <a:pt x="255557" y="124322"/>
                  <a:pt x="255480" y="102077"/>
                  <a:pt x="241235" y="100935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18" name="Google Shape;126;p16">
            <a:extLst>
              <a:ext uri="{FF2B5EF4-FFF2-40B4-BE49-F238E27FC236}">
                <a16:creationId xmlns:a16="http://schemas.microsoft.com/office/drawing/2014/main" id="{A865F397-159F-4502-A4F8-DDF9852032F5}"/>
              </a:ext>
            </a:extLst>
          </p:cNvPr>
          <p:cNvSpPr>
            <a:spLocks/>
          </p:cNvSpPr>
          <p:nvPr/>
        </p:nvSpPr>
        <p:spPr bwMode="auto">
          <a:xfrm rot="10800000">
            <a:off x="1890713" y="4924425"/>
            <a:ext cx="34925" cy="34925"/>
          </a:xfrm>
          <a:custGeom>
            <a:avLst/>
            <a:gdLst>
              <a:gd name="T0" fmla="*/ 23561 w 53325"/>
              <a:gd name="T1" fmla="*/ 7881 h 53325"/>
              <a:gd name="T2" fmla="*/ 7792 w 53325"/>
              <a:gd name="T3" fmla="*/ 23650 h 53325"/>
              <a:gd name="T4" fmla="*/ 34302 w 53325"/>
              <a:gd name="T5" fmla="*/ 50617 h 53325"/>
              <a:gd name="T6" fmla="*/ 50071 w 53325"/>
              <a:gd name="T7" fmla="*/ 34848 h 53325"/>
              <a:gd name="T8" fmla="*/ 23561 w 53325"/>
              <a:gd name="T9" fmla="*/ 7881 h 5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25" h="53325" extrusionOk="0">
                <a:moveTo>
                  <a:pt x="23561" y="7881"/>
                </a:moveTo>
                <a:cubicBezTo>
                  <a:pt x="13505" y="-2327"/>
                  <a:pt x="-2264" y="13366"/>
                  <a:pt x="7792" y="23650"/>
                </a:cubicBezTo>
                <a:cubicBezTo>
                  <a:pt x="16628" y="32639"/>
                  <a:pt x="25465" y="41628"/>
                  <a:pt x="34302" y="50617"/>
                </a:cubicBezTo>
                <a:cubicBezTo>
                  <a:pt x="44357" y="60825"/>
                  <a:pt x="60126" y="45132"/>
                  <a:pt x="50071" y="34848"/>
                </a:cubicBezTo>
                <a:cubicBezTo>
                  <a:pt x="41234" y="25859"/>
                  <a:pt x="32397" y="16870"/>
                  <a:pt x="23561" y="7881"/>
                </a:cubicBezTo>
                <a:close/>
              </a:path>
            </a:pathLst>
          </a:custGeom>
          <a:solidFill>
            <a:srgbClr val="1DD6A1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19" name="Google Shape;127;p16">
            <a:extLst>
              <a:ext uri="{FF2B5EF4-FFF2-40B4-BE49-F238E27FC236}">
                <a16:creationId xmlns:a16="http://schemas.microsoft.com/office/drawing/2014/main" id="{E8800664-3A8A-472C-986F-0B74B61B8AB6}"/>
              </a:ext>
            </a:extLst>
          </p:cNvPr>
          <p:cNvSpPr>
            <a:spLocks/>
          </p:cNvSpPr>
          <p:nvPr/>
        </p:nvSpPr>
        <p:spPr bwMode="auto">
          <a:xfrm rot="10800000">
            <a:off x="123825" y="4238625"/>
            <a:ext cx="33338" cy="50800"/>
          </a:xfrm>
          <a:custGeom>
            <a:avLst/>
            <a:gdLst>
              <a:gd name="T0" fmla="*/ 19258 w 45707"/>
              <a:gd name="T1" fmla="*/ 12228 h 68560"/>
              <a:gd name="T2" fmla="*/ 5241 w 45707"/>
              <a:gd name="T3" fmla="*/ 52374 h 68560"/>
              <a:gd name="T4" fmla="*/ 26723 w 45707"/>
              <a:gd name="T5" fmla="*/ 58316 h 68560"/>
              <a:gd name="T6" fmla="*/ 40740 w 45707"/>
              <a:gd name="T7" fmla="*/ 18170 h 68560"/>
              <a:gd name="T8" fmla="*/ 19258 w 45707"/>
              <a:gd name="T9" fmla="*/ 12228 h 68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07" h="68560" extrusionOk="0">
                <a:moveTo>
                  <a:pt x="19258" y="12228"/>
                </a:moveTo>
                <a:cubicBezTo>
                  <a:pt x="14611" y="25635"/>
                  <a:pt x="9888" y="38967"/>
                  <a:pt x="5241" y="52374"/>
                </a:cubicBezTo>
                <a:cubicBezTo>
                  <a:pt x="518" y="65934"/>
                  <a:pt x="22000" y="71724"/>
                  <a:pt x="26723" y="58316"/>
                </a:cubicBezTo>
                <a:cubicBezTo>
                  <a:pt x="31370" y="44909"/>
                  <a:pt x="36093" y="31577"/>
                  <a:pt x="40740" y="18170"/>
                </a:cubicBezTo>
                <a:cubicBezTo>
                  <a:pt x="45463" y="4534"/>
                  <a:pt x="23981" y="-1256"/>
                  <a:pt x="19258" y="12228"/>
                </a:cubicBezTo>
                <a:close/>
              </a:path>
            </a:pathLst>
          </a:custGeom>
          <a:solidFill>
            <a:srgbClr val="1DD6A1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0" name="Google Shape;128;p16">
            <a:extLst>
              <a:ext uri="{FF2B5EF4-FFF2-40B4-BE49-F238E27FC236}">
                <a16:creationId xmlns:a16="http://schemas.microsoft.com/office/drawing/2014/main" id="{07C0B19C-6BDB-4CC1-86E0-5B41C22D6CEE}"/>
              </a:ext>
            </a:extLst>
          </p:cNvPr>
          <p:cNvSpPr>
            <a:spLocks/>
          </p:cNvSpPr>
          <p:nvPr/>
        </p:nvSpPr>
        <p:spPr bwMode="auto">
          <a:xfrm rot="10800000">
            <a:off x="8570913" y="274638"/>
            <a:ext cx="33337" cy="42862"/>
          </a:xfrm>
          <a:custGeom>
            <a:avLst/>
            <a:gdLst>
              <a:gd name="T0" fmla="*/ 4567 w 30471"/>
              <a:gd name="T1" fmla="*/ 15308 h 38089"/>
              <a:gd name="T2" fmla="*/ 4567 w 30471"/>
              <a:gd name="T3" fmla="*/ 23688 h 38089"/>
              <a:gd name="T4" fmla="*/ 26811 w 30471"/>
              <a:gd name="T5" fmla="*/ 23688 h 38089"/>
              <a:gd name="T6" fmla="*/ 26811 w 30471"/>
              <a:gd name="T7" fmla="*/ 15308 h 38089"/>
              <a:gd name="T8" fmla="*/ 4567 w 30471"/>
              <a:gd name="T9" fmla="*/ 15308 h 38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1" h="38089" extrusionOk="0">
                <a:moveTo>
                  <a:pt x="4567" y="15308"/>
                </a:moveTo>
                <a:cubicBezTo>
                  <a:pt x="4567" y="18127"/>
                  <a:pt x="4567" y="20869"/>
                  <a:pt x="4567" y="23688"/>
                </a:cubicBezTo>
                <a:cubicBezTo>
                  <a:pt x="4567" y="38009"/>
                  <a:pt x="26811" y="38009"/>
                  <a:pt x="26811" y="23688"/>
                </a:cubicBezTo>
                <a:cubicBezTo>
                  <a:pt x="26811" y="20869"/>
                  <a:pt x="26811" y="18127"/>
                  <a:pt x="26811" y="15308"/>
                </a:cubicBezTo>
                <a:cubicBezTo>
                  <a:pt x="26887" y="987"/>
                  <a:pt x="4567" y="987"/>
                  <a:pt x="4567" y="15308"/>
                </a:cubicBezTo>
                <a:close/>
              </a:path>
            </a:pathLst>
          </a:custGeom>
          <a:solidFill>
            <a:srgbClr val="1DD6A1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1" name="Google Shape;129;p16">
            <a:extLst>
              <a:ext uri="{FF2B5EF4-FFF2-40B4-BE49-F238E27FC236}">
                <a16:creationId xmlns:a16="http://schemas.microsoft.com/office/drawing/2014/main" id="{A523ADE8-A3E4-48C6-B29E-B280E1D73F13}"/>
              </a:ext>
            </a:extLst>
          </p:cNvPr>
          <p:cNvSpPr>
            <a:spLocks/>
          </p:cNvSpPr>
          <p:nvPr/>
        </p:nvSpPr>
        <p:spPr bwMode="auto">
          <a:xfrm rot="10800000">
            <a:off x="1641475" y="85725"/>
            <a:ext cx="33338" cy="34925"/>
          </a:xfrm>
          <a:custGeom>
            <a:avLst/>
            <a:gdLst>
              <a:gd name="T0" fmla="*/ 34302 w 53325"/>
              <a:gd name="T1" fmla="*/ 7912 h 53325"/>
              <a:gd name="T2" fmla="*/ 7792 w 53325"/>
              <a:gd name="T3" fmla="*/ 34879 h 53325"/>
              <a:gd name="T4" fmla="*/ 23561 w 53325"/>
              <a:gd name="T5" fmla="*/ 50648 h 53325"/>
              <a:gd name="T6" fmla="*/ 50071 w 53325"/>
              <a:gd name="T7" fmla="*/ 23681 h 53325"/>
              <a:gd name="T8" fmla="*/ 34302 w 53325"/>
              <a:gd name="T9" fmla="*/ 7912 h 5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25" h="53325" extrusionOk="0">
                <a:moveTo>
                  <a:pt x="34302" y="7912"/>
                </a:moveTo>
                <a:cubicBezTo>
                  <a:pt x="25465" y="16901"/>
                  <a:pt x="16628" y="25890"/>
                  <a:pt x="7792" y="34879"/>
                </a:cubicBezTo>
                <a:cubicBezTo>
                  <a:pt x="-2264" y="45087"/>
                  <a:pt x="13505" y="60856"/>
                  <a:pt x="23561" y="50648"/>
                </a:cubicBezTo>
                <a:cubicBezTo>
                  <a:pt x="32397" y="41659"/>
                  <a:pt x="41234" y="32670"/>
                  <a:pt x="50071" y="23681"/>
                </a:cubicBezTo>
                <a:cubicBezTo>
                  <a:pt x="60050" y="13397"/>
                  <a:pt x="44357" y="-2372"/>
                  <a:pt x="34302" y="7912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2" name="Google Shape;130;p16">
            <a:extLst>
              <a:ext uri="{FF2B5EF4-FFF2-40B4-BE49-F238E27FC236}">
                <a16:creationId xmlns:a16="http://schemas.microsoft.com/office/drawing/2014/main" id="{5D4F44FE-DCC0-4A8F-82E5-050963A818E8}"/>
              </a:ext>
            </a:extLst>
          </p:cNvPr>
          <p:cNvSpPr>
            <a:spLocks/>
          </p:cNvSpPr>
          <p:nvPr/>
        </p:nvSpPr>
        <p:spPr bwMode="auto">
          <a:xfrm rot="10800000">
            <a:off x="144463" y="1706563"/>
            <a:ext cx="96837" cy="107950"/>
          </a:xfrm>
          <a:custGeom>
            <a:avLst/>
            <a:gdLst>
              <a:gd name="T0" fmla="*/ 186377 w 205682"/>
              <a:gd name="T1" fmla="*/ 116902 h 228535"/>
              <a:gd name="T2" fmla="*/ 137699 w 205682"/>
              <a:gd name="T3" fmla="*/ 113855 h 228535"/>
              <a:gd name="T4" fmla="*/ 142498 w 205682"/>
              <a:gd name="T5" fmla="*/ 19393 h 228535"/>
              <a:gd name="T6" fmla="*/ 111722 w 205682"/>
              <a:gd name="T7" fmla="*/ 19393 h 228535"/>
              <a:gd name="T8" fmla="*/ 106999 w 205682"/>
              <a:gd name="T9" fmla="*/ 112788 h 228535"/>
              <a:gd name="T10" fmla="*/ 19393 w 205682"/>
              <a:gd name="T11" fmla="*/ 114083 h 228535"/>
              <a:gd name="T12" fmla="*/ 19393 w 205682"/>
              <a:gd name="T13" fmla="*/ 144859 h 228535"/>
              <a:gd name="T14" fmla="*/ 105399 w 205682"/>
              <a:gd name="T15" fmla="*/ 143488 h 228535"/>
              <a:gd name="T16" fmla="*/ 101742 w 205682"/>
              <a:gd name="T17" fmla="*/ 214867 h 228535"/>
              <a:gd name="T18" fmla="*/ 132518 w 205682"/>
              <a:gd name="T19" fmla="*/ 214867 h 228535"/>
              <a:gd name="T20" fmla="*/ 136099 w 205682"/>
              <a:gd name="T21" fmla="*/ 144555 h 228535"/>
              <a:gd name="T22" fmla="*/ 186377 w 205682"/>
              <a:gd name="T23" fmla="*/ 147602 h 228535"/>
              <a:gd name="T24" fmla="*/ 186377 w 205682"/>
              <a:gd name="T25" fmla="*/ 116902 h 228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5682" h="228535" extrusionOk="0">
                <a:moveTo>
                  <a:pt x="186377" y="116902"/>
                </a:moveTo>
                <a:cubicBezTo>
                  <a:pt x="170151" y="115531"/>
                  <a:pt x="153925" y="114616"/>
                  <a:pt x="137699" y="113855"/>
                </a:cubicBezTo>
                <a:cubicBezTo>
                  <a:pt x="139298" y="82393"/>
                  <a:pt x="140898" y="50855"/>
                  <a:pt x="142498" y="19393"/>
                </a:cubicBezTo>
                <a:cubicBezTo>
                  <a:pt x="143488" y="-413"/>
                  <a:pt x="112712" y="-337"/>
                  <a:pt x="111722" y="19393"/>
                </a:cubicBezTo>
                <a:cubicBezTo>
                  <a:pt x="110122" y="50550"/>
                  <a:pt x="108522" y="81707"/>
                  <a:pt x="106999" y="112788"/>
                </a:cubicBezTo>
                <a:cubicBezTo>
                  <a:pt x="77822" y="112179"/>
                  <a:pt x="48646" y="112636"/>
                  <a:pt x="19393" y="114083"/>
                </a:cubicBezTo>
                <a:cubicBezTo>
                  <a:pt x="-337" y="115074"/>
                  <a:pt x="-413" y="145926"/>
                  <a:pt x="19393" y="144859"/>
                </a:cubicBezTo>
                <a:cubicBezTo>
                  <a:pt x="48113" y="143412"/>
                  <a:pt x="76756" y="142955"/>
                  <a:pt x="105399" y="143488"/>
                </a:cubicBezTo>
                <a:cubicBezTo>
                  <a:pt x="104180" y="167256"/>
                  <a:pt x="102961" y="191100"/>
                  <a:pt x="101742" y="214867"/>
                </a:cubicBezTo>
                <a:cubicBezTo>
                  <a:pt x="100752" y="234674"/>
                  <a:pt x="131528" y="234598"/>
                  <a:pt x="132518" y="214867"/>
                </a:cubicBezTo>
                <a:cubicBezTo>
                  <a:pt x="133737" y="191404"/>
                  <a:pt x="134880" y="167941"/>
                  <a:pt x="136099" y="144555"/>
                </a:cubicBezTo>
                <a:cubicBezTo>
                  <a:pt x="152858" y="145316"/>
                  <a:pt x="169617" y="146231"/>
                  <a:pt x="186377" y="147602"/>
                </a:cubicBezTo>
                <a:cubicBezTo>
                  <a:pt x="206107" y="149354"/>
                  <a:pt x="206031" y="118502"/>
                  <a:pt x="186377" y="116902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pic>
        <p:nvPicPr>
          <p:cNvPr id="23" name="Google Shape;131;p16">
            <a:extLst>
              <a:ext uri="{FF2B5EF4-FFF2-40B4-BE49-F238E27FC236}">
                <a16:creationId xmlns:a16="http://schemas.microsoft.com/office/drawing/2014/main" id="{E0EA0AC3-0E9E-44E6-A7E2-2C44EE807B2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38" y="3254375"/>
            <a:ext cx="1604962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oogle Shape;132;p16">
            <a:extLst>
              <a:ext uri="{FF2B5EF4-FFF2-40B4-BE49-F238E27FC236}">
                <a16:creationId xmlns:a16="http://schemas.microsoft.com/office/drawing/2014/main" id="{B9B2A02B-B795-4C3D-8B97-BABD4878862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1838"/>
            <a:ext cx="17526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oogle Shape;133;p16">
            <a:hlinkClick r:id="rId5"/>
            <a:extLst>
              <a:ext uri="{FF2B5EF4-FFF2-40B4-BE49-F238E27FC236}">
                <a16:creationId xmlns:a16="http://schemas.microsoft.com/office/drawing/2014/main" id="{7A24095C-9B62-4465-971E-17E6F953615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9"/>
          <a:stretch>
            <a:fillRect/>
          </a:stretch>
        </p:blipFill>
        <p:spPr bwMode="auto">
          <a:xfrm>
            <a:off x="4518025" y="5297488"/>
            <a:ext cx="130016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Google Shape;134;p16">
            <a:hlinkClick r:id="rId7"/>
            <a:extLst>
              <a:ext uri="{FF2B5EF4-FFF2-40B4-BE49-F238E27FC236}">
                <a16:creationId xmlns:a16="http://schemas.microsoft.com/office/drawing/2014/main" id="{CF43B91D-7794-446C-8E5A-E429477AA9A4}"/>
              </a:ext>
            </a:extLst>
          </p:cNvPr>
          <p:cNvSpPr txBox="1"/>
          <p:nvPr/>
        </p:nvSpPr>
        <p:spPr>
          <a:xfrm>
            <a:off x="3325813" y="5297488"/>
            <a:ext cx="2017712" cy="185737"/>
          </a:xfrm>
          <a:prstGeom prst="rect">
            <a:avLst/>
          </a:prstGeom>
          <a:noFill/>
          <a:ln>
            <a:noFill/>
          </a:ln>
        </p:spPr>
        <p:txBody>
          <a:bodyPr spcFirstLastPara="1" lIns="68575" tIns="34275" rIns="68575" bIns="34275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" sz="800" u="sng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Presentation template by</a:t>
            </a:r>
            <a:endParaRPr sz="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8330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PPTMON slide">
  <p:cSld name="3_PPTMON slid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39;p17">
            <a:extLst>
              <a:ext uri="{FF2B5EF4-FFF2-40B4-BE49-F238E27FC236}">
                <a16:creationId xmlns:a16="http://schemas.microsoft.com/office/drawing/2014/main" id="{9267D351-9B0F-4A81-8BF2-C291CBABFB9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271838"/>
            <a:ext cx="17526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oogle Shape;140;p17">
            <a:extLst>
              <a:ext uri="{FF2B5EF4-FFF2-40B4-BE49-F238E27FC236}">
                <a16:creationId xmlns:a16="http://schemas.microsoft.com/office/drawing/2014/main" id="{95CAED2D-A002-497B-96CE-2276EB93980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9975"/>
            <a:ext cx="1474788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41;p17">
            <a:hlinkClick r:id="rId4"/>
            <a:extLst>
              <a:ext uri="{FF2B5EF4-FFF2-40B4-BE49-F238E27FC236}">
                <a16:creationId xmlns:a16="http://schemas.microsoft.com/office/drawing/2014/main" id="{AA4A832E-0A1D-4C28-B742-ED67C8D7302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9"/>
          <a:stretch>
            <a:fillRect/>
          </a:stretch>
        </p:blipFill>
        <p:spPr bwMode="auto">
          <a:xfrm>
            <a:off x="4518025" y="5297488"/>
            <a:ext cx="130016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Google Shape;142;p17">
            <a:hlinkClick r:id="rId6"/>
            <a:extLst>
              <a:ext uri="{FF2B5EF4-FFF2-40B4-BE49-F238E27FC236}">
                <a16:creationId xmlns:a16="http://schemas.microsoft.com/office/drawing/2014/main" id="{ECCC1476-7C85-483F-AAC8-6FF0D2E30C06}"/>
              </a:ext>
            </a:extLst>
          </p:cNvPr>
          <p:cNvSpPr txBox="1"/>
          <p:nvPr/>
        </p:nvSpPr>
        <p:spPr>
          <a:xfrm>
            <a:off x="3325813" y="5297488"/>
            <a:ext cx="2017712" cy="185737"/>
          </a:xfrm>
          <a:prstGeom prst="rect">
            <a:avLst/>
          </a:prstGeom>
          <a:noFill/>
          <a:ln>
            <a:noFill/>
          </a:ln>
        </p:spPr>
        <p:txBody>
          <a:bodyPr spcFirstLastPara="1" lIns="68575" tIns="34275" rIns="68575" bIns="34275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" sz="800" u="sng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Presentation template by</a:t>
            </a:r>
            <a:endParaRPr sz="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>
            <a:spLocks noGrp="1"/>
          </p:cNvSpPr>
          <p:nvPr>
            <p:ph type="pic" idx="2"/>
          </p:nvPr>
        </p:nvSpPr>
        <p:spPr>
          <a:xfrm>
            <a:off x="3533775" y="1532195"/>
            <a:ext cx="2076450" cy="207645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7" name="Google Shape;137;p17"/>
          <p:cNvSpPr>
            <a:spLocks noGrp="1"/>
          </p:cNvSpPr>
          <p:nvPr>
            <p:ph type="pic" idx="3"/>
          </p:nvPr>
        </p:nvSpPr>
        <p:spPr>
          <a:xfrm>
            <a:off x="723900" y="1532195"/>
            <a:ext cx="2076450" cy="207645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8" name="Google Shape;138;p17"/>
          <p:cNvSpPr>
            <a:spLocks noGrp="1"/>
          </p:cNvSpPr>
          <p:nvPr>
            <p:ph type="pic" idx="4"/>
          </p:nvPr>
        </p:nvSpPr>
        <p:spPr>
          <a:xfrm>
            <a:off x="6343650" y="1532195"/>
            <a:ext cx="2076450" cy="207645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7714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PPTMON slide">
  <p:cSld name="5_PPTMON slid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47;p18">
            <a:extLst>
              <a:ext uri="{FF2B5EF4-FFF2-40B4-BE49-F238E27FC236}">
                <a16:creationId xmlns:a16="http://schemas.microsoft.com/office/drawing/2014/main" id="{7321081A-2E63-46FF-B133-FFF5EF938E5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271838"/>
            <a:ext cx="17526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oogle Shape;148;p18">
            <a:extLst>
              <a:ext uri="{FF2B5EF4-FFF2-40B4-BE49-F238E27FC236}">
                <a16:creationId xmlns:a16="http://schemas.microsoft.com/office/drawing/2014/main" id="{270F21D2-1005-423E-8F52-6990E9230F4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9975"/>
            <a:ext cx="1474788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49;p18">
            <a:hlinkClick r:id="rId4"/>
            <a:extLst>
              <a:ext uri="{FF2B5EF4-FFF2-40B4-BE49-F238E27FC236}">
                <a16:creationId xmlns:a16="http://schemas.microsoft.com/office/drawing/2014/main" id="{8644917F-E698-4230-AD6D-2146D6DA6C9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9"/>
          <a:stretch>
            <a:fillRect/>
          </a:stretch>
        </p:blipFill>
        <p:spPr bwMode="auto">
          <a:xfrm>
            <a:off x="4518025" y="5297488"/>
            <a:ext cx="130016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Google Shape;150;p18">
            <a:hlinkClick r:id="rId6"/>
            <a:extLst>
              <a:ext uri="{FF2B5EF4-FFF2-40B4-BE49-F238E27FC236}">
                <a16:creationId xmlns:a16="http://schemas.microsoft.com/office/drawing/2014/main" id="{AE507B72-3F82-43FD-B3A6-691F83A6AF0A}"/>
              </a:ext>
            </a:extLst>
          </p:cNvPr>
          <p:cNvSpPr txBox="1"/>
          <p:nvPr/>
        </p:nvSpPr>
        <p:spPr>
          <a:xfrm>
            <a:off x="3325813" y="5297488"/>
            <a:ext cx="2017712" cy="185737"/>
          </a:xfrm>
          <a:prstGeom prst="rect">
            <a:avLst/>
          </a:prstGeom>
          <a:noFill/>
          <a:ln>
            <a:noFill/>
          </a:ln>
        </p:spPr>
        <p:txBody>
          <a:bodyPr spcFirstLastPara="1" lIns="68575" tIns="34275" rIns="68575" bIns="34275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" sz="800" u="sng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Presentation template by</a:t>
            </a:r>
            <a:endParaRPr sz="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>
            <a:spLocks noGrp="1"/>
          </p:cNvSpPr>
          <p:nvPr>
            <p:ph type="pic" idx="2"/>
          </p:nvPr>
        </p:nvSpPr>
        <p:spPr>
          <a:xfrm>
            <a:off x="648380" y="1487260"/>
            <a:ext cx="2406390" cy="136785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145" name="Google Shape;145;p18"/>
          <p:cNvSpPr>
            <a:spLocks noGrp="1"/>
          </p:cNvSpPr>
          <p:nvPr>
            <p:ph type="pic" idx="3"/>
          </p:nvPr>
        </p:nvSpPr>
        <p:spPr>
          <a:xfrm>
            <a:off x="3368805" y="1487260"/>
            <a:ext cx="2406390" cy="136785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146" name="Google Shape;146;p18"/>
          <p:cNvSpPr>
            <a:spLocks noGrp="1"/>
          </p:cNvSpPr>
          <p:nvPr>
            <p:ph type="pic" idx="4"/>
          </p:nvPr>
        </p:nvSpPr>
        <p:spPr>
          <a:xfrm>
            <a:off x="6089231" y="1487260"/>
            <a:ext cx="2406390" cy="136785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1904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PPTMON slide">
  <p:cSld name="9_PPTMON slid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77;p23">
            <a:extLst>
              <a:ext uri="{FF2B5EF4-FFF2-40B4-BE49-F238E27FC236}">
                <a16:creationId xmlns:a16="http://schemas.microsoft.com/office/drawing/2014/main" id="{241F9983-2839-4474-B65D-2AAEF7EBD19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38" y="3254375"/>
            <a:ext cx="1604962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oogle Shape;178;p23">
            <a:extLst>
              <a:ext uri="{FF2B5EF4-FFF2-40B4-BE49-F238E27FC236}">
                <a16:creationId xmlns:a16="http://schemas.microsoft.com/office/drawing/2014/main" id="{6FC9F9E6-5A0A-4260-9BAC-35623D8582B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1838"/>
            <a:ext cx="17526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oogle Shape;179;p23">
            <a:hlinkClick r:id="rId4"/>
            <a:extLst>
              <a:ext uri="{FF2B5EF4-FFF2-40B4-BE49-F238E27FC236}">
                <a16:creationId xmlns:a16="http://schemas.microsoft.com/office/drawing/2014/main" id="{0D3CB79C-413E-4891-955A-E9768945C35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9"/>
          <a:stretch>
            <a:fillRect/>
          </a:stretch>
        </p:blipFill>
        <p:spPr bwMode="auto">
          <a:xfrm>
            <a:off x="4518025" y="5297488"/>
            <a:ext cx="130016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Google Shape;180;p23">
            <a:hlinkClick r:id="rId6"/>
            <a:extLst>
              <a:ext uri="{FF2B5EF4-FFF2-40B4-BE49-F238E27FC236}">
                <a16:creationId xmlns:a16="http://schemas.microsoft.com/office/drawing/2014/main" id="{19720892-13F2-4057-8F99-2E76AE5FDAA4}"/>
              </a:ext>
            </a:extLst>
          </p:cNvPr>
          <p:cNvSpPr txBox="1"/>
          <p:nvPr/>
        </p:nvSpPr>
        <p:spPr>
          <a:xfrm>
            <a:off x="3325813" y="5297488"/>
            <a:ext cx="2017712" cy="185737"/>
          </a:xfrm>
          <a:prstGeom prst="rect">
            <a:avLst/>
          </a:prstGeom>
          <a:noFill/>
          <a:ln>
            <a:noFill/>
          </a:ln>
        </p:spPr>
        <p:txBody>
          <a:bodyPr spcFirstLastPara="1" lIns="68575" tIns="34275" rIns="68575" bIns="34275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" sz="800" u="sng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Presentation template by</a:t>
            </a:r>
            <a:endParaRPr sz="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3"/>
          <p:cNvSpPr>
            <a:spLocks noGrp="1"/>
          </p:cNvSpPr>
          <p:nvPr>
            <p:ph type="pic" idx="2"/>
          </p:nvPr>
        </p:nvSpPr>
        <p:spPr>
          <a:xfrm>
            <a:off x="1347155" y="994083"/>
            <a:ext cx="3907074" cy="241705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40499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TMON slide">
  <p:cSld name="PPTMON slid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5;p25">
            <a:hlinkClick r:id="rId2"/>
            <a:extLst>
              <a:ext uri="{FF2B5EF4-FFF2-40B4-BE49-F238E27FC236}">
                <a16:creationId xmlns:a16="http://schemas.microsoft.com/office/drawing/2014/main" id="{6F0742B6-D7D3-4092-AA3D-95B168F52F2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9"/>
          <a:stretch>
            <a:fillRect/>
          </a:stretch>
        </p:blipFill>
        <p:spPr bwMode="auto">
          <a:xfrm>
            <a:off x="4518025" y="5297488"/>
            <a:ext cx="130016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oogle Shape;186;p25">
            <a:hlinkClick r:id="rId4"/>
            <a:extLst>
              <a:ext uri="{FF2B5EF4-FFF2-40B4-BE49-F238E27FC236}">
                <a16:creationId xmlns:a16="http://schemas.microsoft.com/office/drawing/2014/main" id="{3B2A5183-4A1E-469D-A44F-4E8515A33E86}"/>
              </a:ext>
            </a:extLst>
          </p:cNvPr>
          <p:cNvSpPr txBox="1"/>
          <p:nvPr/>
        </p:nvSpPr>
        <p:spPr>
          <a:xfrm>
            <a:off x="3325813" y="5297488"/>
            <a:ext cx="2017712" cy="185737"/>
          </a:xfrm>
          <a:prstGeom prst="rect">
            <a:avLst/>
          </a:prstGeom>
          <a:noFill/>
          <a:ln>
            <a:noFill/>
          </a:ln>
        </p:spPr>
        <p:txBody>
          <a:bodyPr spcFirstLastPara="1" lIns="68575" tIns="34275" rIns="68575" bIns="34275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ko" sz="800" u="sng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sz="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990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anchor="ctr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F621D5A2-39B9-4DC0-9190-FF54DFEBB7FC}"/>
              </a:ext>
            </a:extLst>
          </p:cNvPr>
          <p:cNvSpPr txBox="1">
            <a:spLocks noGrp="1" noChangeArrowheads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EB706-3C9C-4ACA-A9AD-CF7702E59FF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719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7B8AF44C-A1F3-4132-9A8C-ED932E6BC249}"/>
              </a:ext>
            </a:extLst>
          </p:cNvPr>
          <p:cNvSpPr txBox="1">
            <a:spLocks noGrp="1" noChangeArrowheads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7A2BF-0224-4187-BA41-B42045183F5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229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Google Shape;8;p1">
            <a:extLst>
              <a:ext uri="{FF2B5EF4-FFF2-40B4-BE49-F238E27FC236}">
                <a16:creationId xmlns:a16="http://schemas.microsoft.com/office/drawing/2014/main" id="{89022417-8926-46F9-BD58-E0542120392D}"/>
              </a:ext>
            </a:extLst>
          </p:cNvPr>
          <p:cNvSpPr txBox="1">
            <a:spLocks noGrp="1" noChangeArrowheads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2B1E3-AEE7-4756-8DF1-8A068BA0B60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275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02B52524-B640-4598-8D01-24ADAFD054C4}"/>
              </a:ext>
            </a:extLst>
          </p:cNvPr>
          <p:cNvSpPr txBox="1">
            <a:spLocks noGrp="1" noChangeArrowheads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CA756-E947-4817-9B37-4C190D14B61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505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anchor="b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8D1FA042-95B1-400D-A63E-BA1EAC63250C}"/>
              </a:ext>
            </a:extLst>
          </p:cNvPr>
          <p:cNvSpPr txBox="1">
            <a:spLocks noGrp="1" noChangeArrowheads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94ECF9-E628-4E51-8EAC-BD0B6500075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309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anchor="ctr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77E56B58-8768-4104-B7E1-0DF4A6FE7D87}"/>
              </a:ext>
            </a:extLst>
          </p:cNvPr>
          <p:cNvSpPr txBox="1">
            <a:spLocks noGrp="1" noChangeArrowheads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66E28B-EA84-4C22-89D8-B2B424E6ABA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971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6;p9">
            <a:extLst>
              <a:ext uri="{FF2B5EF4-FFF2-40B4-BE49-F238E27FC236}">
                <a16:creationId xmlns:a16="http://schemas.microsoft.com/office/drawing/2014/main" id="{8EFF9EED-B478-47AB-AB78-65FB6A7AC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anchor="b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anchor="ctr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Google Shape;40;p9">
            <a:extLst>
              <a:ext uri="{FF2B5EF4-FFF2-40B4-BE49-F238E27FC236}">
                <a16:creationId xmlns:a16="http://schemas.microsoft.com/office/drawing/2014/main" id="{FD1D9484-4BCB-486A-B14D-5720A78D4C5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F467264-80EA-4B23-81D0-3B58300055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873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anchor="ctr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1D53ED78-FDDF-4CA5-A51E-B77250E3ED49}"/>
              </a:ext>
            </a:extLst>
          </p:cNvPr>
          <p:cNvSpPr txBox="1">
            <a:spLocks noGrp="1" noChangeArrowheads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DECCB-3E8C-4EC7-841B-F874CD48D20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15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7B372D60-B3CA-48B8-A2C8-47BEB22AD96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11150" y="444500"/>
            <a:ext cx="85217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FA633E83-539D-457E-AD2B-494E2A254A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11150" y="1152525"/>
            <a:ext cx="85217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7244DDAA-3B54-45E7-8F54-D3FFBB301065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8472488" y="4662488"/>
            <a:ext cx="549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  <a:ea typeface="굴림" panose="020B0503020000020004" pitchFamily="34" charset="-127"/>
              </a:defRPr>
            </a:lvl1pPr>
          </a:lstStyle>
          <a:p>
            <a:fld id="{D84E1CFA-549C-4A15-8F3F-249A30AD88B2}" type="slidenum">
              <a:rPr lang="en-US" altLang="en-US"/>
              <a:pPr/>
              <a:t>‹#›</a:t>
            </a:fld>
            <a:endParaRPr lang="en-US" altLang="en-US" dirty="0">
              <a:ea typeface="+mn-e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5" r:id="rId8"/>
    <p:sldLayoutId id="2147483692" r:id="rId9"/>
    <p:sldLayoutId id="2147483693" r:id="rId10"/>
    <p:sldLayoutId id="214748369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51;p13">
            <a:extLst>
              <a:ext uri="{FF2B5EF4-FFF2-40B4-BE49-F238E27FC236}">
                <a16:creationId xmlns:a16="http://schemas.microsoft.com/office/drawing/2014/main" id="{BD45659B-863C-404A-AB52-FF1B735BC305}"/>
              </a:ext>
            </a:extLst>
          </p:cNvPr>
          <p:cNvSpPr>
            <a:spLocks/>
          </p:cNvSpPr>
          <p:nvPr/>
        </p:nvSpPr>
        <p:spPr bwMode="auto">
          <a:xfrm>
            <a:off x="787400" y="157163"/>
            <a:ext cx="96838" cy="107950"/>
          </a:xfrm>
          <a:custGeom>
            <a:avLst/>
            <a:gdLst>
              <a:gd name="T0" fmla="*/ 258032 w 274242"/>
              <a:gd name="T1" fmla="*/ 139917 h 304714"/>
              <a:gd name="T2" fmla="*/ 148411 w 274242"/>
              <a:gd name="T3" fmla="*/ 137860 h 304714"/>
              <a:gd name="T4" fmla="*/ 148411 w 274242"/>
              <a:gd name="T5" fmla="*/ 18336 h 304714"/>
              <a:gd name="T6" fmla="*/ 119920 w 274242"/>
              <a:gd name="T7" fmla="*/ 18336 h 304714"/>
              <a:gd name="T8" fmla="*/ 119920 w 274242"/>
              <a:gd name="T9" fmla="*/ 138394 h 304714"/>
              <a:gd name="T10" fmla="*/ 18222 w 274242"/>
              <a:gd name="T11" fmla="*/ 144259 h 304714"/>
              <a:gd name="T12" fmla="*/ 18222 w 274242"/>
              <a:gd name="T13" fmla="*/ 172750 h 304714"/>
              <a:gd name="T14" fmla="*/ 119920 w 274242"/>
              <a:gd name="T15" fmla="*/ 166884 h 304714"/>
              <a:gd name="T16" fmla="*/ 119920 w 274242"/>
              <a:gd name="T17" fmla="*/ 288084 h 304714"/>
              <a:gd name="T18" fmla="*/ 148411 w 274242"/>
              <a:gd name="T19" fmla="*/ 288084 h 304714"/>
              <a:gd name="T20" fmla="*/ 148411 w 274242"/>
              <a:gd name="T21" fmla="*/ 166351 h 304714"/>
              <a:gd name="T22" fmla="*/ 258032 w 274242"/>
              <a:gd name="T23" fmla="*/ 168408 h 304714"/>
              <a:gd name="T24" fmla="*/ 258032 w 274242"/>
              <a:gd name="T25" fmla="*/ 139917 h 304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4242" h="304714" extrusionOk="0">
                <a:moveTo>
                  <a:pt x="258032" y="139917"/>
                </a:moveTo>
                <a:cubicBezTo>
                  <a:pt x="221467" y="138089"/>
                  <a:pt x="184901" y="137403"/>
                  <a:pt x="148411" y="137860"/>
                </a:cubicBezTo>
                <a:cubicBezTo>
                  <a:pt x="148411" y="98019"/>
                  <a:pt x="148411" y="58178"/>
                  <a:pt x="148411" y="18336"/>
                </a:cubicBezTo>
                <a:cubicBezTo>
                  <a:pt x="148411" y="-23"/>
                  <a:pt x="119920" y="-23"/>
                  <a:pt x="119920" y="18336"/>
                </a:cubicBezTo>
                <a:cubicBezTo>
                  <a:pt x="119920" y="58330"/>
                  <a:pt x="119920" y="98400"/>
                  <a:pt x="119920" y="138394"/>
                </a:cubicBezTo>
                <a:cubicBezTo>
                  <a:pt x="86021" y="139384"/>
                  <a:pt x="52122" y="141288"/>
                  <a:pt x="18222" y="144259"/>
                </a:cubicBezTo>
                <a:cubicBezTo>
                  <a:pt x="92" y="145859"/>
                  <a:pt x="-61" y="174350"/>
                  <a:pt x="18222" y="172750"/>
                </a:cubicBezTo>
                <a:cubicBezTo>
                  <a:pt x="52122" y="169779"/>
                  <a:pt x="86021" y="167875"/>
                  <a:pt x="119920" y="166884"/>
                </a:cubicBezTo>
                <a:cubicBezTo>
                  <a:pt x="119920" y="207259"/>
                  <a:pt x="119920" y="247634"/>
                  <a:pt x="119920" y="288084"/>
                </a:cubicBezTo>
                <a:cubicBezTo>
                  <a:pt x="119920" y="306444"/>
                  <a:pt x="148411" y="306444"/>
                  <a:pt x="148411" y="288084"/>
                </a:cubicBezTo>
                <a:cubicBezTo>
                  <a:pt x="148411" y="247481"/>
                  <a:pt x="148411" y="206878"/>
                  <a:pt x="148411" y="166351"/>
                </a:cubicBezTo>
                <a:cubicBezTo>
                  <a:pt x="184901" y="165894"/>
                  <a:pt x="221467" y="166504"/>
                  <a:pt x="258032" y="168408"/>
                </a:cubicBezTo>
                <a:cubicBezTo>
                  <a:pt x="276391" y="169322"/>
                  <a:pt x="276315" y="140831"/>
                  <a:pt x="258032" y="139917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051" name="Google Shape;52;p13">
            <a:extLst>
              <a:ext uri="{FF2B5EF4-FFF2-40B4-BE49-F238E27FC236}">
                <a16:creationId xmlns:a16="http://schemas.microsoft.com/office/drawing/2014/main" id="{AA2FDFFE-1FF8-42AE-BFA9-1BE9F8354020}"/>
              </a:ext>
            </a:extLst>
          </p:cNvPr>
          <p:cNvSpPr>
            <a:spLocks/>
          </p:cNvSpPr>
          <p:nvPr/>
        </p:nvSpPr>
        <p:spPr bwMode="auto">
          <a:xfrm>
            <a:off x="8351838" y="900113"/>
            <a:ext cx="96837" cy="109537"/>
          </a:xfrm>
          <a:custGeom>
            <a:avLst/>
            <a:gdLst>
              <a:gd name="T0" fmla="*/ 231693 w 243771"/>
              <a:gd name="T1" fmla="*/ 124396 h 274242"/>
              <a:gd name="T2" fmla="*/ 135937 w 243771"/>
              <a:gd name="T3" fmla="*/ 122568 h 274242"/>
              <a:gd name="T4" fmla="*/ 135937 w 243771"/>
              <a:gd name="T5" fmla="*/ 18508 h 274242"/>
              <a:gd name="T6" fmla="*/ 107065 w 243771"/>
              <a:gd name="T7" fmla="*/ 18508 h 274242"/>
              <a:gd name="T8" fmla="*/ 107065 w 243771"/>
              <a:gd name="T9" fmla="*/ 123177 h 274242"/>
              <a:gd name="T10" fmla="*/ 18393 w 243771"/>
              <a:gd name="T11" fmla="*/ 128281 h 274242"/>
              <a:gd name="T12" fmla="*/ 18393 w 243771"/>
              <a:gd name="T13" fmla="*/ 157153 h 274242"/>
              <a:gd name="T14" fmla="*/ 107065 w 243771"/>
              <a:gd name="T15" fmla="*/ 152049 h 274242"/>
              <a:gd name="T16" fmla="*/ 107065 w 243771"/>
              <a:gd name="T17" fmla="*/ 257556 h 274242"/>
              <a:gd name="T18" fmla="*/ 135937 w 243771"/>
              <a:gd name="T19" fmla="*/ 257556 h 274242"/>
              <a:gd name="T20" fmla="*/ 135937 w 243771"/>
              <a:gd name="T21" fmla="*/ 151439 h 274242"/>
              <a:gd name="T22" fmla="*/ 231693 w 243771"/>
              <a:gd name="T23" fmla="*/ 153268 h 274242"/>
              <a:gd name="T24" fmla="*/ 231693 w 243771"/>
              <a:gd name="T25" fmla="*/ 124396 h 274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3771" h="274242" extrusionOk="0">
                <a:moveTo>
                  <a:pt x="231693" y="124396"/>
                </a:moveTo>
                <a:cubicBezTo>
                  <a:pt x="199698" y="122796"/>
                  <a:pt x="167856" y="122187"/>
                  <a:pt x="135937" y="122568"/>
                </a:cubicBezTo>
                <a:cubicBezTo>
                  <a:pt x="135937" y="87906"/>
                  <a:pt x="135937" y="53169"/>
                  <a:pt x="135937" y="18508"/>
                </a:cubicBezTo>
                <a:cubicBezTo>
                  <a:pt x="135937" y="-80"/>
                  <a:pt x="107065" y="-80"/>
                  <a:pt x="107065" y="18508"/>
                </a:cubicBezTo>
                <a:cubicBezTo>
                  <a:pt x="107065" y="53397"/>
                  <a:pt x="107065" y="88287"/>
                  <a:pt x="107065" y="123177"/>
                </a:cubicBezTo>
                <a:cubicBezTo>
                  <a:pt x="77508" y="124091"/>
                  <a:pt x="47951" y="125767"/>
                  <a:pt x="18393" y="128281"/>
                </a:cubicBezTo>
                <a:cubicBezTo>
                  <a:pt x="34" y="129881"/>
                  <a:pt x="-118" y="158752"/>
                  <a:pt x="18393" y="157153"/>
                </a:cubicBezTo>
                <a:cubicBezTo>
                  <a:pt x="47951" y="154563"/>
                  <a:pt x="77508" y="152887"/>
                  <a:pt x="107065" y="152049"/>
                </a:cubicBezTo>
                <a:cubicBezTo>
                  <a:pt x="107065" y="187243"/>
                  <a:pt x="107065" y="222438"/>
                  <a:pt x="107065" y="257556"/>
                </a:cubicBezTo>
                <a:cubicBezTo>
                  <a:pt x="107065" y="276144"/>
                  <a:pt x="135937" y="276144"/>
                  <a:pt x="135937" y="257556"/>
                </a:cubicBezTo>
                <a:cubicBezTo>
                  <a:pt x="135937" y="222209"/>
                  <a:pt x="135937" y="186786"/>
                  <a:pt x="135937" y="151439"/>
                </a:cubicBezTo>
                <a:cubicBezTo>
                  <a:pt x="167856" y="151058"/>
                  <a:pt x="199698" y="151668"/>
                  <a:pt x="231693" y="153268"/>
                </a:cubicBezTo>
                <a:cubicBezTo>
                  <a:pt x="250281" y="154182"/>
                  <a:pt x="250205" y="125310"/>
                  <a:pt x="231693" y="124396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052" name="Google Shape;53;p13">
            <a:extLst>
              <a:ext uri="{FF2B5EF4-FFF2-40B4-BE49-F238E27FC236}">
                <a16:creationId xmlns:a16="http://schemas.microsoft.com/office/drawing/2014/main" id="{DA7A884B-9A7B-4F88-8E6D-6B4C0A887621}"/>
              </a:ext>
            </a:extLst>
          </p:cNvPr>
          <p:cNvSpPr>
            <a:spLocks/>
          </p:cNvSpPr>
          <p:nvPr/>
        </p:nvSpPr>
        <p:spPr bwMode="auto">
          <a:xfrm>
            <a:off x="8737600" y="303213"/>
            <a:ext cx="98425" cy="80962"/>
          </a:xfrm>
          <a:custGeom>
            <a:avLst/>
            <a:gdLst>
              <a:gd name="T0" fmla="*/ 241235 w 251389"/>
              <a:gd name="T1" fmla="*/ 100935 h 205682"/>
              <a:gd name="T2" fmla="*/ 160866 w 251389"/>
              <a:gd name="T3" fmla="*/ 97735 h 205682"/>
              <a:gd name="T4" fmla="*/ 150277 w 251389"/>
              <a:gd name="T5" fmla="*/ 12568 h 205682"/>
              <a:gd name="T6" fmla="*/ 128795 w 251389"/>
              <a:gd name="T7" fmla="*/ 18510 h 205682"/>
              <a:gd name="T8" fmla="*/ 138623 w 251389"/>
              <a:gd name="T9" fmla="*/ 97964 h 205682"/>
              <a:gd name="T10" fmla="*/ 15137 w 251389"/>
              <a:gd name="T11" fmla="*/ 106801 h 205682"/>
              <a:gd name="T12" fmla="*/ 15137 w 251389"/>
              <a:gd name="T13" fmla="*/ 129045 h 205682"/>
              <a:gd name="T14" fmla="*/ 139384 w 251389"/>
              <a:gd name="T15" fmla="*/ 120208 h 205682"/>
              <a:gd name="T16" fmla="*/ 136185 w 251389"/>
              <a:gd name="T17" fmla="*/ 191511 h 205682"/>
              <a:gd name="T18" fmla="*/ 158429 w 251389"/>
              <a:gd name="T19" fmla="*/ 191511 h 205682"/>
              <a:gd name="T20" fmla="*/ 161553 w 251389"/>
              <a:gd name="T21" fmla="*/ 120056 h 205682"/>
              <a:gd name="T22" fmla="*/ 241083 w 251389"/>
              <a:gd name="T23" fmla="*/ 123255 h 205682"/>
              <a:gd name="T24" fmla="*/ 241235 w 251389"/>
              <a:gd name="T25" fmla="*/ 100935 h 205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1389" h="205682" extrusionOk="0">
                <a:moveTo>
                  <a:pt x="241235" y="100935"/>
                </a:moveTo>
                <a:cubicBezTo>
                  <a:pt x="214420" y="98878"/>
                  <a:pt x="187605" y="97888"/>
                  <a:pt x="160866" y="97735"/>
                </a:cubicBezTo>
                <a:cubicBezTo>
                  <a:pt x="159343" y="69321"/>
                  <a:pt x="155839" y="40906"/>
                  <a:pt x="150277" y="12568"/>
                </a:cubicBezTo>
                <a:cubicBezTo>
                  <a:pt x="147535" y="-1449"/>
                  <a:pt x="126053" y="4493"/>
                  <a:pt x="128795" y="18510"/>
                </a:cubicBezTo>
                <a:cubicBezTo>
                  <a:pt x="133976" y="45020"/>
                  <a:pt x="137175" y="71454"/>
                  <a:pt x="138623" y="97964"/>
                </a:cubicBezTo>
                <a:cubicBezTo>
                  <a:pt x="97410" y="98649"/>
                  <a:pt x="56350" y="101544"/>
                  <a:pt x="15137" y="106801"/>
                </a:cubicBezTo>
                <a:cubicBezTo>
                  <a:pt x="1120" y="108629"/>
                  <a:pt x="968" y="130873"/>
                  <a:pt x="15137" y="129045"/>
                </a:cubicBezTo>
                <a:cubicBezTo>
                  <a:pt x="56578" y="123712"/>
                  <a:pt x="97943" y="120817"/>
                  <a:pt x="139384" y="120208"/>
                </a:cubicBezTo>
                <a:cubicBezTo>
                  <a:pt x="139766" y="143900"/>
                  <a:pt x="138699" y="167591"/>
                  <a:pt x="136185" y="191511"/>
                </a:cubicBezTo>
                <a:cubicBezTo>
                  <a:pt x="134661" y="205757"/>
                  <a:pt x="156981" y="205680"/>
                  <a:pt x="158429" y="191511"/>
                </a:cubicBezTo>
                <a:cubicBezTo>
                  <a:pt x="160943" y="167591"/>
                  <a:pt x="161933" y="143747"/>
                  <a:pt x="161553" y="120056"/>
                </a:cubicBezTo>
                <a:cubicBezTo>
                  <a:pt x="188063" y="120208"/>
                  <a:pt x="214573" y="121198"/>
                  <a:pt x="241083" y="123255"/>
                </a:cubicBezTo>
                <a:cubicBezTo>
                  <a:pt x="255557" y="124322"/>
                  <a:pt x="255480" y="102077"/>
                  <a:pt x="241235" y="100935"/>
                </a:cubicBezTo>
                <a:close/>
              </a:path>
            </a:pathLst>
          </a:custGeom>
          <a:solidFill>
            <a:srgbClr val="1DD6A1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053" name="Google Shape;54;p13">
            <a:extLst>
              <a:ext uri="{FF2B5EF4-FFF2-40B4-BE49-F238E27FC236}">
                <a16:creationId xmlns:a16="http://schemas.microsoft.com/office/drawing/2014/main" id="{82522C1A-D383-4837-A301-74931A10E6CE}"/>
              </a:ext>
            </a:extLst>
          </p:cNvPr>
          <p:cNvSpPr>
            <a:spLocks/>
          </p:cNvSpPr>
          <p:nvPr/>
        </p:nvSpPr>
        <p:spPr bwMode="auto">
          <a:xfrm>
            <a:off x="8583613" y="4821238"/>
            <a:ext cx="33337" cy="50800"/>
          </a:xfrm>
          <a:custGeom>
            <a:avLst/>
            <a:gdLst>
              <a:gd name="T0" fmla="*/ 19258 w 45707"/>
              <a:gd name="T1" fmla="*/ 12228 h 68560"/>
              <a:gd name="T2" fmla="*/ 5241 w 45707"/>
              <a:gd name="T3" fmla="*/ 52374 h 68560"/>
              <a:gd name="T4" fmla="*/ 26723 w 45707"/>
              <a:gd name="T5" fmla="*/ 58316 h 68560"/>
              <a:gd name="T6" fmla="*/ 40740 w 45707"/>
              <a:gd name="T7" fmla="*/ 18170 h 68560"/>
              <a:gd name="T8" fmla="*/ 19258 w 45707"/>
              <a:gd name="T9" fmla="*/ 12228 h 68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07" h="68560" extrusionOk="0">
                <a:moveTo>
                  <a:pt x="19258" y="12228"/>
                </a:moveTo>
                <a:cubicBezTo>
                  <a:pt x="14611" y="25635"/>
                  <a:pt x="9888" y="38967"/>
                  <a:pt x="5241" y="52374"/>
                </a:cubicBezTo>
                <a:cubicBezTo>
                  <a:pt x="518" y="65934"/>
                  <a:pt x="22000" y="71724"/>
                  <a:pt x="26723" y="58316"/>
                </a:cubicBezTo>
                <a:cubicBezTo>
                  <a:pt x="31370" y="44909"/>
                  <a:pt x="36093" y="31577"/>
                  <a:pt x="40740" y="18170"/>
                </a:cubicBezTo>
                <a:cubicBezTo>
                  <a:pt x="45463" y="4534"/>
                  <a:pt x="23981" y="-1256"/>
                  <a:pt x="19258" y="12228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054" name="Google Shape;55;p13">
            <a:extLst>
              <a:ext uri="{FF2B5EF4-FFF2-40B4-BE49-F238E27FC236}">
                <a16:creationId xmlns:a16="http://schemas.microsoft.com/office/drawing/2014/main" id="{F9F88F61-FC3F-4C3A-8C4D-47456184DDE4}"/>
              </a:ext>
            </a:extLst>
          </p:cNvPr>
          <p:cNvSpPr>
            <a:spLocks/>
          </p:cNvSpPr>
          <p:nvPr/>
        </p:nvSpPr>
        <p:spPr bwMode="auto">
          <a:xfrm>
            <a:off x="8893175" y="4622800"/>
            <a:ext cx="34925" cy="42863"/>
          </a:xfrm>
          <a:custGeom>
            <a:avLst/>
            <a:gdLst>
              <a:gd name="T0" fmla="*/ 4567 w 30471"/>
              <a:gd name="T1" fmla="*/ 15308 h 38089"/>
              <a:gd name="T2" fmla="*/ 4567 w 30471"/>
              <a:gd name="T3" fmla="*/ 23688 h 38089"/>
              <a:gd name="T4" fmla="*/ 26811 w 30471"/>
              <a:gd name="T5" fmla="*/ 23688 h 38089"/>
              <a:gd name="T6" fmla="*/ 26811 w 30471"/>
              <a:gd name="T7" fmla="*/ 15308 h 38089"/>
              <a:gd name="T8" fmla="*/ 4567 w 30471"/>
              <a:gd name="T9" fmla="*/ 15308 h 38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1" h="38089" extrusionOk="0">
                <a:moveTo>
                  <a:pt x="4567" y="15308"/>
                </a:moveTo>
                <a:cubicBezTo>
                  <a:pt x="4567" y="18127"/>
                  <a:pt x="4567" y="20869"/>
                  <a:pt x="4567" y="23688"/>
                </a:cubicBezTo>
                <a:cubicBezTo>
                  <a:pt x="4567" y="38009"/>
                  <a:pt x="26811" y="38009"/>
                  <a:pt x="26811" y="23688"/>
                </a:cubicBezTo>
                <a:cubicBezTo>
                  <a:pt x="26811" y="20869"/>
                  <a:pt x="26811" y="18127"/>
                  <a:pt x="26811" y="15308"/>
                </a:cubicBezTo>
                <a:cubicBezTo>
                  <a:pt x="26887" y="987"/>
                  <a:pt x="4567" y="987"/>
                  <a:pt x="4567" y="15308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055" name="Google Shape;56;p13">
            <a:extLst>
              <a:ext uri="{FF2B5EF4-FFF2-40B4-BE49-F238E27FC236}">
                <a16:creationId xmlns:a16="http://schemas.microsoft.com/office/drawing/2014/main" id="{9B8BC317-BD4C-4CAF-9E7E-A01A0F3BA206}"/>
              </a:ext>
            </a:extLst>
          </p:cNvPr>
          <p:cNvSpPr>
            <a:spLocks/>
          </p:cNvSpPr>
          <p:nvPr/>
        </p:nvSpPr>
        <p:spPr bwMode="auto">
          <a:xfrm>
            <a:off x="8164513" y="157163"/>
            <a:ext cx="34925" cy="34925"/>
          </a:xfrm>
          <a:custGeom>
            <a:avLst/>
            <a:gdLst>
              <a:gd name="T0" fmla="*/ 21056 w 38089"/>
              <a:gd name="T1" fmla="*/ 7912 h 38089"/>
              <a:gd name="T2" fmla="*/ 7801 w 38089"/>
              <a:gd name="T3" fmla="*/ 21396 h 38089"/>
              <a:gd name="T4" fmla="*/ 23569 w 38089"/>
              <a:gd name="T5" fmla="*/ 37165 h 38089"/>
              <a:gd name="T6" fmla="*/ 36824 w 38089"/>
              <a:gd name="T7" fmla="*/ 23681 h 38089"/>
              <a:gd name="T8" fmla="*/ 21056 w 38089"/>
              <a:gd name="T9" fmla="*/ 7912 h 38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89" h="38089" extrusionOk="0">
                <a:moveTo>
                  <a:pt x="21056" y="7912"/>
                </a:moveTo>
                <a:cubicBezTo>
                  <a:pt x="16637" y="12407"/>
                  <a:pt x="12219" y="16901"/>
                  <a:pt x="7801" y="21396"/>
                </a:cubicBezTo>
                <a:cubicBezTo>
                  <a:pt x="-2255" y="31604"/>
                  <a:pt x="13438" y="47373"/>
                  <a:pt x="23569" y="37165"/>
                </a:cubicBezTo>
                <a:cubicBezTo>
                  <a:pt x="27988" y="32670"/>
                  <a:pt x="32406" y="28176"/>
                  <a:pt x="36824" y="23681"/>
                </a:cubicBezTo>
                <a:cubicBezTo>
                  <a:pt x="46881" y="13397"/>
                  <a:pt x="31111" y="-2372"/>
                  <a:pt x="21056" y="7912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056" name="Google Shape;57;p13">
            <a:extLst>
              <a:ext uri="{FF2B5EF4-FFF2-40B4-BE49-F238E27FC236}">
                <a16:creationId xmlns:a16="http://schemas.microsoft.com/office/drawing/2014/main" id="{CADAA782-3F14-4A6B-95CB-7C2A67B6B1CA}"/>
              </a:ext>
            </a:extLst>
          </p:cNvPr>
          <p:cNvSpPr>
            <a:spLocks/>
          </p:cNvSpPr>
          <p:nvPr/>
        </p:nvSpPr>
        <p:spPr bwMode="auto">
          <a:xfrm>
            <a:off x="136525" y="185738"/>
            <a:ext cx="34925" cy="34925"/>
          </a:xfrm>
          <a:custGeom>
            <a:avLst/>
            <a:gdLst>
              <a:gd name="T0" fmla="*/ 23561 w 53325"/>
              <a:gd name="T1" fmla="*/ 7881 h 53325"/>
              <a:gd name="T2" fmla="*/ 7792 w 53325"/>
              <a:gd name="T3" fmla="*/ 23650 h 53325"/>
              <a:gd name="T4" fmla="*/ 34302 w 53325"/>
              <a:gd name="T5" fmla="*/ 50617 h 53325"/>
              <a:gd name="T6" fmla="*/ 50071 w 53325"/>
              <a:gd name="T7" fmla="*/ 34848 h 53325"/>
              <a:gd name="T8" fmla="*/ 23561 w 53325"/>
              <a:gd name="T9" fmla="*/ 7881 h 5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25" h="53325" extrusionOk="0">
                <a:moveTo>
                  <a:pt x="23561" y="7881"/>
                </a:moveTo>
                <a:cubicBezTo>
                  <a:pt x="13505" y="-2327"/>
                  <a:pt x="-2264" y="13366"/>
                  <a:pt x="7792" y="23650"/>
                </a:cubicBezTo>
                <a:cubicBezTo>
                  <a:pt x="16628" y="32639"/>
                  <a:pt x="25465" y="41628"/>
                  <a:pt x="34302" y="50617"/>
                </a:cubicBezTo>
                <a:cubicBezTo>
                  <a:pt x="44357" y="60825"/>
                  <a:pt x="60126" y="45132"/>
                  <a:pt x="50071" y="34848"/>
                </a:cubicBezTo>
                <a:cubicBezTo>
                  <a:pt x="41234" y="25859"/>
                  <a:pt x="32397" y="16870"/>
                  <a:pt x="23561" y="7881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057" name="Google Shape;58;p13">
            <a:extLst>
              <a:ext uri="{FF2B5EF4-FFF2-40B4-BE49-F238E27FC236}">
                <a16:creationId xmlns:a16="http://schemas.microsoft.com/office/drawing/2014/main" id="{E3621CC1-21FF-4437-A4B9-2E9247373FAE}"/>
              </a:ext>
            </a:extLst>
          </p:cNvPr>
          <p:cNvSpPr>
            <a:spLocks/>
          </p:cNvSpPr>
          <p:nvPr/>
        </p:nvSpPr>
        <p:spPr bwMode="auto">
          <a:xfrm>
            <a:off x="292100" y="449263"/>
            <a:ext cx="34925" cy="61912"/>
          </a:xfrm>
          <a:custGeom>
            <a:avLst/>
            <a:gdLst>
              <a:gd name="T0" fmla="*/ 26626 w 38089"/>
              <a:gd name="T1" fmla="*/ 58785 h 68560"/>
              <a:gd name="T2" fmla="*/ 39576 w 38089"/>
              <a:gd name="T3" fmla="*/ 18258 h 68560"/>
              <a:gd name="T4" fmla="*/ 18094 w 38089"/>
              <a:gd name="T5" fmla="*/ 12316 h 68560"/>
              <a:gd name="T6" fmla="*/ 5143 w 38089"/>
              <a:gd name="T7" fmla="*/ 52843 h 68560"/>
              <a:gd name="T8" fmla="*/ 26626 w 38089"/>
              <a:gd name="T9" fmla="*/ 58785 h 68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89" h="68560" extrusionOk="0">
                <a:moveTo>
                  <a:pt x="26626" y="58785"/>
                </a:moveTo>
                <a:cubicBezTo>
                  <a:pt x="30892" y="45301"/>
                  <a:pt x="35234" y="31741"/>
                  <a:pt x="39576" y="18258"/>
                </a:cubicBezTo>
                <a:cubicBezTo>
                  <a:pt x="43918" y="4546"/>
                  <a:pt x="22436" y="-1320"/>
                  <a:pt x="18094" y="12316"/>
                </a:cubicBezTo>
                <a:cubicBezTo>
                  <a:pt x="13751" y="25799"/>
                  <a:pt x="9485" y="39359"/>
                  <a:pt x="5143" y="52843"/>
                </a:cubicBezTo>
                <a:cubicBezTo>
                  <a:pt x="801" y="66555"/>
                  <a:pt x="22283" y="72421"/>
                  <a:pt x="26626" y="58785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058" name="Google Shape;59;p13">
            <a:extLst>
              <a:ext uri="{FF2B5EF4-FFF2-40B4-BE49-F238E27FC236}">
                <a16:creationId xmlns:a16="http://schemas.microsoft.com/office/drawing/2014/main" id="{5F22F729-E9C5-4A36-B2D1-1E698C329C24}"/>
              </a:ext>
            </a:extLst>
          </p:cNvPr>
          <p:cNvSpPr>
            <a:spLocks/>
          </p:cNvSpPr>
          <p:nvPr/>
        </p:nvSpPr>
        <p:spPr bwMode="auto">
          <a:xfrm>
            <a:off x="1454150" y="238125"/>
            <a:ext cx="34925" cy="34925"/>
          </a:xfrm>
          <a:custGeom>
            <a:avLst/>
            <a:gdLst>
              <a:gd name="T0" fmla="*/ 34302 w 53325"/>
              <a:gd name="T1" fmla="*/ 7912 h 53325"/>
              <a:gd name="T2" fmla="*/ 7792 w 53325"/>
              <a:gd name="T3" fmla="*/ 34879 h 53325"/>
              <a:gd name="T4" fmla="*/ 23561 w 53325"/>
              <a:gd name="T5" fmla="*/ 50648 h 53325"/>
              <a:gd name="T6" fmla="*/ 50071 w 53325"/>
              <a:gd name="T7" fmla="*/ 23681 h 53325"/>
              <a:gd name="T8" fmla="*/ 34302 w 53325"/>
              <a:gd name="T9" fmla="*/ 7912 h 5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25" h="53325" extrusionOk="0">
                <a:moveTo>
                  <a:pt x="34302" y="7912"/>
                </a:moveTo>
                <a:cubicBezTo>
                  <a:pt x="25465" y="16901"/>
                  <a:pt x="16628" y="25890"/>
                  <a:pt x="7792" y="34879"/>
                </a:cubicBezTo>
                <a:cubicBezTo>
                  <a:pt x="-2264" y="45087"/>
                  <a:pt x="13505" y="60856"/>
                  <a:pt x="23561" y="50648"/>
                </a:cubicBezTo>
                <a:cubicBezTo>
                  <a:pt x="32397" y="41659"/>
                  <a:pt x="41234" y="32670"/>
                  <a:pt x="50071" y="23681"/>
                </a:cubicBezTo>
                <a:cubicBezTo>
                  <a:pt x="60050" y="13397"/>
                  <a:pt x="44357" y="-2372"/>
                  <a:pt x="34302" y="7912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059" name="Google Shape;60;p13">
            <a:extLst>
              <a:ext uri="{FF2B5EF4-FFF2-40B4-BE49-F238E27FC236}">
                <a16:creationId xmlns:a16="http://schemas.microsoft.com/office/drawing/2014/main" id="{15C727D4-4241-46AA-8CB3-62FD9522245F}"/>
              </a:ext>
            </a:extLst>
          </p:cNvPr>
          <p:cNvSpPr>
            <a:spLocks/>
          </p:cNvSpPr>
          <p:nvPr/>
        </p:nvSpPr>
        <p:spPr bwMode="auto">
          <a:xfrm>
            <a:off x="387350" y="1077913"/>
            <a:ext cx="73025" cy="80962"/>
          </a:xfrm>
          <a:custGeom>
            <a:avLst/>
            <a:gdLst>
              <a:gd name="T0" fmla="*/ 186377 w 205682"/>
              <a:gd name="T1" fmla="*/ 116902 h 228535"/>
              <a:gd name="T2" fmla="*/ 137699 w 205682"/>
              <a:gd name="T3" fmla="*/ 113855 h 228535"/>
              <a:gd name="T4" fmla="*/ 142498 w 205682"/>
              <a:gd name="T5" fmla="*/ 19393 h 228535"/>
              <a:gd name="T6" fmla="*/ 111722 w 205682"/>
              <a:gd name="T7" fmla="*/ 19393 h 228535"/>
              <a:gd name="T8" fmla="*/ 106999 w 205682"/>
              <a:gd name="T9" fmla="*/ 112788 h 228535"/>
              <a:gd name="T10" fmla="*/ 19393 w 205682"/>
              <a:gd name="T11" fmla="*/ 114083 h 228535"/>
              <a:gd name="T12" fmla="*/ 19393 w 205682"/>
              <a:gd name="T13" fmla="*/ 144859 h 228535"/>
              <a:gd name="T14" fmla="*/ 105399 w 205682"/>
              <a:gd name="T15" fmla="*/ 143488 h 228535"/>
              <a:gd name="T16" fmla="*/ 101742 w 205682"/>
              <a:gd name="T17" fmla="*/ 214867 h 228535"/>
              <a:gd name="T18" fmla="*/ 132518 w 205682"/>
              <a:gd name="T19" fmla="*/ 214867 h 228535"/>
              <a:gd name="T20" fmla="*/ 136099 w 205682"/>
              <a:gd name="T21" fmla="*/ 144555 h 228535"/>
              <a:gd name="T22" fmla="*/ 186377 w 205682"/>
              <a:gd name="T23" fmla="*/ 147602 h 228535"/>
              <a:gd name="T24" fmla="*/ 186377 w 205682"/>
              <a:gd name="T25" fmla="*/ 116902 h 228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5682" h="228535" extrusionOk="0">
                <a:moveTo>
                  <a:pt x="186377" y="116902"/>
                </a:moveTo>
                <a:cubicBezTo>
                  <a:pt x="170151" y="115531"/>
                  <a:pt x="153925" y="114616"/>
                  <a:pt x="137699" y="113855"/>
                </a:cubicBezTo>
                <a:cubicBezTo>
                  <a:pt x="139298" y="82393"/>
                  <a:pt x="140898" y="50855"/>
                  <a:pt x="142498" y="19393"/>
                </a:cubicBezTo>
                <a:cubicBezTo>
                  <a:pt x="143488" y="-413"/>
                  <a:pt x="112712" y="-337"/>
                  <a:pt x="111722" y="19393"/>
                </a:cubicBezTo>
                <a:cubicBezTo>
                  <a:pt x="110122" y="50550"/>
                  <a:pt x="108522" y="81707"/>
                  <a:pt x="106999" y="112788"/>
                </a:cubicBezTo>
                <a:cubicBezTo>
                  <a:pt x="77822" y="112179"/>
                  <a:pt x="48646" y="112636"/>
                  <a:pt x="19393" y="114083"/>
                </a:cubicBezTo>
                <a:cubicBezTo>
                  <a:pt x="-337" y="115074"/>
                  <a:pt x="-413" y="145926"/>
                  <a:pt x="19393" y="144859"/>
                </a:cubicBezTo>
                <a:cubicBezTo>
                  <a:pt x="48113" y="143412"/>
                  <a:pt x="76756" y="142955"/>
                  <a:pt x="105399" y="143488"/>
                </a:cubicBezTo>
                <a:cubicBezTo>
                  <a:pt x="104180" y="167256"/>
                  <a:pt x="102961" y="191100"/>
                  <a:pt x="101742" y="214867"/>
                </a:cubicBezTo>
                <a:cubicBezTo>
                  <a:pt x="100752" y="234674"/>
                  <a:pt x="131528" y="234598"/>
                  <a:pt x="132518" y="214867"/>
                </a:cubicBezTo>
                <a:cubicBezTo>
                  <a:pt x="133737" y="191404"/>
                  <a:pt x="134880" y="167941"/>
                  <a:pt x="136099" y="144555"/>
                </a:cubicBezTo>
                <a:cubicBezTo>
                  <a:pt x="152858" y="145316"/>
                  <a:pt x="169617" y="146231"/>
                  <a:pt x="186377" y="147602"/>
                </a:cubicBezTo>
                <a:cubicBezTo>
                  <a:pt x="206107" y="149354"/>
                  <a:pt x="206031" y="118502"/>
                  <a:pt x="186377" y="116902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060" name="Google Shape;61;p13">
            <a:extLst>
              <a:ext uri="{FF2B5EF4-FFF2-40B4-BE49-F238E27FC236}">
                <a16:creationId xmlns:a16="http://schemas.microsoft.com/office/drawing/2014/main" id="{31CD2249-6D6A-4D07-9177-3C9256BB1095}"/>
              </a:ext>
            </a:extLst>
          </p:cNvPr>
          <p:cNvSpPr>
            <a:spLocks/>
          </p:cNvSpPr>
          <p:nvPr/>
        </p:nvSpPr>
        <p:spPr bwMode="auto">
          <a:xfrm>
            <a:off x="123825" y="4900613"/>
            <a:ext cx="63500" cy="69850"/>
          </a:xfrm>
          <a:custGeom>
            <a:avLst/>
            <a:gdLst>
              <a:gd name="T0" fmla="*/ 186405 w 205682"/>
              <a:gd name="T1" fmla="*/ 116902 h 228535"/>
              <a:gd name="T2" fmla="*/ 137727 w 205682"/>
              <a:gd name="T3" fmla="*/ 113855 h 228535"/>
              <a:gd name="T4" fmla="*/ 142526 w 205682"/>
              <a:gd name="T5" fmla="*/ 19393 h 228535"/>
              <a:gd name="T6" fmla="*/ 111750 w 205682"/>
              <a:gd name="T7" fmla="*/ 19393 h 228535"/>
              <a:gd name="T8" fmla="*/ 107027 w 205682"/>
              <a:gd name="T9" fmla="*/ 112788 h 228535"/>
              <a:gd name="T10" fmla="*/ 19422 w 205682"/>
              <a:gd name="T11" fmla="*/ 114083 h 228535"/>
              <a:gd name="T12" fmla="*/ 19422 w 205682"/>
              <a:gd name="T13" fmla="*/ 144859 h 228535"/>
              <a:gd name="T14" fmla="*/ 105427 w 205682"/>
              <a:gd name="T15" fmla="*/ 143488 h 228535"/>
              <a:gd name="T16" fmla="*/ 101771 w 205682"/>
              <a:gd name="T17" fmla="*/ 214867 h 228535"/>
              <a:gd name="T18" fmla="*/ 132547 w 205682"/>
              <a:gd name="T19" fmla="*/ 214867 h 228535"/>
              <a:gd name="T20" fmla="*/ 136127 w 205682"/>
              <a:gd name="T21" fmla="*/ 144555 h 228535"/>
              <a:gd name="T22" fmla="*/ 186405 w 205682"/>
              <a:gd name="T23" fmla="*/ 147678 h 228535"/>
              <a:gd name="T24" fmla="*/ 186405 w 205682"/>
              <a:gd name="T25" fmla="*/ 116902 h 228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5682" h="228535" extrusionOk="0">
                <a:moveTo>
                  <a:pt x="186405" y="116902"/>
                </a:moveTo>
                <a:cubicBezTo>
                  <a:pt x="170179" y="115531"/>
                  <a:pt x="153953" y="114617"/>
                  <a:pt x="137727" y="113855"/>
                </a:cubicBezTo>
                <a:cubicBezTo>
                  <a:pt x="139327" y="82393"/>
                  <a:pt x="140927" y="50855"/>
                  <a:pt x="142526" y="19393"/>
                </a:cubicBezTo>
                <a:cubicBezTo>
                  <a:pt x="143517" y="-413"/>
                  <a:pt x="112741" y="-337"/>
                  <a:pt x="111750" y="19393"/>
                </a:cubicBezTo>
                <a:cubicBezTo>
                  <a:pt x="110151" y="50550"/>
                  <a:pt x="108551" y="81707"/>
                  <a:pt x="107027" y="112788"/>
                </a:cubicBezTo>
                <a:cubicBezTo>
                  <a:pt x="77851" y="112179"/>
                  <a:pt x="48674" y="112636"/>
                  <a:pt x="19422" y="114083"/>
                </a:cubicBezTo>
                <a:cubicBezTo>
                  <a:pt x="-308" y="115074"/>
                  <a:pt x="-461" y="145926"/>
                  <a:pt x="19422" y="144859"/>
                </a:cubicBezTo>
                <a:cubicBezTo>
                  <a:pt x="48141" y="143412"/>
                  <a:pt x="76784" y="142955"/>
                  <a:pt x="105427" y="143488"/>
                </a:cubicBezTo>
                <a:cubicBezTo>
                  <a:pt x="104209" y="167256"/>
                  <a:pt x="102990" y="191100"/>
                  <a:pt x="101771" y="214867"/>
                </a:cubicBezTo>
                <a:cubicBezTo>
                  <a:pt x="100781" y="234674"/>
                  <a:pt x="131557" y="234598"/>
                  <a:pt x="132547" y="214867"/>
                </a:cubicBezTo>
                <a:cubicBezTo>
                  <a:pt x="133766" y="191404"/>
                  <a:pt x="134909" y="167942"/>
                  <a:pt x="136127" y="144555"/>
                </a:cubicBezTo>
                <a:cubicBezTo>
                  <a:pt x="152887" y="145317"/>
                  <a:pt x="169646" y="146231"/>
                  <a:pt x="186405" y="147678"/>
                </a:cubicBezTo>
                <a:cubicBezTo>
                  <a:pt x="206136" y="149354"/>
                  <a:pt x="206059" y="118578"/>
                  <a:pt x="186405" y="116902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061" name="Google Shape;62;p13">
            <a:extLst>
              <a:ext uri="{FF2B5EF4-FFF2-40B4-BE49-F238E27FC236}">
                <a16:creationId xmlns:a16="http://schemas.microsoft.com/office/drawing/2014/main" id="{AD9894B8-510E-488D-88CE-13301463875E}"/>
              </a:ext>
            </a:extLst>
          </p:cNvPr>
          <p:cNvSpPr>
            <a:spLocks/>
          </p:cNvSpPr>
          <p:nvPr/>
        </p:nvSpPr>
        <p:spPr bwMode="auto">
          <a:xfrm rot="10800000">
            <a:off x="8023225" y="4822825"/>
            <a:ext cx="73025" cy="80963"/>
          </a:xfrm>
          <a:custGeom>
            <a:avLst/>
            <a:gdLst>
              <a:gd name="T0" fmla="*/ 231693 w 243771"/>
              <a:gd name="T1" fmla="*/ 124396 h 274242"/>
              <a:gd name="T2" fmla="*/ 135937 w 243771"/>
              <a:gd name="T3" fmla="*/ 122568 h 274242"/>
              <a:gd name="T4" fmla="*/ 135937 w 243771"/>
              <a:gd name="T5" fmla="*/ 18508 h 274242"/>
              <a:gd name="T6" fmla="*/ 107065 w 243771"/>
              <a:gd name="T7" fmla="*/ 18508 h 274242"/>
              <a:gd name="T8" fmla="*/ 107065 w 243771"/>
              <a:gd name="T9" fmla="*/ 123177 h 274242"/>
              <a:gd name="T10" fmla="*/ 18393 w 243771"/>
              <a:gd name="T11" fmla="*/ 128281 h 274242"/>
              <a:gd name="T12" fmla="*/ 18393 w 243771"/>
              <a:gd name="T13" fmla="*/ 157153 h 274242"/>
              <a:gd name="T14" fmla="*/ 107065 w 243771"/>
              <a:gd name="T15" fmla="*/ 152049 h 274242"/>
              <a:gd name="T16" fmla="*/ 107065 w 243771"/>
              <a:gd name="T17" fmla="*/ 257556 h 274242"/>
              <a:gd name="T18" fmla="*/ 135937 w 243771"/>
              <a:gd name="T19" fmla="*/ 257556 h 274242"/>
              <a:gd name="T20" fmla="*/ 135937 w 243771"/>
              <a:gd name="T21" fmla="*/ 151439 h 274242"/>
              <a:gd name="T22" fmla="*/ 231693 w 243771"/>
              <a:gd name="T23" fmla="*/ 153268 h 274242"/>
              <a:gd name="T24" fmla="*/ 231693 w 243771"/>
              <a:gd name="T25" fmla="*/ 124396 h 274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3771" h="274242" extrusionOk="0">
                <a:moveTo>
                  <a:pt x="231693" y="124396"/>
                </a:moveTo>
                <a:cubicBezTo>
                  <a:pt x="199698" y="122796"/>
                  <a:pt x="167856" y="122187"/>
                  <a:pt x="135937" y="122568"/>
                </a:cubicBezTo>
                <a:cubicBezTo>
                  <a:pt x="135937" y="87906"/>
                  <a:pt x="135937" y="53169"/>
                  <a:pt x="135937" y="18508"/>
                </a:cubicBezTo>
                <a:cubicBezTo>
                  <a:pt x="135937" y="-80"/>
                  <a:pt x="107065" y="-80"/>
                  <a:pt x="107065" y="18508"/>
                </a:cubicBezTo>
                <a:cubicBezTo>
                  <a:pt x="107065" y="53397"/>
                  <a:pt x="107065" y="88287"/>
                  <a:pt x="107065" y="123177"/>
                </a:cubicBezTo>
                <a:cubicBezTo>
                  <a:pt x="77508" y="124091"/>
                  <a:pt x="47951" y="125767"/>
                  <a:pt x="18393" y="128281"/>
                </a:cubicBezTo>
                <a:cubicBezTo>
                  <a:pt x="34" y="129881"/>
                  <a:pt x="-118" y="158752"/>
                  <a:pt x="18393" y="157153"/>
                </a:cubicBezTo>
                <a:cubicBezTo>
                  <a:pt x="47951" y="154563"/>
                  <a:pt x="77508" y="152887"/>
                  <a:pt x="107065" y="152049"/>
                </a:cubicBezTo>
                <a:cubicBezTo>
                  <a:pt x="107065" y="187243"/>
                  <a:pt x="107065" y="222438"/>
                  <a:pt x="107065" y="257556"/>
                </a:cubicBezTo>
                <a:cubicBezTo>
                  <a:pt x="107065" y="276144"/>
                  <a:pt x="135937" y="276144"/>
                  <a:pt x="135937" y="257556"/>
                </a:cubicBezTo>
                <a:cubicBezTo>
                  <a:pt x="135937" y="222209"/>
                  <a:pt x="135937" y="186786"/>
                  <a:pt x="135937" y="151439"/>
                </a:cubicBezTo>
                <a:cubicBezTo>
                  <a:pt x="167856" y="151058"/>
                  <a:pt x="199698" y="151668"/>
                  <a:pt x="231693" y="153268"/>
                </a:cubicBezTo>
                <a:cubicBezTo>
                  <a:pt x="250281" y="154182"/>
                  <a:pt x="250205" y="125310"/>
                  <a:pt x="231693" y="124396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062" name="Google Shape;63;p13">
            <a:extLst>
              <a:ext uri="{FF2B5EF4-FFF2-40B4-BE49-F238E27FC236}">
                <a16:creationId xmlns:a16="http://schemas.microsoft.com/office/drawing/2014/main" id="{2FEDCA26-E4AC-4556-8DF9-74FB539D5EE6}"/>
              </a:ext>
            </a:extLst>
          </p:cNvPr>
          <p:cNvSpPr>
            <a:spLocks/>
          </p:cNvSpPr>
          <p:nvPr/>
        </p:nvSpPr>
        <p:spPr bwMode="auto">
          <a:xfrm rot="10800000">
            <a:off x="717550" y="4856163"/>
            <a:ext cx="100013" cy="114300"/>
          </a:xfrm>
          <a:custGeom>
            <a:avLst/>
            <a:gdLst>
              <a:gd name="T0" fmla="*/ 164599 w 175210"/>
              <a:gd name="T1" fmla="*/ 81631 h 198064"/>
              <a:gd name="T2" fmla="*/ 103504 w 175210"/>
              <a:gd name="T3" fmla="*/ 71118 h 198064"/>
              <a:gd name="T4" fmla="*/ 106855 w 175210"/>
              <a:gd name="T5" fmla="*/ 15280 h 198064"/>
              <a:gd name="T6" fmla="*/ 84612 w 175210"/>
              <a:gd name="T7" fmla="*/ 15280 h 198064"/>
              <a:gd name="T8" fmla="*/ 81412 w 175210"/>
              <a:gd name="T9" fmla="*/ 69671 h 198064"/>
              <a:gd name="T10" fmla="*/ 15137 w 175210"/>
              <a:gd name="T11" fmla="*/ 72414 h 198064"/>
              <a:gd name="T12" fmla="*/ 15137 w 175210"/>
              <a:gd name="T13" fmla="*/ 94658 h 198064"/>
              <a:gd name="T14" fmla="*/ 80118 w 175210"/>
              <a:gd name="T15" fmla="*/ 91915 h 198064"/>
              <a:gd name="T16" fmla="*/ 74328 w 175210"/>
              <a:gd name="T17" fmla="*/ 189805 h 198064"/>
              <a:gd name="T18" fmla="*/ 96571 w 175210"/>
              <a:gd name="T19" fmla="*/ 189805 h 198064"/>
              <a:gd name="T20" fmla="*/ 102285 w 175210"/>
              <a:gd name="T21" fmla="*/ 93363 h 198064"/>
              <a:gd name="T22" fmla="*/ 158810 w 175210"/>
              <a:gd name="T23" fmla="*/ 103113 h 198064"/>
              <a:gd name="T24" fmla="*/ 164599 w 175210"/>
              <a:gd name="T25" fmla="*/ 81631 h 198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5210" h="198064" extrusionOk="0">
                <a:moveTo>
                  <a:pt x="164599" y="81631"/>
                </a:moveTo>
                <a:cubicBezTo>
                  <a:pt x="144259" y="76527"/>
                  <a:pt x="123920" y="73099"/>
                  <a:pt x="103504" y="71118"/>
                </a:cubicBezTo>
                <a:cubicBezTo>
                  <a:pt x="104647" y="52531"/>
                  <a:pt x="105713" y="33867"/>
                  <a:pt x="106855" y="15280"/>
                </a:cubicBezTo>
                <a:cubicBezTo>
                  <a:pt x="107694" y="958"/>
                  <a:pt x="85450" y="1034"/>
                  <a:pt x="84612" y="15280"/>
                </a:cubicBezTo>
                <a:cubicBezTo>
                  <a:pt x="83545" y="33410"/>
                  <a:pt x="82479" y="51541"/>
                  <a:pt x="81412" y="69671"/>
                </a:cubicBezTo>
                <a:cubicBezTo>
                  <a:pt x="59473" y="68757"/>
                  <a:pt x="37381" y="69595"/>
                  <a:pt x="15137" y="72414"/>
                </a:cubicBezTo>
                <a:cubicBezTo>
                  <a:pt x="1120" y="74166"/>
                  <a:pt x="968" y="96486"/>
                  <a:pt x="15137" y="94658"/>
                </a:cubicBezTo>
                <a:cubicBezTo>
                  <a:pt x="37000" y="91915"/>
                  <a:pt x="58558" y="91001"/>
                  <a:pt x="80118" y="91915"/>
                </a:cubicBezTo>
                <a:cubicBezTo>
                  <a:pt x="78213" y="124520"/>
                  <a:pt x="76232" y="157200"/>
                  <a:pt x="74328" y="189805"/>
                </a:cubicBezTo>
                <a:cubicBezTo>
                  <a:pt x="73489" y="204126"/>
                  <a:pt x="95734" y="204050"/>
                  <a:pt x="96571" y="189805"/>
                </a:cubicBezTo>
                <a:cubicBezTo>
                  <a:pt x="98476" y="157657"/>
                  <a:pt x="100380" y="125510"/>
                  <a:pt x="102285" y="93363"/>
                </a:cubicBezTo>
                <a:cubicBezTo>
                  <a:pt x="121177" y="95191"/>
                  <a:pt x="139994" y="98390"/>
                  <a:pt x="158810" y="103113"/>
                </a:cubicBezTo>
                <a:cubicBezTo>
                  <a:pt x="172598" y="106618"/>
                  <a:pt x="178540" y="85135"/>
                  <a:pt x="164599" y="81631"/>
                </a:cubicBezTo>
                <a:close/>
              </a:path>
            </a:pathLst>
          </a:custGeom>
          <a:solidFill>
            <a:srgbClr val="1DD6A1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063" name="Google Shape;64;p13">
            <a:extLst>
              <a:ext uri="{FF2B5EF4-FFF2-40B4-BE49-F238E27FC236}">
                <a16:creationId xmlns:a16="http://schemas.microsoft.com/office/drawing/2014/main" id="{EBEBAA5B-6408-4F93-9296-C6AB5692178C}"/>
              </a:ext>
            </a:extLst>
          </p:cNvPr>
          <p:cNvSpPr>
            <a:spLocks/>
          </p:cNvSpPr>
          <p:nvPr/>
        </p:nvSpPr>
        <p:spPr bwMode="auto">
          <a:xfrm rot="10800000">
            <a:off x="309563" y="4422775"/>
            <a:ext cx="77787" cy="63500"/>
          </a:xfrm>
          <a:custGeom>
            <a:avLst/>
            <a:gdLst>
              <a:gd name="T0" fmla="*/ 241235 w 251389"/>
              <a:gd name="T1" fmla="*/ 100935 h 205682"/>
              <a:gd name="T2" fmla="*/ 160866 w 251389"/>
              <a:gd name="T3" fmla="*/ 97735 h 205682"/>
              <a:gd name="T4" fmla="*/ 150277 w 251389"/>
              <a:gd name="T5" fmla="*/ 12568 h 205682"/>
              <a:gd name="T6" fmla="*/ 128795 w 251389"/>
              <a:gd name="T7" fmla="*/ 18510 h 205682"/>
              <a:gd name="T8" fmla="*/ 138623 w 251389"/>
              <a:gd name="T9" fmla="*/ 97964 h 205682"/>
              <a:gd name="T10" fmla="*/ 15137 w 251389"/>
              <a:gd name="T11" fmla="*/ 106801 h 205682"/>
              <a:gd name="T12" fmla="*/ 15137 w 251389"/>
              <a:gd name="T13" fmla="*/ 129045 h 205682"/>
              <a:gd name="T14" fmla="*/ 139384 w 251389"/>
              <a:gd name="T15" fmla="*/ 120208 h 205682"/>
              <a:gd name="T16" fmla="*/ 136185 w 251389"/>
              <a:gd name="T17" fmla="*/ 191511 h 205682"/>
              <a:gd name="T18" fmla="*/ 158429 w 251389"/>
              <a:gd name="T19" fmla="*/ 191511 h 205682"/>
              <a:gd name="T20" fmla="*/ 161553 w 251389"/>
              <a:gd name="T21" fmla="*/ 120056 h 205682"/>
              <a:gd name="T22" fmla="*/ 241083 w 251389"/>
              <a:gd name="T23" fmla="*/ 123255 h 205682"/>
              <a:gd name="T24" fmla="*/ 241235 w 251389"/>
              <a:gd name="T25" fmla="*/ 100935 h 205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1389" h="205682" extrusionOk="0">
                <a:moveTo>
                  <a:pt x="241235" y="100935"/>
                </a:moveTo>
                <a:cubicBezTo>
                  <a:pt x="214420" y="98878"/>
                  <a:pt x="187605" y="97888"/>
                  <a:pt x="160866" y="97735"/>
                </a:cubicBezTo>
                <a:cubicBezTo>
                  <a:pt x="159343" y="69321"/>
                  <a:pt x="155839" y="40906"/>
                  <a:pt x="150277" y="12568"/>
                </a:cubicBezTo>
                <a:cubicBezTo>
                  <a:pt x="147535" y="-1449"/>
                  <a:pt x="126053" y="4493"/>
                  <a:pt x="128795" y="18510"/>
                </a:cubicBezTo>
                <a:cubicBezTo>
                  <a:pt x="133976" y="45020"/>
                  <a:pt x="137175" y="71454"/>
                  <a:pt x="138623" y="97964"/>
                </a:cubicBezTo>
                <a:cubicBezTo>
                  <a:pt x="97410" y="98649"/>
                  <a:pt x="56350" y="101544"/>
                  <a:pt x="15137" y="106801"/>
                </a:cubicBezTo>
                <a:cubicBezTo>
                  <a:pt x="1120" y="108629"/>
                  <a:pt x="968" y="130873"/>
                  <a:pt x="15137" y="129045"/>
                </a:cubicBezTo>
                <a:cubicBezTo>
                  <a:pt x="56578" y="123712"/>
                  <a:pt x="97943" y="120817"/>
                  <a:pt x="139384" y="120208"/>
                </a:cubicBezTo>
                <a:cubicBezTo>
                  <a:pt x="139766" y="143900"/>
                  <a:pt x="138699" y="167591"/>
                  <a:pt x="136185" y="191511"/>
                </a:cubicBezTo>
                <a:cubicBezTo>
                  <a:pt x="134661" y="205757"/>
                  <a:pt x="156981" y="205680"/>
                  <a:pt x="158429" y="191511"/>
                </a:cubicBezTo>
                <a:cubicBezTo>
                  <a:pt x="160943" y="167591"/>
                  <a:pt x="161933" y="143747"/>
                  <a:pt x="161553" y="120056"/>
                </a:cubicBezTo>
                <a:cubicBezTo>
                  <a:pt x="188063" y="120208"/>
                  <a:pt x="214573" y="121198"/>
                  <a:pt x="241083" y="123255"/>
                </a:cubicBezTo>
                <a:cubicBezTo>
                  <a:pt x="255557" y="124322"/>
                  <a:pt x="255480" y="102077"/>
                  <a:pt x="241235" y="100935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064" name="Google Shape;65;p13">
            <a:extLst>
              <a:ext uri="{FF2B5EF4-FFF2-40B4-BE49-F238E27FC236}">
                <a16:creationId xmlns:a16="http://schemas.microsoft.com/office/drawing/2014/main" id="{7F297DBB-4D2A-4670-A046-44F70D6F7CCC}"/>
              </a:ext>
            </a:extLst>
          </p:cNvPr>
          <p:cNvSpPr>
            <a:spLocks/>
          </p:cNvSpPr>
          <p:nvPr/>
        </p:nvSpPr>
        <p:spPr bwMode="auto">
          <a:xfrm rot="10800000">
            <a:off x="7185025" y="168275"/>
            <a:ext cx="33338" cy="34925"/>
          </a:xfrm>
          <a:custGeom>
            <a:avLst/>
            <a:gdLst>
              <a:gd name="T0" fmla="*/ 23561 w 53325"/>
              <a:gd name="T1" fmla="*/ 7881 h 53325"/>
              <a:gd name="T2" fmla="*/ 7792 w 53325"/>
              <a:gd name="T3" fmla="*/ 23650 h 53325"/>
              <a:gd name="T4" fmla="*/ 34302 w 53325"/>
              <a:gd name="T5" fmla="*/ 50617 h 53325"/>
              <a:gd name="T6" fmla="*/ 50071 w 53325"/>
              <a:gd name="T7" fmla="*/ 34848 h 53325"/>
              <a:gd name="T8" fmla="*/ 23561 w 53325"/>
              <a:gd name="T9" fmla="*/ 7881 h 5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25" h="53325" extrusionOk="0">
                <a:moveTo>
                  <a:pt x="23561" y="7881"/>
                </a:moveTo>
                <a:cubicBezTo>
                  <a:pt x="13505" y="-2327"/>
                  <a:pt x="-2264" y="13366"/>
                  <a:pt x="7792" y="23650"/>
                </a:cubicBezTo>
                <a:cubicBezTo>
                  <a:pt x="16628" y="32639"/>
                  <a:pt x="25465" y="41628"/>
                  <a:pt x="34302" y="50617"/>
                </a:cubicBezTo>
                <a:cubicBezTo>
                  <a:pt x="44357" y="60825"/>
                  <a:pt x="60126" y="45132"/>
                  <a:pt x="50071" y="34848"/>
                </a:cubicBezTo>
                <a:cubicBezTo>
                  <a:pt x="41234" y="25859"/>
                  <a:pt x="32397" y="16870"/>
                  <a:pt x="23561" y="7881"/>
                </a:cubicBezTo>
                <a:close/>
              </a:path>
            </a:pathLst>
          </a:custGeom>
          <a:solidFill>
            <a:srgbClr val="1DD6A1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065" name="Google Shape;66;p13">
            <a:extLst>
              <a:ext uri="{FF2B5EF4-FFF2-40B4-BE49-F238E27FC236}">
                <a16:creationId xmlns:a16="http://schemas.microsoft.com/office/drawing/2014/main" id="{6BDE32D5-80C8-4A42-9C8E-0C275FA356C1}"/>
              </a:ext>
            </a:extLst>
          </p:cNvPr>
          <p:cNvSpPr>
            <a:spLocks/>
          </p:cNvSpPr>
          <p:nvPr/>
        </p:nvSpPr>
        <p:spPr bwMode="auto">
          <a:xfrm rot="10800000">
            <a:off x="8951913" y="838200"/>
            <a:ext cx="34925" cy="50800"/>
          </a:xfrm>
          <a:custGeom>
            <a:avLst/>
            <a:gdLst>
              <a:gd name="T0" fmla="*/ 19258 w 45707"/>
              <a:gd name="T1" fmla="*/ 12228 h 68560"/>
              <a:gd name="T2" fmla="*/ 5241 w 45707"/>
              <a:gd name="T3" fmla="*/ 52374 h 68560"/>
              <a:gd name="T4" fmla="*/ 26723 w 45707"/>
              <a:gd name="T5" fmla="*/ 58316 h 68560"/>
              <a:gd name="T6" fmla="*/ 40740 w 45707"/>
              <a:gd name="T7" fmla="*/ 18170 h 68560"/>
              <a:gd name="T8" fmla="*/ 19258 w 45707"/>
              <a:gd name="T9" fmla="*/ 12228 h 68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07" h="68560" extrusionOk="0">
                <a:moveTo>
                  <a:pt x="19258" y="12228"/>
                </a:moveTo>
                <a:cubicBezTo>
                  <a:pt x="14611" y="25635"/>
                  <a:pt x="9888" y="38967"/>
                  <a:pt x="5241" y="52374"/>
                </a:cubicBezTo>
                <a:cubicBezTo>
                  <a:pt x="518" y="65934"/>
                  <a:pt x="22000" y="71724"/>
                  <a:pt x="26723" y="58316"/>
                </a:cubicBezTo>
                <a:cubicBezTo>
                  <a:pt x="31370" y="44909"/>
                  <a:pt x="36093" y="31577"/>
                  <a:pt x="40740" y="18170"/>
                </a:cubicBezTo>
                <a:cubicBezTo>
                  <a:pt x="45463" y="4534"/>
                  <a:pt x="23981" y="-1256"/>
                  <a:pt x="19258" y="12228"/>
                </a:cubicBezTo>
                <a:close/>
              </a:path>
            </a:pathLst>
          </a:custGeom>
          <a:solidFill>
            <a:srgbClr val="1DD6A1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066" name="Google Shape;67;p13">
            <a:extLst>
              <a:ext uri="{FF2B5EF4-FFF2-40B4-BE49-F238E27FC236}">
                <a16:creationId xmlns:a16="http://schemas.microsoft.com/office/drawing/2014/main" id="{BAB881AD-9385-4CC2-B7D3-067B275AB3F8}"/>
              </a:ext>
            </a:extLst>
          </p:cNvPr>
          <p:cNvSpPr>
            <a:spLocks/>
          </p:cNvSpPr>
          <p:nvPr/>
        </p:nvSpPr>
        <p:spPr bwMode="auto">
          <a:xfrm rot="10800000">
            <a:off x="504825" y="4810125"/>
            <a:ext cx="34925" cy="42863"/>
          </a:xfrm>
          <a:custGeom>
            <a:avLst/>
            <a:gdLst>
              <a:gd name="T0" fmla="*/ 4567 w 30471"/>
              <a:gd name="T1" fmla="*/ 15308 h 38089"/>
              <a:gd name="T2" fmla="*/ 4567 w 30471"/>
              <a:gd name="T3" fmla="*/ 23688 h 38089"/>
              <a:gd name="T4" fmla="*/ 26811 w 30471"/>
              <a:gd name="T5" fmla="*/ 23688 h 38089"/>
              <a:gd name="T6" fmla="*/ 26811 w 30471"/>
              <a:gd name="T7" fmla="*/ 15308 h 38089"/>
              <a:gd name="T8" fmla="*/ 4567 w 30471"/>
              <a:gd name="T9" fmla="*/ 15308 h 38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1" h="38089" extrusionOk="0">
                <a:moveTo>
                  <a:pt x="4567" y="15308"/>
                </a:moveTo>
                <a:cubicBezTo>
                  <a:pt x="4567" y="18127"/>
                  <a:pt x="4567" y="20869"/>
                  <a:pt x="4567" y="23688"/>
                </a:cubicBezTo>
                <a:cubicBezTo>
                  <a:pt x="4567" y="38009"/>
                  <a:pt x="26811" y="38009"/>
                  <a:pt x="26811" y="23688"/>
                </a:cubicBezTo>
                <a:cubicBezTo>
                  <a:pt x="26811" y="20869"/>
                  <a:pt x="26811" y="18127"/>
                  <a:pt x="26811" y="15308"/>
                </a:cubicBezTo>
                <a:cubicBezTo>
                  <a:pt x="26887" y="987"/>
                  <a:pt x="4567" y="987"/>
                  <a:pt x="4567" y="15308"/>
                </a:cubicBezTo>
                <a:close/>
              </a:path>
            </a:pathLst>
          </a:custGeom>
          <a:solidFill>
            <a:srgbClr val="1DD6A1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067" name="Google Shape;68;p13">
            <a:extLst>
              <a:ext uri="{FF2B5EF4-FFF2-40B4-BE49-F238E27FC236}">
                <a16:creationId xmlns:a16="http://schemas.microsoft.com/office/drawing/2014/main" id="{DD51E341-6EDA-409D-8241-F4A750048274}"/>
              </a:ext>
            </a:extLst>
          </p:cNvPr>
          <p:cNvSpPr>
            <a:spLocks/>
          </p:cNvSpPr>
          <p:nvPr/>
        </p:nvSpPr>
        <p:spPr bwMode="auto">
          <a:xfrm rot="10800000">
            <a:off x="7634288" y="4721225"/>
            <a:ext cx="34925" cy="34925"/>
          </a:xfrm>
          <a:custGeom>
            <a:avLst/>
            <a:gdLst>
              <a:gd name="T0" fmla="*/ 34302 w 53325"/>
              <a:gd name="T1" fmla="*/ 7912 h 53325"/>
              <a:gd name="T2" fmla="*/ 7792 w 53325"/>
              <a:gd name="T3" fmla="*/ 34879 h 53325"/>
              <a:gd name="T4" fmla="*/ 23561 w 53325"/>
              <a:gd name="T5" fmla="*/ 50648 h 53325"/>
              <a:gd name="T6" fmla="*/ 50071 w 53325"/>
              <a:gd name="T7" fmla="*/ 23681 h 53325"/>
              <a:gd name="T8" fmla="*/ 34302 w 53325"/>
              <a:gd name="T9" fmla="*/ 7912 h 5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25" h="53325" extrusionOk="0">
                <a:moveTo>
                  <a:pt x="34302" y="7912"/>
                </a:moveTo>
                <a:cubicBezTo>
                  <a:pt x="25465" y="16901"/>
                  <a:pt x="16628" y="25890"/>
                  <a:pt x="7792" y="34879"/>
                </a:cubicBezTo>
                <a:cubicBezTo>
                  <a:pt x="-2264" y="45087"/>
                  <a:pt x="13505" y="60856"/>
                  <a:pt x="23561" y="50648"/>
                </a:cubicBezTo>
                <a:cubicBezTo>
                  <a:pt x="32397" y="41659"/>
                  <a:pt x="41234" y="32670"/>
                  <a:pt x="50071" y="23681"/>
                </a:cubicBezTo>
                <a:cubicBezTo>
                  <a:pt x="60050" y="13397"/>
                  <a:pt x="44357" y="-2372"/>
                  <a:pt x="34302" y="7912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sp>
        <p:nvSpPr>
          <p:cNvPr id="2068" name="Google Shape;69;p13">
            <a:extLst>
              <a:ext uri="{FF2B5EF4-FFF2-40B4-BE49-F238E27FC236}">
                <a16:creationId xmlns:a16="http://schemas.microsoft.com/office/drawing/2014/main" id="{6DCA3F30-6257-495B-924E-E83D6F662551}"/>
              </a:ext>
            </a:extLst>
          </p:cNvPr>
          <p:cNvSpPr>
            <a:spLocks/>
          </p:cNvSpPr>
          <p:nvPr/>
        </p:nvSpPr>
        <p:spPr bwMode="auto">
          <a:xfrm rot="10800000">
            <a:off x="8647113" y="4379913"/>
            <a:ext cx="98425" cy="107950"/>
          </a:xfrm>
          <a:custGeom>
            <a:avLst/>
            <a:gdLst>
              <a:gd name="T0" fmla="*/ 186377 w 205682"/>
              <a:gd name="T1" fmla="*/ 116902 h 228535"/>
              <a:gd name="T2" fmla="*/ 137699 w 205682"/>
              <a:gd name="T3" fmla="*/ 113855 h 228535"/>
              <a:gd name="T4" fmla="*/ 142498 w 205682"/>
              <a:gd name="T5" fmla="*/ 19393 h 228535"/>
              <a:gd name="T6" fmla="*/ 111722 w 205682"/>
              <a:gd name="T7" fmla="*/ 19393 h 228535"/>
              <a:gd name="T8" fmla="*/ 106999 w 205682"/>
              <a:gd name="T9" fmla="*/ 112788 h 228535"/>
              <a:gd name="T10" fmla="*/ 19393 w 205682"/>
              <a:gd name="T11" fmla="*/ 114083 h 228535"/>
              <a:gd name="T12" fmla="*/ 19393 w 205682"/>
              <a:gd name="T13" fmla="*/ 144859 h 228535"/>
              <a:gd name="T14" fmla="*/ 105399 w 205682"/>
              <a:gd name="T15" fmla="*/ 143488 h 228535"/>
              <a:gd name="T16" fmla="*/ 101742 w 205682"/>
              <a:gd name="T17" fmla="*/ 214867 h 228535"/>
              <a:gd name="T18" fmla="*/ 132518 w 205682"/>
              <a:gd name="T19" fmla="*/ 214867 h 228535"/>
              <a:gd name="T20" fmla="*/ 136099 w 205682"/>
              <a:gd name="T21" fmla="*/ 144555 h 228535"/>
              <a:gd name="T22" fmla="*/ 186377 w 205682"/>
              <a:gd name="T23" fmla="*/ 147602 h 228535"/>
              <a:gd name="T24" fmla="*/ 186377 w 205682"/>
              <a:gd name="T25" fmla="*/ 116902 h 228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5682" h="228535" extrusionOk="0">
                <a:moveTo>
                  <a:pt x="186377" y="116902"/>
                </a:moveTo>
                <a:cubicBezTo>
                  <a:pt x="170151" y="115531"/>
                  <a:pt x="153925" y="114616"/>
                  <a:pt x="137699" y="113855"/>
                </a:cubicBezTo>
                <a:cubicBezTo>
                  <a:pt x="139298" y="82393"/>
                  <a:pt x="140898" y="50855"/>
                  <a:pt x="142498" y="19393"/>
                </a:cubicBezTo>
                <a:cubicBezTo>
                  <a:pt x="143488" y="-413"/>
                  <a:pt x="112712" y="-337"/>
                  <a:pt x="111722" y="19393"/>
                </a:cubicBezTo>
                <a:cubicBezTo>
                  <a:pt x="110122" y="50550"/>
                  <a:pt x="108522" y="81707"/>
                  <a:pt x="106999" y="112788"/>
                </a:cubicBezTo>
                <a:cubicBezTo>
                  <a:pt x="77822" y="112179"/>
                  <a:pt x="48646" y="112636"/>
                  <a:pt x="19393" y="114083"/>
                </a:cubicBezTo>
                <a:cubicBezTo>
                  <a:pt x="-337" y="115074"/>
                  <a:pt x="-413" y="145926"/>
                  <a:pt x="19393" y="144859"/>
                </a:cubicBezTo>
                <a:cubicBezTo>
                  <a:pt x="48113" y="143412"/>
                  <a:pt x="76756" y="142955"/>
                  <a:pt x="105399" y="143488"/>
                </a:cubicBezTo>
                <a:cubicBezTo>
                  <a:pt x="104180" y="167256"/>
                  <a:pt x="102961" y="191100"/>
                  <a:pt x="101742" y="214867"/>
                </a:cubicBezTo>
                <a:cubicBezTo>
                  <a:pt x="100752" y="234674"/>
                  <a:pt x="131528" y="234598"/>
                  <a:pt x="132518" y="214867"/>
                </a:cubicBezTo>
                <a:cubicBezTo>
                  <a:pt x="133737" y="191404"/>
                  <a:pt x="134880" y="167941"/>
                  <a:pt x="136099" y="144555"/>
                </a:cubicBezTo>
                <a:cubicBezTo>
                  <a:pt x="152858" y="145316"/>
                  <a:pt x="169617" y="146231"/>
                  <a:pt x="186377" y="147602"/>
                </a:cubicBezTo>
                <a:cubicBezTo>
                  <a:pt x="206107" y="149354"/>
                  <a:pt x="206031" y="118502"/>
                  <a:pt x="186377" y="116902"/>
                </a:cubicBezTo>
                <a:close/>
              </a:path>
            </a:pathLst>
          </a:custGeom>
          <a:solidFill>
            <a:srgbClr val="1DD6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/>
          <a:p>
            <a:endParaRPr lang="en-IN" dirty="0"/>
          </a:p>
        </p:txBody>
      </p:sp>
      <p:pic>
        <p:nvPicPr>
          <p:cNvPr id="2069" name="Google Shape;70;p13">
            <a:extLst>
              <a:ext uri="{FF2B5EF4-FFF2-40B4-BE49-F238E27FC236}">
                <a16:creationId xmlns:a16="http://schemas.microsoft.com/office/drawing/2014/main" id="{191C6457-3EA0-470A-8A08-88E2CDD0D10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2746" b="20226"/>
          <a:stretch>
            <a:fillRect/>
          </a:stretch>
        </p:blipFill>
        <p:spPr bwMode="auto">
          <a:xfrm>
            <a:off x="0" y="0"/>
            <a:ext cx="18065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0" name="Google Shape;71;p13">
            <a:extLst>
              <a:ext uri="{FF2B5EF4-FFF2-40B4-BE49-F238E27FC236}">
                <a16:creationId xmlns:a16="http://schemas.microsoft.com/office/drawing/2014/main" id="{CB5F1DD2-8606-4470-9AA7-42A57EB37D9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15" b="24460"/>
          <a:stretch>
            <a:fillRect/>
          </a:stretch>
        </p:blipFill>
        <p:spPr bwMode="auto">
          <a:xfrm>
            <a:off x="8362950" y="3705225"/>
            <a:ext cx="7810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5" r:id="rId6"/>
    <p:sldLayoutId id="214748370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kaggle.com/datasets/fedesoriano/stroke-prediction-dataset" TargetMode="External"/><Relationship Id="rId5" Type="http://schemas.openxmlformats.org/officeDocument/2006/relationships/image" Target="../media/image32.jp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191;p26">
            <a:extLst>
              <a:ext uri="{FF2B5EF4-FFF2-40B4-BE49-F238E27FC236}">
                <a16:creationId xmlns:a16="http://schemas.microsoft.com/office/drawing/2014/main" id="{8D8250B5-D82D-4358-898A-56B8C6BFB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100" y="604838"/>
            <a:ext cx="3927475" cy="2100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6600" dirty="0">
                <a:solidFill>
                  <a:srgbClr val="163E49"/>
                </a:solidFill>
                <a:latin typeface="Poppins SemiBold" panose="00000700000000000000" pitchFamily="2" charset="0"/>
                <a:ea typeface="굴림" panose="020B0503020000020004" pitchFamily="34" charset="-127"/>
                <a:sym typeface="Poppins SemiBold" panose="00000700000000000000" pitchFamily="2" charset="0"/>
              </a:rPr>
              <a:t>Woman</a:t>
            </a:r>
            <a:endParaRPr lang="en-US" altLang="en-US" sz="1100" dirty="0"/>
          </a:p>
          <a:p>
            <a:pPr eaLnBrk="1" hangingPunct="1"/>
            <a:r>
              <a:rPr lang="en-US" altLang="en-US" sz="6600" dirty="0">
                <a:solidFill>
                  <a:srgbClr val="163E49"/>
                </a:solidFill>
                <a:latin typeface="Poppins SemiBold" panose="00000700000000000000" pitchFamily="2" charset="0"/>
                <a:ea typeface="굴림" panose="020B0503020000020004" pitchFamily="34" charset="-127"/>
                <a:sym typeface="Poppins SemiBold" panose="00000700000000000000" pitchFamily="2" charset="0"/>
              </a:rPr>
              <a:t> Health</a:t>
            </a:r>
            <a:endParaRPr lang="en-US" altLang="en-US" sz="6600" dirty="0">
              <a:solidFill>
                <a:srgbClr val="163E49"/>
              </a:solidFill>
              <a:latin typeface="Poppins SemiBold" panose="00000700000000000000" pitchFamily="2" charset="0"/>
              <a:sym typeface="Poppins SemiBold" panose="00000700000000000000" pitchFamily="2" charset="0"/>
            </a:endParaRPr>
          </a:p>
        </p:txBody>
      </p:sp>
      <p:sp>
        <p:nvSpPr>
          <p:cNvPr id="16387" name="Google Shape;192;p26">
            <a:extLst>
              <a:ext uri="{FF2B5EF4-FFF2-40B4-BE49-F238E27FC236}">
                <a16:creationId xmlns:a16="http://schemas.microsoft.com/office/drawing/2014/main" id="{7CE12BFF-8B06-48BE-B828-B8B90FCC6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705100"/>
            <a:ext cx="3843338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1500" dirty="0">
                <a:solidFill>
                  <a:srgbClr val="163E49"/>
                </a:solidFill>
                <a:latin typeface="Poppins Light" panose="00000400000000000000" pitchFamily="2" charset="0"/>
                <a:sym typeface="Poppins Light" panose="00000400000000000000" pitchFamily="2" charset="0"/>
              </a:rPr>
              <a:t>                </a:t>
            </a:r>
            <a:r>
              <a:rPr lang="en-IN" altLang="en-US" sz="1500" dirty="0">
                <a:solidFill>
                  <a:srgbClr val="163E49"/>
                </a:solidFill>
                <a:sym typeface="Poppins Light" panose="00000400000000000000" pitchFamily="2" charset="0"/>
              </a:rPr>
              <a:t>Stroke Analysis </a:t>
            </a:r>
          </a:p>
          <a:p>
            <a:pPr eaLnBrk="1" hangingPunct="1"/>
            <a:r>
              <a:rPr lang="en-IN" altLang="en-US" sz="1500" b="1" dirty="0">
                <a:solidFill>
                  <a:srgbClr val="163E49"/>
                </a:solidFill>
                <a:latin typeface="Poppins Light" panose="00000400000000000000" pitchFamily="2" charset="0"/>
                <a:sym typeface="Poppins Light" panose="00000400000000000000" pitchFamily="2" charset="0"/>
              </a:rPr>
              <a:t>                             &amp;</a:t>
            </a:r>
          </a:p>
          <a:p>
            <a:pPr eaLnBrk="1" hangingPunct="1"/>
            <a:r>
              <a:rPr lang="en-IN" altLang="en-US" sz="1600" dirty="0">
                <a:solidFill>
                  <a:srgbClr val="163E49"/>
                </a:solidFill>
                <a:latin typeface="Poppins Light" panose="00000400000000000000" pitchFamily="2" charset="0"/>
                <a:sym typeface="Poppins Light" panose="00000400000000000000" pitchFamily="2" charset="0"/>
              </a:rPr>
              <a:t>                     </a:t>
            </a:r>
            <a:r>
              <a:rPr lang="en-US" altLang="en-US" sz="1500" dirty="0"/>
              <a:t>Prevention</a:t>
            </a:r>
            <a:endParaRPr lang="en-US" altLang="en-US" sz="1500" dirty="0">
              <a:solidFill>
                <a:srgbClr val="163E49"/>
              </a:solidFill>
              <a:latin typeface="Poppins Light" panose="00000400000000000000" pitchFamily="2" charset="0"/>
              <a:sym typeface="Poppins Light" panose="00000400000000000000" pitchFamily="2" charset="0"/>
            </a:endParaRPr>
          </a:p>
        </p:txBody>
      </p:sp>
      <p:sp>
        <p:nvSpPr>
          <p:cNvPr id="16388" name="Google Shape;193;p26">
            <a:extLst>
              <a:ext uri="{FF2B5EF4-FFF2-40B4-BE49-F238E27FC236}">
                <a16:creationId xmlns:a16="http://schemas.microsoft.com/office/drawing/2014/main" id="{34CB5329-5E08-4215-A353-C2A95ECD4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100388"/>
            <a:ext cx="384333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A47C72-CB38-4C61-9BFF-3300810EC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721" y="0"/>
            <a:ext cx="1285194" cy="5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C29E09-AD95-4F99-A039-DA961AB6CCE6}"/>
              </a:ext>
            </a:extLst>
          </p:cNvPr>
          <p:cNvSpPr txBox="1"/>
          <p:nvPr/>
        </p:nvSpPr>
        <p:spPr>
          <a:xfrm>
            <a:off x="4593772" y="3738443"/>
            <a:ext cx="38433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Name     </a:t>
            </a:r>
            <a:r>
              <a:rPr lang="en-IN" dirty="0"/>
              <a:t>:  CG Millennial Garage Group</a:t>
            </a:r>
          </a:p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 </a:t>
            </a:r>
            <a:r>
              <a:rPr lang="en-IN" dirty="0"/>
              <a:t>: Dipti Pachouri</a:t>
            </a:r>
          </a:p>
          <a:p>
            <a:r>
              <a:rPr lang="en-IN" dirty="0"/>
              <a:t>                           Anuja Shrike</a:t>
            </a:r>
          </a:p>
          <a:p>
            <a:r>
              <a:rPr lang="en-IN" dirty="0"/>
              <a:t>                           Snehal Gaikwad</a:t>
            </a:r>
          </a:p>
          <a:p>
            <a:r>
              <a:rPr lang="en-IN" dirty="0"/>
              <a:t>                           Sanjana Kongara</a:t>
            </a:r>
          </a:p>
          <a:p>
            <a:r>
              <a:rPr lang="en-IN" dirty="0"/>
              <a:t>            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319;p36">
            <a:extLst>
              <a:ext uri="{FF2B5EF4-FFF2-40B4-BE49-F238E27FC236}">
                <a16:creationId xmlns:a16="http://schemas.microsoft.com/office/drawing/2014/main" id="{8B752324-9CD6-4AA6-9BF0-73F6655A3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69" y="574449"/>
            <a:ext cx="2060576" cy="85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4400" dirty="0">
                <a:solidFill>
                  <a:srgbClr val="163E49"/>
                </a:solidFill>
                <a:latin typeface="Poppins SemiBold" panose="00000700000000000000" pitchFamily="2" charset="0"/>
                <a:sym typeface="Poppins SemiBold" panose="00000700000000000000" pitchFamily="2" charset="0"/>
              </a:rPr>
              <a:t>16.8% </a:t>
            </a:r>
            <a:endParaRPr lang="en-US" altLang="en-US" sz="4400" dirty="0">
              <a:solidFill>
                <a:srgbClr val="163E49"/>
              </a:solidFill>
              <a:latin typeface="Poppins SemiBold" panose="00000700000000000000" pitchFamily="2" charset="0"/>
              <a:sym typeface="Poppins SemiBold" panose="00000700000000000000" pitchFamily="2" charset="0"/>
            </a:endParaRPr>
          </a:p>
        </p:txBody>
      </p:sp>
      <p:sp>
        <p:nvSpPr>
          <p:cNvPr id="28675" name="Google Shape;320;p36">
            <a:extLst>
              <a:ext uri="{FF2B5EF4-FFF2-40B4-BE49-F238E27FC236}">
                <a16:creationId xmlns:a16="http://schemas.microsoft.com/office/drawing/2014/main" id="{0C870702-DAC3-4080-B5AA-5214D79C6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26" y="1751240"/>
            <a:ext cx="2471738" cy="75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000" b="1" u="sng" dirty="0">
                <a:solidFill>
                  <a:srgbClr val="163E49"/>
                </a:solidFill>
                <a:sym typeface="Damion" panose="020B0604020202020204" charset="0"/>
              </a:rPr>
              <a:t>113</a:t>
            </a:r>
            <a:r>
              <a:rPr lang="en-IN" altLang="en-US" sz="2000" dirty="0">
                <a:solidFill>
                  <a:srgbClr val="163E49"/>
                </a:solidFill>
                <a:sym typeface="Damion" panose="020B0604020202020204" charset="0"/>
              </a:rPr>
              <a:t> women suffer from heart disease out of these </a:t>
            </a:r>
            <a:r>
              <a:rPr lang="en-IN" altLang="en-US" sz="2000" b="1" u="sng" dirty="0">
                <a:solidFill>
                  <a:srgbClr val="163E49"/>
                </a:solidFill>
                <a:sym typeface="Damion" panose="020B0604020202020204" charset="0"/>
              </a:rPr>
              <a:t>19</a:t>
            </a:r>
            <a:r>
              <a:rPr lang="en-IN" altLang="en-US" sz="2000" dirty="0">
                <a:solidFill>
                  <a:srgbClr val="163E49"/>
                </a:solidFill>
                <a:sym typeface="Damion" panose="020B0604020202020204" charset="0"/>
              </a:rPr>
              <a:t> woman have stroke.   </a:t>
            </a:r>
          </a:p>
        </p:txBody>
      </p:sp>
      <p:sp>
        <p:nvSpPr>
          <p:cNvPr id="28676" name="Google Shape;321;p36">
            <a:extLst>
              <a:ext uri="{FF2B5EF4-FFF2-40B4-BE49-F238E27FC236}">
                <a16:creationId xmlns:a16="http://schemas.microsoft.com/office/drawing/2014/main" id="{E98C4132-02E2-4C16-9E64-E2670AE1E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9" y="2922588"/>
            <a:ext cx="2122034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dirty="0">
                <a:solidFill>
                  <a:srgbClr val="163E49"/>
                </a:solidFill>
                <a:latin typeface="Poppins SemiBold" panose="00000700000000000000" pitchFamily="2" charset="0"/>
                <a:ea typeface="굴림" panose="020B0503020000020004" pitchFamily="34" charset="-127"/>
                <a:sym typeface="Poppins SemiBold" panose="00000700000000000000" pitchFamily="2" charset="0"/>
              </a:rPr>
              <a:t>14.1%</a:t>
            </a:r>
            <a:endParaRPr lang="en-US" altLang="en-US" sz="4400" dirty="0">
              <a:solidFill>
                <a:srgbClr val="163E49"/>
              </a:solidFill>
              <a:latin typeface="Poppins SemiBold" panose="00000700000000000000" pitchFamily="2" charset="0"/>
              <a:sym typeface="Poppins SemiBold" panose="00000700000000000000" pitchFamily="2" charset="0"/>
            </a:endParaRPr>
          </a:p>
        </p:txBody>
      </p:sp>
      <p:sp>
        <p:nvSpPr>
          <p:cNvPr id="28677" name="Google Shape;322;p36">
            <a:extLst>
              <a:ext uri="{FF2B5EF4-FFF2-40B4-BE49-F238E27FC236}">
                <a16:creationId xmlns:a16="http://schemas.microsoft.com/office/drawing/2014/main" id="{4DCBBAE2-FE80-4257-92E6-8851A8B85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229" y="3899581"/>
            <a:ext cx="2786402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000" b="1" u="sng" dirty="0">
                <a:solidFill>
                  <a:srgbClr val="163E49"/>
                </a:solidFill>
                <a:sym typeface="Damion" panose="020B0604020202020204" charset="0"/>
              </a:rPr>
              <a:t>276</a:t>
            </a:r>
            <a:r>
              <a:rPr lang="en-IN" altLang="en-US" sz="2000" dirty="0">
                <a:solidFill>
                  <a:srgbClr val="163E49"/>
                </a:solidFill>
                <a:sym typeface="Damion" panose="020B0604020202020204" charset="0"/>
              </a:rPr>
              <a:t> women suffer from hypertension out of these </a:t>
            </a:r>
            <a:r>
              <a:rPr lang="en-IN" altLang="en-US" sz="2000" b="1" u="sng" dirty="0">
                <a:solidFill>
                  <a:srgbClr val="163E49"/>
                </a:solidFill>
                <a:sym typeface="Damion" panose="020B0604020202020204" charset="0"/>
              </a:rPr>
              <a:t>39</a:t>
            </a:r>
            <a:r>
              <a:rPr lang="en-IN" altLang="en-US" sz="2000" dirty="0">
                <a:solidFill>
                  <a:srgbClr val="163E49"/>
                </a:solidFill>
                <a:sym typeface="Damion" panose="020B0604020202020204" charset="0"/>
              </a:rPr>
              <a:t> women have stroke. </a:t>
            </a:r>
            <a:endParaRPr lang="en-US" altLang="en-US" sz="2000" dirty="0">
              <a:solidFill>
                <a:srgbClr val="163E49"/>
              </a:solidFill>
              <a:sym typeface="Damion" panose="020B0604020202020204" charset="0"/>
            </a:endParaRPr>
          </a:p>
        </p:txBody>
      </p:sp>
      <p:sp>
        <p:nvSpPr>
          <p:cNvPr id="28678" name="Google Shape;323;p36">
            <a:extLst>
              <a:ext uri="{FF2B5EF4-FFF2-40B4-BE49-F238E27FC236}">
                <a16:creationId xmlns:a16="http://schemas.microsoft.com/office/drawing/2014/main" id="{A68A3F09-E583-4F34-AC0D-13D476711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8281" y="574449"/>
            <a:ext cx="165735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dirty="0">
                <a:solidFill>
                  <a:srgbClr val="163E49"/>
                </a:solidFill>
                <a:latin typeface="Poppins SemiBold" panose="00000700000000000000" pitchFamily="2" charset="0"/>
                <a:ea typeface="굴림" panose="020B0503020000020004" pitchFamily="34" charset="-127"/>
                <a:sym typeface="Poppins SemiBold" panose="00000700000000000000" pitchFamily="2" charset="0"/>
              </a:rPr>
              <a:t>99%</a:t>
            </a:r>
            <a:endParaRPr lang="en-US" altLang="en-US" sz="4400" dirty="0">
              <a:solidFill>
                <a:srgbClr val="163E49"/>
              </a:solidFill>
              <a:latin typeface="Poppins SemiBold" panose="00000700000000000000" pitchFamily="2" charset="0"/>
              <a:sym typeface="Poppins SemiBold" panose="00000700000000000000" pitchFamily="2" charset="0"/>
            </a:endParaRPr>
          </a:p>
        </p:txBody>
      </p:sp>
      <p:sp>
        <p:nvSpPr>
          <p:cNvPr id="28679" name="Google Shape;324;p36">
            <a:extLst>
              <a:ext uri="{FF2B5EF4-FFF2-40B4-BE49-F238E27FC236}">
                <a16:creationId xmlns:a16="http://schemas.microsoft.com/office/drawing/2014/main" id="{09339367-7C80-423E-89F6-B31AA6B90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029" y="1514929"/>
            <a:ext cx="2764971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000" dirty="0">
                <a:solidFill>
                  <a:srgbClr val="163E49"/>
                </a:solidFill>
                <a:sym typeface="Damion" panose="020B0604020202020204" charset="0"/>
              </a:rPr>
              <a:t> Working women have more chance having stroke than non- working women.  </a:t>
            </a:r>
            <a:endParaRPr lang="en-US" altLang="en-US" sz="2000" dirty="0">
              <a:solidFill>
                <a:srgbClr val="163E49"/>
              </a:solidFill>
              <a:sym typeface="Damion" panose="020B0604020202020204" charset="0"/>
            </a:endParaRPr>
          </a:p>
        </p:txBody>
      </p:sp>
      <p:pic>
        <p:nvPicPr>
          <p:cNvPr id="28680" name="Google Shape;325;p36">
            <a:extLst>
              <a:ext uri="{FF2B5EF4-FFF2-40B4-BE49-F238E27FC236}">
                <a16:creationId xmlns:a16="http://schemas.microsoft.com/office/drawing/2014/main" id="{4E9E8DD2-649E-4E06-A8BD-A57EC4BCE88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50" y="3130550"/>
            <a:ext cx="290195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Google Shape;326;p36">
            <a:extLst>
              <a:ext uri="{FF2B5EF4-FFF2-40B4-BE49-F238E27FC236}">
                <a16:creationId xmlns:a16="http://schemas.microsoft.com/office/drawing/2014/main" id="{CB44E529-8D1F-4559-A961-4150A492B8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2851150"/>
            <a:ext cx="2268537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Google Shape;327;p36">
            <a:extLst>
              <a:ext uri="{FF2B5EF4-FFF2-40B4-BE49-F238E27FC236}">
                <a16:creationId xmlns:a16="http://schemas.microsoft.com/office/drawing/2014/main" id="{15267090-5A03-465F-B36D-07646BFDE15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13" y="558800"/>
            <a:ext cx="3030537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51E6EE-466C-48A0-ABAD-4516F2B7FD0E}"/>
              </a:ext>
            </a:extLst>
          </p:cNvPr>
          <p:cNvSpPr txBox="1"/>
          <p:nvPr/>
        </p:nvSpPr>
        <p:spPr>
          <a:xfrm>
            <a:off x="2151516" y="110090"/>
            <a:ext cx="4891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2400" b="1" u="sng" dirty="0">
                <a:solidFill>
                  <a:srgbClr val="163E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Light" panose="00000400000000000000" pitchFamily="2" charset="0"/>
                <a:ea typeface="굴림" panose="020B0503020000020004" pitchFamily="34" charset="-127"/>
                <a:sym typeface="Poppins Light" panose="00000400000000000000" pitchFamily="2" charset="0"/>
              </a:rPr>
              <a:t>Data Analysis </a:t>
            </a:r>
            <a:endParaRPr lang="en-US" altLang="en-US" sz="2400" b="1" u="sng" dirty="0">
              <a:solidFill>
                <a:srgbClr val="163E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Light" panose="00000400000000000000" pitchFamily="2" charset="0"/>
              <a:sym typeface="Poppins Light" panose="00000400000000000000" pitchFamily="2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336E488-4BA8-484C-A47D-EA1C524A2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918" y="-35766"/>
            <a:ext cx="1285194" cy="5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332;p37">
            <a:extLst>
              <a:ext uri="{FF2B5EF4-FFF2-40B4-BE49-F238E27FC236}">
                <a16:creationId xmlns:a16="http://schemas.microsoft.com/office/drawing/2014/main" id="{0B3D1CE9-F947-492C-8231-D323B2B84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0253" y="227528"/>
            <a:ext cx="5416550" cy="43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u="sng" dirty="0">
                <a:solidFill>
                  <a:srgbClr val="163E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Light" panose="00000400000000000000" pitchFamily="2" charset="0"/>
                <a:ea typeface="굴림" panose="020B0503020000020004" pitchFamily="34" charset="-127"/>
                <a:sym typeface="Poppins Light" panose="00000400000000000000" pitchFamily="2" charset="0"/>
              </a:rPr>
              <a:t>Data Analysis </a:t>
            </a:r>
            <a:endParaRPr lang="en-US" altLang="en-US" sz="2400" b="1" u="sng" dirty="0">
              <a:solidFill>
                <a:srgbClr val="163E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Light" panose="00000400000000000000" pitchFamily="2" charset="0"/>
              <a:sym typeface="Poppins Light" panose="00000400000000000000" pitchFamily="2" charset="0"/>
            </a:endParaRPr>
          </a:p>
        </p:txBody>
      </p:sp>
      <p:sp>
        <p:nvSpPr>
          <p:cNvPr id="30723" name="Google Shape;333;p37">
            <a:extLst>
              <a:ext uri="{FF2B5EF4-FFF2-40B4-BE49-F238E27FC236}">
                <a16:creationId xmlns:a16="http://schemas.microsoft.com/office/drawing/2014/main" id="{8EBF7FB8-FC64-4FD9-93B9-0E3C34192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681" y="4107119"/>
            <a:ext cx="2406650" cy="71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163E49"/>
                </a:solidFill>
                <a:ea typeface="굴림" panose="020B0503020000020004" pitchFamily="34" charset="-127"/>
                <a:sym typeface="Poppins Light" panose="00000400000000000000" pitchFamily="2" charset="0"/>
              </a:rPr>
              <a:t>Urban women have more chance of stroke as compared to Rural women. </a:t>
            </a:r>
            <a:endParaRPr lang="en-US" altLang="en-US" dirty="0">
              <a:solidFill>
                <a:srgbClr val="163E49"/>
              </a:solidFill>
              <a:sym typeface="Poppins Light" panose="00000400000000000000" pitchFamily="2" charset="0"/>
            </a:endParaRPr>
          </a:p>
        </p:txBody>
      </p:sp>
      <p:sp>
        <p:nvSpPr>
          <p:cNvPr id="30724" name="Google Shape;334;p37">
            <a:extLst>
              <a:ext uri="{FF2B5EF4-FFF2-40B4-BE49-F238E27FC236}">
                <a16:creationId xmlns:a16="http://schemas.microsoft.com/office/drawing/2014/main" id="{EB9FFD0A-C434-479A-A608-A988C3537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6" y="3355570"/>
            <a:ext cx="2406650" cy="75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dirty="0">
                <a:solidFill>
                  <a:srgbClr val="163E49"/>
                </a:solidFill>
                <a:latin typeface="Poppins SemiBold" panose="00000700000000000000" pitchFamily="2" charset="0"/>
                <a:ea typeface="굴림" panose="020B0503020000020004" pitchFamily="34" charset="-127"/>
                <a:sym typeface="Poppins SemiBold" panose="00000700000000000000" pitchFamily="2" charset="0"/>
              </a:rPr>
              <a:t>Stroke rate by residence type </a:t>
            </a:r>
            <a:endParaRPr lang="en-US" altLang="en-US" sz="1100" dirty="0"/>
          </a:p>
        </p:txBody>
      </p:sp>
      <p:sp>
        <p:nvSpPr>
          <p:cNvPr id="30726" name="Google Shape;336;p37">
            <a:extLst>
              <a:ext uri="{FF2B5EF4-FFF2-40B4-BE49-F238E27FC236}">
                <a16:creationId xmlns:a16="http://schemas.microsoft.com/office/drawing/2014/main" id="{2FF1F746-B924-4D19-86D4-96266F3C6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3151454"/>
            <a:ext cx="24066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100" dirty="0"/>
          </a:p>
        </p:txBody>
      </p:sp>
      <p:sp>
        <p:nvSpPr>
          <p:cNvPr id="30727" name="Google Shape;337;p37">
            <a:extLst>
              <a:ext uri="{FF2B5EF4-FFF2-40B4-BE49-F238E27FC236}">
                <a16:creationId xmlns:a16="http://schemas.microsoft.com/office/drawing/2014/main" id="{CD45C083-0901-4F9E-863C-9A84DB1E3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696" y="4153228"/>
            <a:ext cx="2406650" cy="71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163E49"/>
                </a:solidFill>
                <a:ea typeface="굴림" panose="020B0503020000020004" pitchFamily="34" charset="-127"/>
                <a:sym typeface="Poppins Light" panose="00000400000000000000" pitchFamily="2" charset="0"/>
              </a:rPr>
              <a:t>Women have some chances if they smoke regularly and formerly.</a:t>
            </a:r>
            <a:endParaRPr lang="en-US" altLang="en-US" dirty="0">
              <a:solidFill>
                <a:srgbClr val="163E49"/>
              </a:solidFill>
              <a:sym typeface="Poppins Light" panose="00000400000000000000" pitchFamily="2" charset="0"/>
            </a:endParaRPr>
          </a:p>
        </p:txBody>
      </p:sp>
      <p:sp>
        <p:nvSpPr>
          <p:cNvPr id="30728" name="Google Shape;338;p37">
            <a:extLst>
              <a:ext uri="{FF2B5EF4-FFF2-40B4-BE49-F238E27FC236}">
                <a16:creationId xmlns:a16="http://schemas.microsoft.com/office/drawing/2014/main" id="{6ACF5BD5-FB85-4D07-9C6F-1E53AA1E7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019" y="3393491"/>
            <a:ext cx="24066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dirty="0">
                <a:solidFill>
                  <a:srgbClr val="163E49"/>
                </a:solidFill>
                <a:latin typeface="Poppins SemiBold" panose="00000700000000000000" pitchFamily="2" charset="0"/>
                <a:ea typeface="굴림" panose="020B0503020000020004" pitchFamily="34" charset="-127"/>
                <a:sym typeface="Poppins SemiBold" panose="00000700000000000000" pitchFamily="2" charset="0"/>
              </a:rPr>
              <a:t>Stroke rate by smoking habit</a:t>
            </a:r>
            <a:endParaRPr lang="en-US" altLang="en-US" sz="1100" dirty="0"/>
          </a:p>
        </p:txBody>
      </p:sp>
      <p:pic>
        <p:nvPicPr>
          <p:cNvPr id="3" name="Picture Placeholder 2" descr="Chart, bar chart&#10;&#10;Description automatically generated">
            <a:extLst>
              <a:ext uri="{FF2B5EF4-FFF2-40B4-BE49-F238E27FC236}">
                <a16:creationId xmlns:a16="http://schemas.microsoft.com/office/drawing/2014/main" id="{0521F21C-F8EE-462C-B1C0-12F94422A28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0263" b="10263"/>
          <a:stretch>
            <a:fillRect/>
          </a:stretch>
        </p:blipFill>
        <p:spPr>
          <a:xfrm>
            <a:off x="144465" y="778351"/>
            <a:ext cx="4485592" cy="2547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53388303-008B-4E8A-A31D-F0417B0976F2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t="5201" b="5201"/>
          <a:stretch>
            <a:fillRect/>
          </a:stretch>
        </p:blipFill>
        <p:spPr>
          <a:xfrm>
            <a:off x="4674370" y="826579"/>
            <a:ext cx="4408331" cy="2506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A7CBE69-1622-47B7-8440-EFB557D20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669" y="-67488"/>
            <a:ext cx="1285194" cy="5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856;p50">
            <a:extLst>
              <a:ext uri="{FF2B5EF4-FFF2-40B4-BE49-F238E27FC236}">
                <a16:creationId xmlns:a16="http://schemas.microsoft.com/office/drawing/2014/main" id="{06AA8F48-BF60-49EA-A9FF-0286DDC90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29" y="1785257"/>
            <a:ext cx="7191828" cy="126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400" dirty="0">
                <a:solidFill>
                  <a:srgbClr val="163E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ea typeface="굴림" panose="020B0503020000020004" pitchFamily="34" charset="-127"/>
                <a:sym typeface="Poppins SemiBold" panose="00000700000000000000" pitchFamily="2" charset="0"/>
              </a:rPr>
              <a:t>FUTURE SCOPE</a:t>
            </a:r>
          </a:p>
          <a:p>
            <a:pPr algn="ctr" eaLnBrk="1" hangingPunct="1"/>
            <a:r>
              <a:rPr lang="en-US" altLang="en-US" sz="2400" b="1" dirty="0">
                <a:solidFill>
                  <a:srgbClr val="163E49"/>
                </a:solidFill>
                <a:ea typeface="굴림" panose="020B0503020000020004" pitchFamily="34" charset="-127"/>
                <a:sym typeface="Poppins SemiBold" panose="00000700000000000000" pitchFamily="2" charset="0"/>
              </a:rPr>
              <a:t>(For Stroke Prevention)</a:t>
            </a:r>
            <a:endParaRPr lang="en-US" alt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10C1B-8FBF-4F75-A5FB-1D2D406BB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950" y="-51480"/>
            <a:ext cx="1285194" cy="5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47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261;p32">
            <a:extLst>
              <a:ext uri="{FF2B5EF4-FFF2-40B4-BE49-F238E27FC236}">
                <a16:creationId xmlns:a16="http://schemas.microsoft.com/office/drawing/2014/main" id="{F0FAC3E3-A88D-4E52-B933-1CD3318F3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2672556"/>
            <a:ext cx="22669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1800" u="sng" dirty="0">
                <a:solidFill>
                  <a:srgbClr val="163E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sym typeface="Poppins SemiBold" panose="00000700000000000000" pitchFamily="2" charset="0"/>
              </a:rPr>
              <a:t>YOGA</a:t>
            </a:r>
            <a:endParaRPr lang="en-US" altLang="en-US" sz="11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1" name="Google Shape;262;p32">
            <a:extLst>
              <a:ext uri="{FF2B5EF4-FFF2-40B4-BE49-F238E27FC236}">
                <a16:creationId xmlns:a16="http://schemas.microsoft.com/office/drawing/2014/main" id="{AAEB3CD3-3E0C-40D5-A771-90075D678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837" y="2943224"/>
            <a:ext cx="2398826" cy="11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1100" b="1" dirty="0"/>
              <a:t> </a:t>
            </a:r>
            <a:r>
              <a:rPr lang="en-IN" altLang="en-US" dirty="0">
                <a:solidFill>
                  <a:srgbClr val="5F6368"/>
                </a:solidFill>
              </a:rPr>
              <a:t>Yoga</a:t>
            </a:r>
            <a:r>
              <a:rPr lang="en-IN" altLang="en-US" dirty="0">
                <a:solidFill>
                  <a:srgbClr val="4D5156"/>
                </a:solidFill>
              </a:rPr>
              <a:t> can help manage stress, keep blood pressure and cholesterol under control, thereby lowering the risk of having a </a:t>
            </a:r>
            <a:r>
              <a:rPr lang="en-IN" altLang="en-US" dirty="0">
                <a:solidFill>
                  <a:srgbClr val="5F6368"/>
                </a:solidFill>
              </a:rPr>
              <a:t>stroke</a:t>
            </a:r>
            <a:r>
              <a:rPr lang="en-IN" altLang="en-US" dirty="0">
                <a:solidFill>
                  <a:srgbClr val="4D5156"/>
                </a:solidFill>
              </a:rPr>
              <a:t>.</a:t>
            </a:r>
            <a:endParaRPr lang="en-US" altLang="en-US" sz="1100" dirty="0"/>
          </a:p>
        </p:txBody>
      </p:sp>
      <p:sp>
        <p:nvSpPr>
          <p:cNvPr id="32772" name="Google Shape;263;p32">
            <a:extLst>
              <a:ext uri="{FF2B5EF4-FFF2-40B4-BE49-F238E27FC236}">
                <a16:creationId xmlns:a16="http://schemas.microsoft.com/office/drawing/2014/main" id="{5EB3C12D-5A1E-43A2-8868-A78F46F3A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525" y="3451225"/>
            <a:ext cx="2266950" cy="62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1800" u="sng" dirty="0">
                <a:solidFill>
                  <a:srgbClr val="163E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sym typeface="Poppins SemiBold" panose="00000700000000000000" pitchFamily="2" charset="0"/>
              </a:rPr>
              <a:t>Awareness campaign</a:t>
            </a:r>
            <a:endParaRPr lang="en-US" altLang="en-US" sz="11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3" name="Google Shape;264;p32">
            <a:extLst>
              <a:ext uri="{FF2B5EF4-FFF2-40B4-BE49-F238E27FC236}">
                <a16:creationId xmlns:a16="http://schemas.microsoft.com/office/drawing/2014/main" id="{92424A3B-952A-4720-87F5-59EC5826D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2" y="3997325"/>
            <a:ext cx="2636838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dirty="0">
                <a:solidFill>
                  <a:srgbClr val="5F6368"/>
                </a:solidFill>
              </a:rPr>
              <a:t>Stroke support</a:t>
            </a:r>
            <a:r>
              <a:rPr lang="en-IN" altLang="en-US" dirty="0">
                <a:solidFill>
                  <a:srgbClr val="4D5156"/>
                </a:solidFill>
              </a:rPr>
              <a:t> organizations are </a:t>
            </a:r>
            <a:r>
              <a:rPr lang="en-IN" altLang="en-US" dirty="0">
                <a:solidFill>
                  <a:srgbClr val="5F6368"/>
                </a:solidFill>
              </a:rPr>
              <a:t>non-governmental organizations</a:t>
            </a:r>
            <a:r>
              <a:rPr lang="en-IN" altLang="en-US" dirty="0">
                <a:solidFill>
                  <a:srgbClr val="4D5156"/>
                </a:solidFill>
              </a:rPr>
              <a:t> that globally drive better outcomes in </a:t>
            </a:r>
            <a:r>
              <a:rPr lang="en-IN" altLang="en-US" dirty="0">
                <a:solidFill>
                  <a:srgbClr val="5F6368"/>
                </a:solidFill>
              </a:rPr>
              <a:t>stroke prevention.</a:t>
            </a:r>
            <a:endParaRPr lang="en-US" altLang="en-US" sz="1100" dirty="0"/>
          </a:p>
        </p:txBody>
      </p:sp>
      <p:sp>
        <p:nvSpPr>
          <p:cNvPr id="32774" name="Google Shape;265;p32">
            <a:extLst>
              <a:ext uri="{FF2B5EF4-FFF2-40B4-BE49-F238E27FC236}">
                <a16:creationId xmlns:a16="http://schemas.microsoft.com/office/drawing/2014/main" id="{74C72AFB-16D7-420D-848D-B02583E48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213" y="2624817"/>
            <a:ext cx="22669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1800" u="sng" dirty="0">
                <a:solidFill>
                  <a:srgbClr val="163E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sym typeface="Poppins SemiBold" panose="00000700000000000000" pitchFamily="2" charset="0"/>
              </a:rPr>
              <a:t>COUNSELING</a:t>
            </a:r>
            <a:endParaRPr lang="en-US" altLang="en-US" sz="11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5" name="Google Shape;266;p32">
            <a:extLst>
              <a:ext uri="{FF2B5EF4-FFF2-40B4-BE49-F238E27FC236}">
                <a16:creationId xmlns:a16="http://schemas.microsoft.com/office/drawing/2014/main" id="{2F2F4BDD-51AB-46B2-ACC8-186904231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3750" y="2943223"/>
            <a:ext cx="2849450" cy="11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dirty="0">
                <a:solidFill>
                  <a:srgbClr val="4D5156"/>
                </a:solidFill>
              </a:rPr>
              <a:t>Motivational </a:t>
            </a:r>
            <a:r>
              <a:rPr lang="en-IN" altLang="en-US" dirty="0">
                <a:solidFill>
                  <a:srgbClr val="5F6368"/>
                </a:solidFill>
              </a:rPr>
              <a:t>Therapy Helps</a:t>
            </a:r>
            <a:r>
              <a:rPr lang="en-IN" altLang="en-US" dirty="0">
                <a:solidFill>
                  <a:srgbClr val="4D5156"/>
                </a:solidFill>
              </a:rPr>
              <a:t> Treat </a:t>
            </a:r>
            <a:r>
              <a:rPr lang="en-IN" altLang="en-US" dirty="0">
                <a:solidFill>
                  <a:srgbClr val="5F6368"/>
                </a:solidFill>
              </a:rPr>
              <a:t>Stroke</a:t>
            </a:r>
            <a:r>
              <a:rPr lang="en-IN" altLang="en-US" dirty="0">
                <a:solidFill>
                  <a:srgbClr val="4D5156"/>
                </a:solidFill>
              </a:rPr>
              <a:t> Patients. Study Shows Talk </a:t>
            </a:r>
            <a:r>
              <a:rPr lang="en-IN" altLang="en-US" dirty="0">
                <a:solidFill>
                  <a:srgbClr val="5F6368"/>
                </a:solidFill>
              </a:rPr>
              <a:t>Therapy</a:t>
            </a:r>
            <a:r>
              <a:rPr lang="en-IN" altLang="en-US" dirty="0">
                <a:solidFill>
                  <a:srgbClr val="4D5156"/>
                </a:solidFill>
              </a:rPr>
              <a:t> Reduces Risk of Depression and Improves Odds of Survival.</a:t>
            </a:r>
            <a:endParaRPr lang="en-US" altLang="en-US" sz="1100" dirty="0"/>
          </a:p>
        </p:txBody>
      </p:sp>
      <p:sp>
        <p:nvSpPr>
          <p:cNvPr id="32776" name="Google Shape;267;p32">
            <a:extLst>
              <a:ext uri="{FF2B5EF4-FFF2-40B4-BE49-F238E27FC236}">
                <a16:creationId xmlns:a16="http://schemas.microsoft.com/office/drawing/2014/main" id="{77D9708B-10AA-4380-86AE-5805EDAAC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881" y="389164"/>
            <a:ext cx="67056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100" u="sng" dirty="0">
                <a:solidFill>
                  <a:srgbClr val="163E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Light" panose="00000400000000000000" pitchFamily="2" charset="0"/>
                <a:ea typeface="굴림" panose="020B0503020000020004" pitchFamily="34" charset="-127"/>
                <a:sym typeface="Poppins Light" panose="00000400000000000000" pitchFamily="2" charset="0"/>
              </a:rPr>
              <a:t>Ideas for Stroke prevention</a:t>
            </a:r>
            <a:endParaRPr lang="en-US" altLang="en-US" sz="2100" u="sng" dirty="0">
              <a:solidFill>
                <a:srgbClr val="163E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Light" panose="00000400000000000000" pitchFamily="2" charset="0"/>
              <a:sym typeface="Poppins Light" panose="00000400000000000000" pitchFamily="2" charset="0"/>
            </a:endParaRPr>
          </a:p>
        </p:txBody>
      </p:sp>
      <p:pic>
        <p:nvPicPr>
          <p:cNvPr id="8" name="Picture Placeholder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3EE6F50-73FD-411B-A23B-982415549CB6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18632" r="18632"/>
          <a:stretch>
            <a:fillRect/>
          </a:stretch>
        </p:blipFill>
        <p:spPr>
          <a:xfrm>
            <a:off x="715963" y="509588"/>
            <a:ext cx="2076450" cy="2076450"/>
          </a:xfrm>
        </p:spPr>
      </p:pic>
      <p:pic>
        <p:nvPicPr>
          <p:cNvPr id="17" name="Picture Placeholder 16" descr="A picture containing clothing&#10;&#10;Description automatically generated">
            <a:extLst>
              <a:ext uri="{FF2B5EF4-FFF2-40B4-BE49-F238E27FC236}">
                <a16:creationId xmlns:a16="http://schemas.microsoft.com/office/drawing/2014/main" id="{5F80505F-9674-45E7-A556-63AADE17E4DD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l="10672" r="10672"/>
          <a:stretch>
            <a:fillRect/>
          </a:stretch>
        </p:blipFill>
        <p:spPr>
          <a:xfrm>
            <a:off x="6483463" y="495300"/>
            <a:ext cx="2076450" cy="2076450"/>
          </a:xfrm>
        </p:spPr>
      </p:pic>
      <p:pic>
        <p:nvPicPr>
          <p:cNvPr id="14" name="Picture Placeholder 13" descr="Logo, company name&#10;&#10;Description automatically generated">
            <a:extLst>
              <a:ext uri="{FF2B5EF4-FFF2-40B4-BE49-F238E27FC236}">
                <a16:creationId xmlns:a16="http://schemas.microsoft.com/office/drawing/2014/main" id="{82F170E1-7649-4DD7-8DC4-60CAD6F9189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3533775" y="1311505"/>
            <a:ext cx="2076450" cy="2076450"/>
          </a:xfr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2E7BE05-B298-42D2-8630-1662EF207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06" y="-34713"/>
            <a:ext cx="1285194" cy="5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288;p34">
            <a:extLst>
              <a:ext uri="{FF2B5EF4-FFF2-40B4-BE49-F238E27FC236}">
                <a16:creationId xmlns:a16="http://schemas.microsoft.com/office/drawing/2014/main" id="{13AABF76-00CD-48B6-9333-2B3E2D78B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2349500"/>
            <a:ext cx="46386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500" dirty="0">
              <a:solidFill>
                <a:srgbClr val="163E49"/>
              </a:solidFill>
              <a:latin typeface="Poppins SemiBold" panose="00000700000000000000" pitchFamily="2" charset="0"/>
              <a:sym typeface="Poppins SemiBold" panose="00000700000000000000" pitchFamily="2" charset="0"/>
            </a:endParaRPr>
          </a:p>
        </p:txBody>
      </p:sp>
      <p:sp>
        <p:nvSpPr>
          <p:cNvPr id="34819" name="Google Shape;290;p34">
            <a:extLst>
              <a:ext uri="{FF2B5EF4-FFF2-40B4-BE49-F238E27FC236}">
                <a16:creationId xmlns:a16="http://schemas.microsoft.com/office/drawing/2014/main" id="{FB0A6E7F-F597-4DB7-B726-EB692DE2D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3525838"/>
            <a:ext cx="46386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500" dirty="0">
              <a:solidFill>
                <a:srgbClr val="163E49"/>
              </a:solidFill>
              <a:latin typeface="Poppins SemiBold" panose="00000700000000000000" pitchFamily="2" charset="0"/>
              <a:sym typeface="Poppins SemiBold" panose="00000700000000000000" pitchFamily="2" charset="0"/>
            </a:endParaRPr>
          </a:p>
        </p:txBody>
      </p:sp>
      <p:sp>
        <p:nvSpPr>
          <p:cNvPr id="34820" name="Google Shape;291;p34">
            <a:extLst>
              <a:ext uri="{FF2B5EF4-FFF2-40B4-BE49-F238E27FC236}">
                <a16:creationId xmlns:a16="http://schemas.microsoft.com/office/drawing/2014/main" id="{52DAAEC1-6BB8-4A0B-922C-DC8E76F9C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937" y="396875"/>
            <a:ext cx="4810806" cy="57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300" dirty="0">
                <a:solidFill>
                  <a:srgbClr val="C00000"/>
                </a:solidFill>
                <a:latin typeface="Damion" panose="020B0604020202020204" charset="0"/>
                <a:sym typeface="Damion" panose="020B0604020202020204" charset="0"/>
              </a:rPr>
              <a:t> </a:t>
            </a:r>
            <a:r>
              <a:rPr lang="hi-IN" sz="2400" b="1" i="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स्त्री</a:t>
            </a:r>
            <a:r>
              <a:rPr lang="en-IN" sz="2400" b="1" i="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en-IN" altLang="en-US" sz="33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mion" panose="020B0604020202020204" charset="0"/>
                <a:sym typeface="Damion" panose="020B0604020202020204" charset="0"/>
              </a:rPr>
              <a:t>SVASTH</a:t>
            </a:r>
            <a:endParaRPr lang="en-US" altLang="en-US" sz="11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1" name="Google Shape;293;p34">
            <a:extLst>
              <a:ext uri="{FF2B5EF4-FFF2-40B4-BE49-F238E27FC236}">
                <a16:creationId xmlns:a16="http://schemas.microsoft.com/office/drawing/2014/main" id="{98E17B57-F281-424B-ABFA-5C5E06FE5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1090613"/>
            <a:ext cx="46386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500" dirty="0">
              <a:solidFill>
                <a:srgbClr val="163E49"/>
              </a:solidFill>
              <a:latin typeface="Poppins SemiBold" panose="00000700000000000000" pitchFamily="2" charset="0"/>
              <a:sym typeface="Poppins SemiBold" panose="00000700000000000000" pitchFamily="2" charset="0"/>
            </a:endParaRPr>
          </a:p>
        </p:txBody>
      </p:sp>
      <p:pic>
        <p:nvPicPr>
          <p:cNvPr id="34822" name="Google Shape;294;p34">
            <a:extLst>
              <a:ext uri="{FF2B5EF4-FFF2-40B4-BE49-F238E27FC236}">
                <a16:creationId xmlns:a16="http://schemas.microsoft.com/office/drawing/2014/main" id="{BEF30333-04DF-4E07-A4F2-0C975020528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75"/>
            <a:ext cx="11334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Google Shape;295;p34">
            <a:extLst>
              <a:ext uri="{FF2B5EF4-FFF2-40B4-BE49-F238E27FC236}">
                <a16:creationId xmlns:a16="http://schemas.microsoft.com/office/drawing/2014/main" id="{35CF1005-B02B-4CE6-BF65-46B1B2646CF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3762375"/>
            <a:ext cx="5746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Google Shape;296;p34">
            <a:extLst>
              <a:ext uri="{FF2B5EF4-FFF2-40B4-BE49-F238E27FC236}">
                <a16:creationId xmlns:a16="http://schemas.microsoft.com/office/drawing/2014/main" id="{2B4DBEEE-FD25-40A7-9E6C-F1D5BFDBF56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2133600"/>
            <a:ext cx="37242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5" name="TextBox 1">
            <a:extLst>
              <a:ext uri="{FF2B5EF4-FFF2-40B4-BE49-F238E27FC236}">
                <a16:creationId xmlns:a16="http://schemas.microsoft.com/office/drawing/2014/main" id="{3FDE4970-A740-4763-835E-0FA0FFE37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63" y="1110675"/>
            <a:ext cx="40782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1600" b="1" dirty="0"/>
              <a:t>          Web Application for Stroke</a:t>
            </a:r>
          </a:p>
          <a:p>
            <a:pPr eaLnBrk="1" hangingPunct="1"/>
            <a:r>
              <a:rPr lang="en-IN" altLang="en-US" sz="1600" b="1" dirty="0"/>
              <a:t>                      Prevention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1496C5B-D696-40CA-A423-F0ED7C9F2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435" y="-80703"/>
            <a:ext cx="1285194" cy="5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301;p35">
            <a:extLst>
              <a:ext uri="{FF2B5EF4-FFF2-40B4-BE49-F238E27FC236}">
                <a16:creationId xmlns:a16="http://schemas.microsoft.com/office/drawing/2014/main" id="{EDCC002B-8B48-4FAE-928C-3D6A9E739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1730375"/>
            <a:ext cx="2016125" cy="71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dirty="0">
                <a:solidFill>
                  <a:srgbClr val="163E49"/>
                </a:solidFill>
                <a:sym typeface="Poppins Light" panose="00000400000000000000" pitchFamily="2" charset="0"/>
              </a:rPr>
              <a:t>Free video is available in the site for yoga tutorial.</a:t>
            </a:r>
            <a:endParaRPr lang="en-US" altLang="en-US" dirty="0">
              <a:solidFill>
                <a:srgbClr val="163E49"/>
              </a:solidFill>
              <a:sym typeface="Poppins Light" panose="00000400000000000000" pitchFamily="2" charset="0"/>
            </a:endParaRPr>
          </a:p>
        </p:txBody>
      </p:sp>
      <p:sp>
        <p:nvSpPr>
          <p:cNvPr id="36867" name="Google Shape;302;p35">
            <a:extLst>
              <a:ext uri="{FF2B5EF4-FFF2-40B4-BE49-F238E27FC236}">
                <a16:creationId xmlns:a16="http://schemas.microsoft.com/office/drawing/2014/main" id="{5E4EBF86-F271-450B-B69F-9820F46FD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1282700"/>
            <a:ext cx="20161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1500" b="1" dirty="0">
                <a:solidFill>
                  <a:srgbClr val="163E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sym typeface="Poppins SemiBold" panose="00000700000000000000" pitchFamily="2" charset="0"/>
              </a:rPr>
              <a:t>YOGA Tutorial </a:t>
            </a:r>
            <a:endParaRPr lang="en-US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68" name="Google Shape;303;p35">
            <a:extLst>
              <a:ext uri="{FF2B5EF4-FFF2-40B4-BE49-F238E27FC236}">
                <a16:creationId xmlns:a16="http://schemas.microsoft.com/office/drawing/2014/main" id="{EDC4B8F2-CB2A-494E-8BF7-18F4A00C1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713" y="1730375"/>
            <a:ext cx="2016125" cy="50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dirty="0">
                <a:solidFill>
                  <a:srgbClr val="163E49"/>
                </a:solidFill>
                <a:sym typeface="Poppins Light" panose="00000400000000000000" pitchFamily="2" charset="0"/>
              </a:rPr>
              <a:t>This website provide NGO Website.</a:t>
            </a:r>
            <a:endParaRPr lang="en-US" altLang="en-US" dirty="0">
              <a:solidFill>
                <a:srgbClr val="163E49"/>
              </a:solidFill>
              <a:sym typeface="Poppins Light" panose="00000400000000000000" pitchFamily="2" charset="0"/>
            </a:endParaRPr>
          </a:p>
        </p:txBody>
      </p:sp>
      <p:sp>
        <p:nvSpPr>
          <p:cNvPr id="36869" name="Google Shape;304;p35">
            <a:extLst>
              <a:ext uri="{FF2B5EF4-FFF2-40B4-BE49-F238E27FC236}">
                <a16:creationId xmlns:a16="http://schemas.microsoft.com/office/drawing/2014/main" id="{5E00DDF7-7EEC-4830-9826-636AAA90C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1282700"/>
            <a:ext cx="20161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1500" b="1" dirty="0">
                <a:solidFill>
                  <a:srgbClr val="163E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sym typeface="Poppins SemiBold" panose="00000700000000000000" pitchFamily="2" charset="0"/>
              </a:rPr>
              <a:t>NGO Website  </a:t>
            </a:r>
            <a:endParaRPr lang="en-US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70" name="Google Shape;305;p35">
            <a:extLst>
              <a:ext uri="{FF2B5EF4-FFF2-40B4-BE49-F238E27FC236}">
                <a16:creationId xmlns:a16="http://schemas.microsoft.com/office/drawing/2014/main" id="{776C76B9-0511-4CBB-B9CF-E04A007A8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3771106"/>
            <a:ext cx="2016125" cy="71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dirty="0">
                <a:solidFill>
                  <a:srgbClr val="163E49"/>
                </a:solidFill>
                <a:sym typeface="Poppins Light" panose="00000400000000000000" pitchFamily="2" charset="0"/>
              </a:rPr>
              <a:t>Provides free campaign </a:t>
            </a:r>
          </a:p>
          <a:p>
            <a:pPr eaLnBrk="1" hangingPunct="1"/>
            <a:r>
              <a:rPr lang="en-IN" altLang="en-US" dirty="0">
                <a:solidFill>
                  <a:srgbClr val="163E49"/>
                </a:solidFill>
                <a:sym typeface="Poppins Light" panose="00000400000000000000" pitchFamily="2" charset="0"/>
              </a:rPr>
              <a:t>Information in the web page.</a:t>
            </a:r>
            <a:endParaRPr lang="en-US" altLang="en-US" dirty="0">
              <a:solidFill>
                <a:srgbClr val="163E49"/>
              </a:solidFill>
              <a:sym typeface="Poppins Light" panose="00000400000000000000" pitchFamily="2" charset="0"/>
            </a:endParaRPr>
          </a:p>
        </p:txBody>
      </p:sp>
      <p:sp>
        <p:nvSpPr>
          <p:cNvPr id="36871" name="Google Shape;306;p35">
            <a:extLst>
              <a:ext uri="{FF2B5EF4-FFF2-40B4-BE49-F238E27FC236}">
                <a16:creationId xmlns:a16="http://schemas.microsoft.com/office/drawing/2014/main" id="{C6DFE668-36F0-46C3-89A6-74F62BA49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3290888"/>
            <a:ext cx="20161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1500" b="1" dirty="0">
                <a:solidFill>
                  <a:srgbClr val="163E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sym typeface="Poppins SemiBold" panose="00000700000000000000" pitchFamily="2" charset="0"/>
              </a:rPr>
              <a:t>Free Campaign </a:t>
            </a:r>
            <a:endParaRPr lang="en-US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72" name="Google Shape;308;p35">
            <a:extLst>
              <a:ext uri="{FF2B5EF4-FFF2-40B4-BE49-F238E27FC236}">
                <a16:creationId xmlns:a16="http://schemas.microsoft.com/office/drawing/2014/main" id="{ED548F15-A156-4E9A-9C78-A075786FB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3502025"/>
            <a:ext cx="20161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100" dirty="0"/>
          </a:p>
        </p:txBody>
      </p:sp>
      <p:pic>
        <p:nvPicPr>
          <p:cNvPr id="36873" name="Google Shape;309;p35">
            <a:extLst>
              <a:ext uri="{FF2B5EF4-FFF2-40B4-BE49-F238E27FC236}">
                <a16:creationId xmlns:a16="http://schemas.microsoft.com/office/drawing/2014/main" id="{A9A2FF09-43DD-4B28-A01D-2D88DC3B636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733425"/>
            <a:ext cx="4572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Google Shape;310;p35">
            <a:extLst>
              <a:ext uri="{FF2B5EF4-FFF2-40B4-BE49-F238E27FC236}">
                <a16:creationId xmlns:a16="http://schemas.microsoft.com/office/drawing/2014/main" id="{6826456F-5DA5-4D07-A534-1475479418D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788988"/>
            <a:ext cx="36671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Google Shape;312;p35">
            <a:extLst>
              <a:ext uri="{FF2B5EF4-FFF2-40B4-BE49-F238E27FC236}">
                <a16:creationId xmlns:a16="http://schemas.microsoft.com/office/drawing/2014/main" id="{10972149-93C9-4DFB-A47F-01AD8D7BE9A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820988"/>
            <a:ext cx="4286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6" name="Google Shape;313;p35">
            <a:extLst>
              <a:ext uri="{FF2B5EF4-FFF2-40B4-BE49-F238E27FC236}">
                <a16:creationId xmlns:a16="http://schemas.microsoft.com/office/drawing/2014/main" id="{BAAC1F83-E900-450F-AAD3-4679F3AF178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0988"/>
            <a:ext cx="4211638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7" name="Google Shape;314;p35">
            <a:extLst>
              <a:ext uri="{FF2B5EF4-FFF2-40B4-BE49-F238E27FC236}">
                <a16:creationId xmlns:a16="http://schemas.microsoft.com/office/drawing/2014/main" id="{06C3D636-EB38-4C2B-9D03-6EADE4F8B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" y="788988"/>
            <a:ext cx="2905126" cy="117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sz="3600" b="0" i="0" dirty="0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FEATURES   OF</a:t>
            </a:r>
          </a:p>
          <a:p>
            <a:pPr eaLnBrk="1" hangingPunct="1"/>
            <a:r>
              <a:rPr lang="hi-IN" sz="3600" b="0" i="0" dirty="0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स्त्री</a:t>
            </a:r>
            <a:r>
              <a:rPr lang="en-IN" altLang="en-US" sz="3600" dirty="0">
                <a:solidFill>
                  <a:srgbClr val="163E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sym typeface="Poppins SemiBold" panose="00000700000000000000" pitchFamily="2" charset="0"/>
              </a:rPr>
              <a:t>SVASTH</a:t>
            </a:r>
            <a:endParaRPr lang="en-US" altLang="en-US" sz="3600" dirty="0">
              <a:solidFill>
                <a:srgbClr val="163E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sym typeface="Poppins SemiBold" panose="00000700000000000000" pitchFamily="2" charset="0"/>
            </a:endParaRPr>
          </a:p>
        </p:txBody>
      </p:sp>
      <p:sp>
        <p:nvSpPr>
          <p:cNvPr id="36878" name="Google Shape;307;p35">
            <a:extLst>
              <a:ext uri="{FF2B5EF4-FFF2-40B4-BE49-F238E27FC236}">
                <a16:creationId xmlns:a16="http://schemas.microsoft.com/office/drawing/2014/main" id="{61E040A3-99FB-4F31-9125-5A010EAFC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713" y="3651250"/>
            <a:ext cx="201612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rgbClr val="163E49"/>
                </a:solidFill>
                <a:latin typeface="Poppins Light" panose="00000400000000000000" pitchFamily="2" charset="0"/>
                <a:ea typeface="굴림" panose="020B0503020000020004" pitchFamily="34" charset="-127"/>
                <a:sym typeface="Poppins Light" panose="00000400000000000000" pitchFamily="2" charset="0"/>
              </a:rPr>
              <a:t>.</a:t>
            </a:r>
            <a:endParaRPr lang="en-US" altLang="en-US" sz="1100" dirty="0">
              <a:solidFill>
                <a:srgbClr val="163E49"/>
              </a:solidFill>
              <a:latin typeface="Poppins Light" panose="00000400000000000000" pitchFamily="2" charset="0"/>
              <a:sym typeface="Poppins Light" panose="00000400000000000000" pitchFamily="2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D8FD2FA-C566-49A6-B865-F4C76FEC0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636" y="0"/>
            <a:ext cx="1285194" cy="5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Google Shape;276;p33">
            <a:extLst>
              <a:ext uri="{FF2B5EF4-FFF2-40B4-BE49-F238E27FC236}">
                <a16:creationId xmlns:a16="http://schemas.microsoft.com/office/drawing/2014/main" id="{AECF73F8-99B1-4A4F-B8BC-9ED4026F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636" y="250463"/>
            <a:ext cx="2914650" cy="56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u="sng" dirty="0">
                <a:solidFill>
                  <a:srgbClr val="163E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ea typeface="굴림" panose="020B0503020000020004" pitchFamily="34" charset="-127"/>
                <a:sym typeface="Poppins SemiBold" panose="00000700000000000000" pitchFamily="2" charset="0"/>
              </a:rPr>
              <a:t>Conclusion</a:t>
            </a:r>
            <a:endParaRPr lang="en-US" alt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4" name="Google Shape;277;p33">
            <a:extLst>
              <a:ext uri="{FF2B5EF4-FFF2-40B4-BE49-F238E27FC236}">
                <a16:creationId xmlns:a16="http://schemas.microsoft.com/office/drawing/2014/main" id="{CF2EE88B-76BC-4330-9A02-D0A89BB48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428" y="953332"/>
            <a:ext cx="7003143" cy="34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b="0" i="0" dirty="0">
                <a:solidFill>
                  <a:srgbClr val="242424"/>
                </a:solidFill>
                <a:effectLst/>
              </a:rPr>
              <a:t>Our project provides solution on </a:t>
            </a:r>
            <a:r>
              <a:rPr lang="en-IN" sz="1500" b="1" dirty="0">
                <a:solidFill>
                  <a:srgbClr val="242424"/>
                </a:solidFill>
              </a:rPr>
              <a:t>W</a:t>
            </a:r>
            <a:r>
              <a:rPr lang="en-IN" sz="1500" b="1" i="0" dirty="0">
                <a:solidFill>
                  <a:srgbClr val="242424"/>
                </a:solidFill>
                <a:effectLst/>
              </a:rPr>
              <a:t>omen’s </a:t>
            </a:r>
            <a:r>
              <a:rPr lang="en-IN" sz="1500" b="1" dirty="0">
                <a:solidFill>
                  <a:srgbClr val="242424"/>
                </a:solidFill>
              </a:rPr>
              <a:t>H</a:t>
            </a:r>
            <a:r>
              <a:rPr lang="en-IN" sz="1500" b="1" i="0" dirty="0">
                <a:solidFill>
                  <a:srgbClr val="242424"/>
                </a:solidFill>
                <a:effectLst/>
              </a:rPr>
              <a:t>ealth</a:t>
            </a:r>
            <a:r>
              <a:rPr lang="en-IN" sz="1500" b="0" i="0" dirty="0">
                <a:solidFill>
                  <a:srgbClr val="242424"/>
                </a:solidFill>
                <a:effectLst/>
              </a:rPr>
              <a:t>. We used a data available on Kaggle about </a:t>
            </a:r>
            <a:r>
              <a:rPr lang="en-IN" sz="1500" b="1" dirty="0">
                <a:solidFill>
                  <a:srgbClr val="242424"/>
                </a:solidFill>
              </a:rPr>
              <a:t>S</a:t>
            </a:r>
            <a:r>
              <a:rPr lang="en-IN" sz="1500" b="1" i="0" dirty="0">
                <a:solidFill>
                  <a:srgbClr val="242424"/>
                </a:solidFill>
                <a:effectLst/>
              </a:rPr>
              <a:t>troke </a:t>
            </a:r>
            <a:r>
              <a:rPr lang="en-IN" sz="1500" b="1" dirty="0">
                <a:solidFill>
                  <a:srgbClr val="242424"/>
                </a:solidFill>
              </a:rPr>
              <a:t>P</a:t>
            </a:r>
            <a:r>
              <a:rPr lang="en-IN" sz="1500" b="1" i="0" dirty="0">
                <a:solidFill>
                  <a:srgbClr val="242424"/>
                </a:solidFill>
                <a:effectLst/>
              </a:rPr>
              <a:t>rediction</a:t>
            </a:r>
            <a:r>
              <a:rPr lang="en-IN" sz="1500" b="0" i="0" dirty="0">
                <a:solidFill>
                  <a:srgbClr val="242424"/>
                </a:solidFill>
                <a:effectLst/>
              </a:rPr>
              <a:t>.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b="0" i="0" dirty="0">
                <a:solidFill>
                  <a:srgbClr val="242424"/>
                </a:solidFill>
                <a:effectLst/>
              </a:rPr>
              <a:t>We built a </a:t>
            </a:r>
            <a:r>
              <a:rPr lang="en-IN" sz="1500" b="1" dirty="0">
                <a:solidFill>
                  <a:srgbClr val="242424"/>
                </a:solidFill>
              </a:rPr>
              <a:t>P</a:t>
            </a:r>
            <a:r>
              <a:rPr lang="en-IN" sz="1500" b="1" i="0" dirty="0">
                <a:solidFill>
                  <a:srgbClr val="242424"/>
                </a:solidFill>
                <a:effectLst/>
              </a:rPr>
              <a:t>redictive model </a:t>
            </a:r>
            <a:r>
              <a:rPr lang="en-IN" sz="1500" b="0" i="0" dirty="0">
                <a:solidFill>
                  <a:srgbClr val="242424"/>
                </a:solidFill>
                <a:effectLst/>
              </a:rPr>
              <a:t>on the data that will </a:t>
            </a:r>
            <a:r>
              <a:rPr lang="en-IN" sz="1500" b="1" i="0" dirty="0">
                <a:solidFill>
                  <a:srgbClr val="242424"/>
                </a:solidFill>
                <a:effectLst/>
              </a:rPr>
              <a:t>help in prediction </a:t>
            </a:r>
            <a:r>
              <a:rPr lang="en-IN" sz="1500" b="0" i="0" dirty="0">
                <a:solidFill>
                  <a:srgbClr val="242424"/>
                </a:solidFill>
                <a:effectLst/>
              </a:rPr>
              <a:t>if a women is susceptible for stroke or not.</a:t>
            </a:r>
            <a:endParaRPr lang="en-IN" sz="1500" dirty="0">
              <a:solidFill>
                <a:srgbClr val="242424"/>
              </a:solidFill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b="0" i="0" dirty="0">
                <a:solidFill>
                  <a:srgbClr val="242424"/>
                </a:solidFill>
                <a:effectLst/>
              </a:rPr>
              <a:t>In </a:t>
            </a:r>
            <a:r>
              <a:rPr lang="en-IN" sz="1500" b="1" i="0" dirty="0">
                <a:solidFill>
                  <a:srgbClr val="242424"/>
                </a:solidFill>
                <a:effectLst/>
              </a:rPr>
              <a:t>web application (</a:t>
            </a:r>
            <a:r>
              <a:rPr lang="hi-IN" sz="1500" b="1" i="0" dirty="0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स्त्री</a:t>
            </a:r>
            <a:r>
              <a:rPr lang="en-IN" sz="1500" b="1" i="0" dirty="0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altLang="en-US" sz="1500" b="1" dirty="0">
                <a:solidFill>
                  <a:srgbClr val="163E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Poppins SemiBold" panose="00000700000000000000" pitchFamily="2" charset="0"/>
              </a:rPr>
              <a:t>SVASTH) </a:t>
            </a:r>
            <a:r>
              <a:rPr lang="en-IN" sz="1500" b="0" i="0" dirty="0">
                <a:solidFill>
                  <a:srgbClr val="242424"/>
                </a:solidFill>
                <a:effectLst/>
              </a:rPr>
              <a:t>, the user will input some basic parameters like </a:t>
            </a:r>
            <a:r>
              <a:rPr lang="en-IN" sz="1500" b="1" i="0" dirty="0">
                <a:solidFill>
                  <a:srgbClr val="242424"/>
                </a:solidFill>
                <a:effectLst/>
              </a:rPr>
              <a:t>age, BMI(Body Mass </a:t>
            </a:r>
            <a:r>
              <a:rPr lang="en-IN" sz="1500" b="1" dirty="0">
                <a:solidFill>
                  <a:srgbClr val="242424"/>
                </a:solidFill>
              </a:rPr>
              <a:t>Index)</a:t>
            </a:r>
            <a:r>
              <a:rPr lang="en-IN" sz="1500" b="1" i="0" dirty="0">
                <a:solidFill>
                  <a:srgbClr val="242424"/>
                </a:solidFill>
                <a:effectLst/>
              </a:rPr>
              <a:t>, glucose level and smoking </a:t>
            </a:r>
            <a:r>
              <a:rPr lang="en-IN" sz="1500" b="0" i="0" dirty="0">
                <a:solidFill>
                  <a:srgbClr val="242424"/>
                </a:solidFill>
                <a:effectLst/>
              </a:rPr>
              <a:t>status and accordingly the model will predict for stroke.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b="0" i="0" dirty="0">
                <a:solidFill>
                  <a:srgbClr val="242424"/>
                </a:solidFill>
                <a:effectLst/>
              </a:rPr>
              <a:t>Our web application also have some </a:t>
            </a:r>
            <a:r>
              <a:rPr lang="en-IN" sz="1500" b="1" i="0" dirty="0">
                <a:solidFill>
                  <a:srgbClr val="242424"/>
                </a:solidFill>
                <a:effectLst/>
              </a:rPr>
              <a:t>Preventive measures on stroke</a:t>
            </a:r>
            <a:r>
              <a:rPr lang="en-IN" sz="1500" b="0" i="0" dirty="0">
                <a:solidFill>
                  <a:srgbClr val="242424"/>
                </a:solidFill>
                <a:effectLst/>
              </a:rPr>
              <a:t>.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b="0" i="0" dirty="0">
                <a:solidFill>
                  <a:srgbClr val="242424"/>
                </a:solidFill>
                <a:effectLst/>
              </a:rPr>
              <a:t>The page contains some postures of </a:t>
            </a:r>
            <a:r>
              <a:rPr lang="en-IN" sz="1500" b="1" i="0" dirty="0">
                <a:solidFill>
                  <a:srgbClr val="242424"/>
                </a:solidFill>
                <a:effectLst/>
              </a:rPr>
              <a:t>Yoga, online counselling sessions and information about NGOs</a:t>
            </a:r>
            <a:r>
              <a:rPr lang="en-IN" sz="1500" b="0" i="0" dirty="0">
                <a:solidFill>
                  <a:srgbClr val="242424"/>
                </a:solidFill>
                <a:effectLst/>
              </a:rPr>
              <a:t> working on women's health.</a:t>
            </a:r>
            <a:endParaRPr lang="en-US" altLang="en-US" sz="15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EBB608-E610-4124-BAB7-0375C07AA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893" y="-69531"/>
            <a:ext cx="1285194" cy="5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Google Shape;646;p47">
            <a:extLst>
              <a:ext uri="{FF2B5EF4-FFF2-40B4-BE49-F238E27FC236}">
                <a16:creationId xmlns:a16="http://schemas.microsoft.com/office/drawing/2014/main" id="{B0DBDE8E-1438-44E3-AF9D-68B5358F6ED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68" y="1040101"/>
            <a:ext cx="6661196" cy="410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AA7D1C-CE67-44C3-ABDE-C98BEABB37E7}"/>
              </a:ext>
            </a:extLst>
          </p:cNvPr>
          <p:cNvSpPr txBox="1"/>
          <p:nvPr/>
        </p:nvSpPr>
        <p:spPr>
          <a:xfrm>
            <a:off x="2262188" y="3248680"/>
            <a:ext cx="508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FA349C4-9A8A-4B20-AF96-214C011D9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664" y="0"/>
            <a:ext cx="1285194" cy="5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92281AC3-D6AB-4FEB-B6A1-3EDA5BF28FA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5"/>
          <a:srcRect l="4950" r="4950"/>
          <a:stretch>
            <a:fillRect/>
          </a:stretch>
        </p:blipFill>
        <p:spPr>
          <a:xfrm>
            <a:off x="2187032" y="1352261"/>
            <a:ext cx="4392067" cy="2751138"/>
          </a:xfrm>
        </p:spPr>
      </p:pic>
      <p:sp>
        <p:nvSpPr>
          <p:cNvPr id="11" name="TextBox 10">
            <a:hlinkClick r:id="rId6"/>
            <a:extLst>
              <a:ext uri="{FF2B5EF4-FFF2-40B4-BE49-F238E27FC236}">
                <a16:creationId xmlns:a16="http://schemas.microsoft.com/office/drawing/2014/main" id="{E948C75D-49D0-4CF2-814D-05DB1F9E0CD3}"/>
              </a:ext>
            </a:extLst>
          </p:cNvPr>
          <p:cNvSpPr txBox="1"/>
          <p:nvPr/>
        </p:nvSpPr>
        <p:spPr>
          <a:xfrm>
            <a:off x="3554525" y="3402568"/>
            <a:ext cx="1538061" cy="30777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DATASET LINK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82387C-7948-41BA-9F75-9533AF736093}"/>
              </a:ext>
            </a:extLst>
          </p:cNvPr>
          <p:cNvSpPr txBox="1"/>
          <p:nvPr/>
        </p:nvSpPr>
        <p:spPr>
          <a:xfrm>
            <a:off x="3477305" y="295015"/>
            <a:ext cx="2525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Reference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856;p50">
            <a:extLst>
              <a:ext uri="{FF2B5EF4-FFF2-40B4-BE49-F238E27FC236}">
                <a16:creationId xmlns:a16="http://schemas.microsoft.com/office/drawing/2014/main" id="{06AA8F48-BF60-49EA-A9FF-0286DDC90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417" y="2052864"/>
            <a:ext cx="4177166" cy="90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400" b="1" dirty="0">
                <a:solidFill>
                  <a:srgbClr val="163E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ea typeface="굴림" panose="020B0503020000020004" pitchFamily="34" charset="-127"/>
                <a:sym typeface="Poppins SemiBold" panose="00000700000000000000" pitchFamily="2" charset="0"/>
              </a:rPr>
              <a:t>Thank You</a:t>
            </a:r>
            <a:endParaRPr lang="en-US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2C52AB-18D2-4E4F-A24C-61250AD74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892" y="0"/>
            <a:ext cx="1285194" cy="5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Google Shape;346;p38">
            <a:extLst>
              <a:ext uri="{FF2B5EF4-FFF2-40B4-BE49-F238E27FC236}">
                <a16:creationId xmlns:a16="http://schemas.microsoft.com/office/drawing/2014/main" id="{B5451B0E-C7FC-4623-9F48-C454741A25E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4113"/>
            <a:ext cx="5137150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Google Shape;347;p38">
            <a:extLst>
              <a:ext uri="{FF2B5EF4-FFF2-40B4-BE49-F238E27FC236}">
                <a16:creationId xmlns:a16="http://schemas.microsoft.com/office/drawing/2014/main" id="{F90C2BA1-FD34-4AD1-B4E9-D5598965C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32" y="122238"/>
            <a:ext cx="3431268" cy="2391455"/>
          </a:xfrm>
          <a:prstGeom prst="ellipse">
            <a:avLst/>
          </a:prstGeom>
          <a:solidFill>
            <a:srgbClr val="163E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5" tIns="34275" rIns="68575" bIns="3427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400" dirty="0">
                <a:solidFill>
                  <a:srgbClr val="FFFFFF"/>
                </a:solidFill>
                <a:latin typeface="Poppins SemiBold" panose="00000700000000000000" pitchFamily="2" charset="0"/>
                <a:sym typeface="Poppins SemiBold" panose="00000700000000000000" pitchFamily="2" charset="0"/>
              </a:rPr>
              <a:t>Sustainability</a:t>
            </a:r>
          </a:p>
        </p:txBody>
      </p:sp>
      <p:sp>
        <p:nvSpPr>
          <p:cNvPr id="47108" name="Google Shape;348;p38">
            <a:extLst>
              <a:ext uri="{FF2B5EF4-FFF2-40B4-BE49-F238E27FC236}">
                <a16:creationId xmlns:a16="http://schemas.microsoft.com/office/drawing/2014/main" id="{1E0EAAD1-E123-48A7-987D-26BD0EBF6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163" y="434129"/>
            <a:ext cx="4200525" cy="68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/>
            <a:r>
              <a:rPr lang="en-IN" sz="2000" b="1" i="0" dirty="0">
                <a:solidFill>
                  <a:srgbClr val="3C4245"/>
                </a:solidFill>
                <a:effectLst/>
                <a:latin typeface="Arial" panose="020B0604020202020204" pitchFamily="34" charset="0"/>
              </a:rPr>
              <a:t>Gender equality today for a sustainable tomorrow</a:t>
            </a:r>
          </a:p>
        </p:txBody>
      </p:sp>
      <p:sp>
        <p:nvSpPr>
          <p:cNvPr id="47109" name="Google Shape;349;p38">
            <a:extLst>
              <a:ext uri="{FF2B5EF4-FFF2-40B4-BE49-F238E27FC236}">
                <a16:creationId xmlns:a16="http://schemas.microsoft.com/office/drawing/2014/main" id="{727560F6-3EB9-4DF7-A48D-9D10BB4C0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449" y="1242036"/>
            <a:ext cx="4200525" cy="136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dirty="0">
                <a:solidFill>
                  <a:schemeClr val="tx1"/>
                </a:solidFill>
                <a:effectLst/>
              </a:rPr>
              <a:t>Women impact natural resource management through their various roles in households, the economy, and society. Therefore, gender equality is crucial to </a:t>
            </a:r>
            <a:r>
              <a:rPr lang="en-IN" i="0" dirty="0">
                <a:solidFill>
                  <a:schemeClr val="tx1"/>
                </a:solidFill>
                <a:effectLst/>
              </a:rPr>
              <a:t>ensuring a balanced approach to the economic, social and environmental dimensions of sustainable development and achieving all SDGs</a:t>
            </a:r>
            <a:r>
              <a:rPr lang="en-IN" dirty="0">
                <a:solidFill>
                  <a:srgbClr val="FFFFFF"/>
                </a:solidFill>
                <a:effectLst/>
              </a:rPr>
              <a:t>.</a:t>
            </a:r>
            <a:endParaRPr lang="en-US" altLang="en-US" dirty="0"/>
          </a:p>
        </p:txBody>
      </p:sp>
      <p:sp>
        <p:nvSpPr>
          <p:cNvPr id="47110" name="Google Shape;350;p38">
            <a:extLst>
              <a:ext uri="{FF2B5EF4-FFF2-40B4-BE49-F238E27FC236}">
                <a16:creationId xmlns:a16="http://schemas.microsoft.com/office/drawing/2014/main" id="{29FACA66-32B7-485B-BE7C-FC3C8C3CF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163" y="3169785"/>
            <a:ext cx="4414837" cy="39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dirty="0">
                <a:solidFill>
                  <a:srgbClr val="163E49"/>
                </a:solidFill>
                <a:latin typeface="Poppins SemiBold" panose="00000700000000000000" pitchFamily="2" charset="0"/>
                <a:ea typeface="굴림" panose="020B0503020000020004" pitchFamily="34" charset="-127"/>
                <a:sym typeface="Poppins SemiBold" panose="00000700000000000000" pitchFamily="2" charset="0"/>
              </a:rPr>
              <a:t>Good Health and Good Wealth</a:t>
            </a:r>
            <a:endParaRPr lang="en-US" altLang="en-US" sz="2100" dirty="0">
              <a:solidFill>
                <a:srgbClr val="163E49"/>
              </a:solidFill>
              <a:latin typeface="Poppins SemiBold" panose="00000700000000000000" pitchFamily="2" charset="0"/>
              <a:sym typeface="Poppins SemiBold" panose="00000700000000000000" pitchFamily="2" charset="0"/>
            </a:endParaRPr>
          </a:p>
        </p:txBody>
      </p:sp>
      <p:sp>
        <p:nvSpPr>
          <p:cNvPr id="47111" name="Google Shape;351;p38">
            <a:extLst>
              <a:ext uri="{FF2B5EF4-FFF2-40B4-BE49-F238E27FC236}">
                <a16:creationId xmlns:a16="http://schemas.microsoft.com/office/drawing/2014/main" id="{0238E020-90A6-44D6-B7E3-5A6DC52AB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449" y="3659074"/>
            <a:ext cx="4200525" cy="50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b="0" i="0" dirty="0">
                <a:solidFill>
                  <a:srgbClr val="424242"/>
                </a:solidFill>
                <a:effectLst/>
                <a:latin typeface="Arial" panose="020B0604020202020204" pitchFamily="34" charset="0"/>
              </a:rPr>
              <a:t>A healthy lifestyle can assist you in thriving for the rest of your life</a:t>
            </a:r>
            <a:r>
              <a:rPr lang="en-US" altLang="en-US" dirty="0">
                <a:solidFill>
                  <a:srgbClr val="163E49"/>
                </a:solidFill>
                <a:latin typeface="Poppins Light" panose="00000400000000000000" pitchFamily="2" charset="0"/>
                <a:ea typeface="굴림" panose="020B0503020000020004" pitchFamily="34" charset="-127"/>
                <a:sym typeface="Poppins Light" panose="00000400000000000000" pitchFamily="2" charset="0"/>
              </a:rPr>
              <a:t>.</a:t>
            </a:r>
            <a:endParaRPr lang="en-US" altLang="en-US" sz="11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076E427-8134-486A-8B87-022A2BBAA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693" y="0"/>
            <a:ext cx="1285194" cy="5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/>
          <p:nvPr/>
        </p:nvSpPr>
        <p:spPr>
          <a:xfrm>
            <a:off x="1596571" y="2838803"/>
            <a:ext cx="3648075" cy="72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163E49"/>
              </a:solidFill>
              <a:latin typeface="+mj-lt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80" name="Google Shape;380;p40"/>
          <p:cNvSpPr txBox="1"/>
          <p:nvPr/>
        </p:nvSpPr>
        <p:spPr>
          <a:xfrm>
            <a:off x="1306287" y="3282543"/>
            <a:ext cx="6625770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163E49"/>
                </a:solidFill>
                <a:ea typeface="Poppins Light"/>
                <a:sym typeface="Poppins Light"/>
              </a:rPr>
              <a:t> Average health care expenditure for male is Greater than that female Whereas female needs health care services equally or more than male.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solidFill>
                <a:srgbClr val="163E49"/>
              </a:solidFill>
              <a:ea typeface="Poppins Light"/>
              <a:sym typeface="Poppi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163E49"/>
                </a:solidFill>
                <a:ea typeface="Poppins Light"/>
                <a:sym typeface="Poppins Light"/>
              </a:rPr>
              <a:t>  Women are doing more unpaid work than men.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solidFill>
                <a:srgbClr val="163E49"/>
              </a:solidFill>
              <a:ea typeface="Poppins Light"/>
              <a:sym typeface="Poppi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163E49"/>
                </a:solidFill>
                <a:ea typeface="Poppins Light"/>
                <a:sym typeface="Poppins Light"/>
              </a:rPr>
              <a:t>Women that handle both household and office experience more stress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163E49"/>
                </a:solidFill>
                <a:ea typeface="Poppins Light"/>
                <a:sym typeface="Poppins Light"/>
              </a:rPr>
              <a:t>and as there is inequality in health care expenditure Women can't take advantage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163E49"/>
                </a:solidFill>
                <a:ea typeface="Poppins Light"/>
                <a:sym typeface="Poppins Light"/>
              </a:rPr>
              <a:t>of health care facility.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163E49"/>
                </a:solidFill>
                <a:ea typeface="Poppins Light"/>
                <a:sym typeface="Poppins Light"/>
              </a:rPr>
              <a:t>This is the reason we need gender equality and sustainability.</a:t>
            </a:r>
          </a:p>
        </p:txBody>
      </p:sp>
      <p:sp>
        <p:nvSpPr>
          <p:cNvPr id="381" name="Google Shape;381;p40"/>
          <p:cNvSpPr/>
          <p:nvPr/>
        </p:nvSpPr>
        <p:spPr>
          <a:xfrm>
            <a:off x="1386114" y="303227"/>
            <a:ext cx="6545943" cy="30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u="sng" dirty="0">
                <a:solidFill>
                  <a:srgbClr val="163E49"/>
                </a:solidFill>
                <a:ea typeface="Poppins SemiBold"/>
                <a:sym typeface="Poppins SemiBold"/>
              </a:rPr>
              <a:t>Gender Inequality</a:t>
            </a:r>
            <a:endParaRPr sz="2000" b="1" u="sng" dirty="0">
              <a:solidFill>
                <a:srgbClr val="163E49"/>
              </a:solidFill>
              <a:ea typeface="Poppins SemiBold"/>
              <a:sym typeface="Poppins SemiBold"/>
            </a:endParaRPr>
          </a:p>
        </p:txBody>
      </p:sp>
      <p:sp>
        <p:nvSpPr>
          <p:cNvPr id="393" name="Google Shape;393;p40"/>
          <p:cNvSpPr txBox="1"/>
          <p:nvPr/>
        </p:nvSpPr>
        <p:spPr>
          <a:xfrm>
            <a:off x="3472156" y="3126980"/>
            <a:ext cx="2028759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63E4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4" name="Google Shape;394;p40"/>
          <p:cNvSpPr/>
          <p:nvPr/>
        </p:nvSpPr>
        <p:spPr>
          <a:xfrm>
            <a:off x="3557621" y="2797795"/>
            <a:ext cx="2028759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163E49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679C8D-54C6-4BDE-A032-0BFF84728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9" y="789170"/>
            <a:ext cx="4248535" cy="2239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F9CABF-A893-4557-995E-5A3470F5C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692" y="806127"/>
            <a:ext cx="3811851" cy="2234563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7BFA00D5-8FC2-4054-AC27-2AF9229E3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86" y="-61094"/>
            <a:ext cx="1285194" cy="5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>
            <a:extLst>
              <a:ext uri="{FF2B5EF4-FFF2-40B4-BE49-F238E27FC236}">
                <a16:creationId xmlns:a16="http://schemas.microsoft.com/office/drawing/2014/main" id="{494CFAC2-CC4F-4B9C-A6D6-B0FF7292026D}"/>
              </a:ext>
            </a:extLst>
          </p:cNvPr>
          <p:cNvSpPr txBox="1"/>
          <p:nvPr/>
        </p:nvSpPr>
        <p:spPr>
          <a:xfrm>
            <a:off x="1770063" y="2289175"/>
            <a:ext cx="2312987" cy="669925"/>
          </a:xfrm>
          <a:prstGeom prst="rect">
            <a:avLst/>
          </a:prstGeom>
          <a:noFill/>
          <a:ln>
            <a:noFill/>
          </a:ln>
        </p:spPr>
        <p:txBody>
          <a:bodyPr spcFirstLastPara="1" lIns="68575" tIns="34275" rIns="68575" bIns="34275">
            <a:spAutoFit/>
          </a:bodyPr>
          <a:lstStyle/>
          <a:p>
            <a:pPr marL="127000" indent="-1333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163E49"/>
              </a:buClr>
              <a:buSzPts val="1100"/>
              <a:buFont typeface="Noto Sans Symbols"/>
              <a:buChar char="▪"/>
              <a:defRPr/>
            </a:pPr>
            <a:r>
              <a:rPr lang="en-IN" kern="0" dirty="0">
                <a:solidFill>
                  <a:srgbClr val="163E49"/>
                </a:solidFill>
                <a:ea typeface="Poppins Light"/>
                <a:sym typeface="Poppins Light"/>
              </a:rPr>
              <a:t>Stroke definition.</a:t>
            </a:r>
          </a:p>
          <a:p>
            <a:pPr marL="127000" indent="-1333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163E49"/>
              </a:buClr>
              <a:buSzPts val="1100"/>
              <a:buFont typeface="Noto Sans Symbols"/>
              <a:buChar char="▪"/>
              <a:defRPr/>
            </a:pPr>
            <a:r>
              <a:rPr lang="en-IN" kern="0" dirty="0">
                <a:solidFill>
                  <a:srgbClr val="163E49"/>
                </a:solidFill>
                <a:ea typeface="Poppins Light"/>
                <a:sym typeface="Poppins Light"/>
              </a:rPr>
              <a:t>Stroke symptom</a:t>
            </a:r>
            <a:r>
              <a:rPr lang="en-IN" sz="1100" kern="0" dirty="0">
                <a:solidFill>
                  <a:srgbClr val="163E49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163E49"/>
              </a:buClr>
              <a:buSzPts val="1100"/>
              <a:buFont typeface="Arial"/>
              <a:buNone/>
              <a:defRPr/>
            </a:pPr>
            <a:endParaRPr lang="en-IN" sz="1100" kern="0" dirty="0">
              <a:solidFill>
                <a:srgbClr val="163E4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435" name="Google Shape;199;p27">
            <a:extLst>
              <a:ext uri="{FF2B5EF4-FFF2-40B4-BE49-F238E27FC236}">
                <a16:creationId xmlns:a16="http://schemas.microsoft.com/office/drawing/2014/main" id="{49763B63-ABCE-4C0C-9CA2-FACB1B3A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1841500"/>
            <a:ext cx="23129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/>
              <a:t>What is Stroke</a:t>
            </a:r>
          </a:p>
          <a:p>
            <a:pPr eaLnBrk="1" hangingPunct="1"/>
            <a:endParaRPr lang="en-US" altLang="en-US" sz="1200" dirty="0">
              <a:solidFill>
                <a:srgbClr val="163E49"/>
              </a:solidFill>
              <a:latin typeface="Poppins SemiBold" panose="00000700000000000000" pitchFamily="2" charset="0"/>
              <a:sym typeface="Poppins SemiBold" panose="00000700000000000000" pitchFamily="2" charset="0"/>
            </a:endParaRPr>
          </a:p>
        </p:txBody>
      </p:sp>
      <p:sp>
        <p:nvSpPr>
          <p:cNvPr id="18436" name="Google Shape;200;p27">
            <a:extLst>
              <a:ext uri="{FF2B5EF4-FFF2-40B4-BE49-F238E27FC236}">
                <a16:creationId xmlns:a16="http://schemas.microsoft.com/office/drawing/2014/main" id="{FB351406-9585-44E7-BD91-AD9EE1544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1822450"/>
            <a:ext cx="12461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dirty="0">
                <a:solidFill>
                  <a:srgbClr val="163E49"/>
                </a:solidFill>
                <a:latin typeface="Poppins SemiBold" panose="00000700000000000000" pitchFamily="2" charset="0"/>
                <a:ea typeface="굴림" panose="020B0503020000020004" pitchFamily="34" charset="-127"/>
                <a:sym typeface="Poppins SemiBold" panose="00000700000000000000" pitchFamily="2" charset="0"/>
              </a:rPr>
              <a:t>01</a:t>
            </a:r>
            <a:endParaRPr lang="en-US" altLang="en-US" sz="2100" dirty="0">
              <a:solidFill>
                <a:srgbClr val="163E49"/>
              </a:solidFill>
              <a:latin typeface="Poppins SemiBold" panose="00000700000000000000" pitchFamily="2" charset="0"/>
              <a:sym typeface="Poppins SemiBold" panose="00000700000000000000" pitchFamily="2" charset="0"/>
            </a:endParaRPr>
          </a:p>
        </p:txBody>
      </p:sp>
      <p:sp>
        <p:nvSpPr>
          <p:cNvPr id="201" name="Google Shape;201;p27">
            <a:extLst>
              <a:ext uri="{FF2B5EF4-FFF2-40B4-BE49-F238E27FC236}">
                <a16:creationId xmlns:a16="http://schemas.microsoft.com/office/drawing/2014/main" id="{E6E6FE63-751A-4415-AA40-10E64A6C9466}"/>
              </a:ext>
            </a:extLst>
          </p:cNvPr>
          <p:cNvSpPr txBox="1"/>
          <p:nvPr/>
        </p:nvSpPr>
        <p:spPr>
          <a:xfrm>
            <a:off x="1770063" y="4179888"/>
            <a:ext cx="2312988" cy="669384"/>
          </a:xfrm>
          <a:prstGeom prst="rect">
            <a:avLst/>
          </a:prstGeom>
          <a:noFill/>
          <a:ln>
            <a:noFill/>
          </a:ln>
        </p:spPr>
        <p:txBody>
          <a:bodyPr spcFirstLastPara="1" lIns="68575" tIns="34275" rIns="68575" bIns="34275">
            <a:spAutoFit/>
          </a:bodyPr>
          <a:lstStyle/>
          <a:p>
            <a:pPr marL="127000" indent="-1333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163E49"/>
              </a:buClr>
              <a:buSzPts val="1100"/>
              <a:buFont typeface="Noto Sans Symbols"/>
              <a:buChar char="▪"/>
              <a:defRPr/>
            </a:pPr>
            <a:r>
              <a:rPr lang="en-IN" kern="0" dirty="0">
                <a:solidFill>
                  <a:srgbClr val="163E49"/>
                </a:solidFill>
                <a:ea typeface="Poppins Light"/>
                <a:sym typeface="Poppins Light"/>
              </a:rPr>
              <a:t>About Azure Technology.</a:t>
            </a:r>
          </a:p>
          <a:p>
            <a:pPr marL="127000" indent="-1333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163E49"/>
              </a:buClr>
              <a:buSzPts val="1100"/>
              <a:buFont typeface="Noto Sans Symbols"/>
              <a:buChar char="▪"/>
              <a:defRPr/>
            </a:pPr>
            <a:r>
              <a:rPr lang="en-IN" kern="0" dirty="0">
                <a:solidFill>
                  <a:srgbClr val="163E49"/>
                </a:solidFill>
                <a:ea typeface="Poppins Light"/>
                <a:sym typeface="Poppins Light"/>
              </a:rPr>
              <a:t>Analysis the data</a:t>
            </a:r>
            <a:r>
              <a:rPr lang="en-IN" sz="1100" kern="0" dirty="0">
                <a:solidFill>
                  <a:srgbClr val="163E49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163E49"/>
              </a:buClr>
              <a:buSzPts val="1100"/>
              <a:buFont typeface="Arial"/>
              <a:buNone/>
              <a:defRPr/>
            </a:pPr>
            <a:r>
              <a:rPr lang="en-IN" sz="1100" kern="0" dirty="0">
                <a:solidFill>
                  <a:srgbClr val="163E49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sz="1100" kern="0" dirty="0">
              <a:solidFill>
                <a:srgbClr val="163E4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438" name="Google Shape;202;p27">
            <a:extLst>
              <a:ext uri="{FF2B5EF4-FFF2-40B4-BE49-F238E27FC236}">
                <a16:creationId xmlns:a16="http://schemas.microsoft.com/office/drawing/2014/main" id="{82224A5F-138B-4682-B7CD-A0B08B5CA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538" y="3336654"/>
            <a:ext cx="3109005" cy="66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 dirty="0">
                <a:solidFill>
                  <a:srgbClr val="163E49"/>
                </a:solidFill>
                <a:latin typeface="Poppins SemiBold" panose="00000700000000000000" pitchFamily="2" charset="0"/>
                <a:sym typeface="Poppins SemiBold" panose="00000700000000000000" pitchFamily="2" charset="0"/>
              </a:rPr>
              <a:t>Azure Technology for </a:t>
            </a:r>
          </a:p>
          <a:p>
            <a:pPr eaLnBrk="1" hangingPunct="1"/>
            <a:r>
              <a:rPr lang="en-IN" altLang="en-US" sz="2000" b="1" dirty="0">
                <a:solidFill>
                  <a:srgbClr val="163E49"/>
                </a:solidFill>
                <a:latin typeface="Poppins SemiBold" panose="00000700000000000000" pitchFamily="2" charset="0"/>
                <a:sym typeface="Poppins SemiBold" panose="00000700000000000000" pitchFamily="2" charset="0"/>
              </a:rPr>
              <a:t>Analysis</a:t>
            </a:r>
            <a:endParaRPr lang="en-US" altLang="en-US" sz="2000" b="1" dirty="0">
              <a:solidFill>
                <a:srgbClr val="163E49"/>
              </a:solidFill>
              <a:latin typeface="Poppins SemiBold" panose="00000700000000000000" pitchFamily="2" charset="0"/>
              <a:sym typeface="Poppins SemiBold" panose="00000700000000000000" pitchFamily="2" charset="0"/>
            </a:endParaRPr>
          </a:p>
        </p:txBody>
      </p:sp>
      <p:sp>
        <p:nvSpPr>
          <p:cNvPr id="18439" name="Google Shape;203;p27">
            <a:extLst>
              <a:ext uri="{FF2B5EF4-FFF2-40B4-BE49-F238E27FC236}">
                <a16:creationId xmlns:a16="http://schemas.microsoft.com/office/drawing/2014/main" id="{C713AF75-E5AF-47A4-A0F6-1DDCFA17C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1824038"/>
            <a:ext cx="1246188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dirty="0">
                <a:solidFill>
                  <a:srgbClr val="163E49"/>
                </a:solidFill>
                <a:latin typeface="Poppins SemiBold" panose="00000700000000000000" pitchFamily="2" charset="0"/>
                <a:ea typeface="굴림" panose="020B0503020000020004" pitchFamily="34" charset="-127"/>
                <a:sym typeface="Poppins SemiBold" panose="00000700000000000000" pitchFamily="2" charset="0"/>
              </a:rPr>
              <a:t>02</a:t>
            </a:r>
            <a:endParaRPr lang="en-US" altLang="en-US" sz="2100" dirty="0">
              <a:solidFill>
                <a:srgbClr val="163E49"/>
              </a:solidFill>
              <a:latin typeface="Poppins SemiBold" panose="00000700000000000000" pitchFamily="2" charset="0"/>
              <a:sym typeface="Poppins SemiBold" panose="00000700000000000000" pitchFamily="2" charset="0"/>
            </a:endParaRPr>
          </a:p>
        </p:txBody>
      </p:sp>
      <p:sp>
        <p:nvSpPr>
          <p:cNvPr id="18440" name="Google Shape;204;p27">
            <a:extLst>
              <a:ext uri="{FF2B5EF4-FFF2-40B4-BE49-F238E27FC236}">
                <a16:creationId xmlns:a16="http://schemas.microsoft.com/office/drawing/2014/main" id="{B23BA962-8CD5-4BF2-B119-E19984203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2293938"/>
            <a:ext cx="2312988" cy="50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 marL="127000" indent="-1333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163E49"/>
              </a:buClr>
              <a:buSzPts val="1100"/>
              <a:buFont typeface="Noto Sans Symbols"/>
              <a:buChar char="▪"/>
            </a:pPr>
            <a:r>
              <a:rPr lang="en-IN" altLang="en-US" dirty="0">
                <a:solidFill>
                  <a:srgbClr val="163E49"/>
                </a:solidFill>
                <a:sym typeface="Poppins Light" panose="00000400000000000000" pitchFamily="2" charset="0"/>
              </a:rPr>
              <a:t>Steps of work process</a:t>
            </a:r>
          </a:p>
          <a:p>
            <a:pPr eaLnBrk="1" hangingPunct="1">
              <a:buClr>
                <a:srgbClr val="163E49"/>
              </a:buClr>
              <a:buSzPts val="1100"/>
              <a:buFont typeface="Noto Sans Symbols"/>
              <a:buChar char="▪"/>
            </a:pPr>
            <a:r>
              <a:rPr lang="en-IN" altLang="en-US" dirty="0">
                <a:solidFill>
                  <a:srgbClr val="163E49"/>
                </a:solidFill>
                <a:sym typeface="Poppins Light" panose="00000400000000000000" pitchFamily="2" charset="0"/>
              </a:rPr>
              <a:t>There mention Algorithm</a:t>
            </a:r>
            <a:endParaRPr lang="en-US" altLang="en-US" dirty="0">
              <a:solidFill>
                <a:srgbClr val="163E49"/>
              </a:solidFill>
              <a:sym typeface="Poppins Light" panose="00000400000000000000" pitchFamily="2" charset="0"/>
            </a:endParaRPr>
          </a:p>
        </p:txBody>
      </p:sp>
      <p:sp>
        <p:nvSpPr>
          <p:cNvPr id="18441" name="Google Shape;205;p27">
            <a:extLst>
              <a:ext uri="{FF2B5EF4-FFF2-40B4-BE49-F238E27FC236}">
                <a16:creationId xmlns:a16="http://schemas.microsoft.com/office/drawing/2014/main" id="{67D0264C-96CB-49DD-91F3-1665AB02B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288" y="1811743"/>
            <a:ext cx="259828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 dirty="0">
                <a:solidFill>
                  <a:srgbClr val="163E49"/>
                </a:solidFill>
                <a:latin typeface="Poppins SemiBold" panose="00000700000000000000" pitchFamily="2" charset="0"/>
                <a:sym typeface="Poppins SemiBold" panose="00000700000000000000" pitchFamily="2" charset="0"/>
              </a:rPr>
              <a:t>Model Flow Chart</a:t>
            </a:r>
            <a:endParaRPr lang="en-US" altLang="en-US" sz="2000" b="1" dirty="0">
              <a:solidFill>
                <a:srgbClr val="163E49"/>
              </a:solidFill>
              <a:latin typeface="Poppins SemiBold" panose="00000700000000000000" pitchFamily="2" charset="0"/>
              <a:sym typeface="Poppins SemiBold" panose="00000700000000000000" pitchFamily="2" charset="0"/>
            </a:endParaRPr>
          </a:p>
        </p:txBody>
      </p:sp>
      <p:sp>
        <p:nvSpPr>
          <p:cNvPr id="18442" name="Google Shape;206;p27">
            <a:extLst>
              <a:ext uri="{FF2B5EF4-FFF2-40B4-BE49-F238E27FC236}">
                <a16:creationId xmlns:a16="http://schemas.microsoft.com/office/drawing/2014/main" id="{09741D04-2EE6-4330-9369-AFBF0BABF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953" y="3354275"/>
            <a:ext cx="1246188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dirty="0">
                <a:solidFill>
                  <a:srgbClr val="163E49"/>
                </a:solidFill>
                <a:latin typeface="Poppins SemiBold" panose="00000700000000000000" pitchFamily="2" charset="0"/>
                <a:ea typeface="굴림" panose="020B0503020000020004" pitchFamily="34" charset="-127"/>
                <a:sym typeface="Poppins SemiBold" panose="00000700000000000000" pitchFamily="2" charset="0"/>
              </a:rPr>
              <a:t>03</a:t>
            </a:r>
            <a:endParaRPr lang="en-US" altLang="en-US" sz="2100" dirty="0">
              <a:solidFill>
                <a:srgbClr val="163E49"/>
              </a:solidFill>
              <a:latin typeface="Poppins SemiBold" panose="00000700000000000000" pitchFamily="2" charset="0"/>
              <a:sym typeface="Poppins SemiBold" panose="00000700000000000000" pitchFamily="2" charset="0"/>
            </a:endParaRPr>
          </a:p>
        </p:txBody>
      </p:sp>
      <p:sp>
        <p:nvSpPr>
          <p:cNvPr id="18443" name="Google Shape;207;p27">
            <a:extLst>
              <a:ext uri="{FF2B5EF4-FFF2-40B4-BE49-F238E27FC236}">
                <a16:creationId xmlns:a16="http://schemas.microsoft.com/office/drawing/2014/main" id="{CB8F7287-CFF9-4D09-9AB2-91A2F5CF2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1" y="4132534"/>
            <a:ext cx="2726870" cy="50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5" tIns="34275" rIns="68575" bIns="34275">
            <a:spAutoFit/>
          </a:bodyPr>
          <a:lstStyle>
            <a:lvl1pPr marL="127000" indent="-1333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163E49"/>
              </a:buClr>
              <a:buSzPts val="1100"/>
              <a:buFont typeface="Noto Sans Symbols"/>
              <a:buChar char="▪"/>
            </a:pPr>
            <a:r>
              <a:rPr lang="en-IN" altLang="en-US" dirty="0">
                <a:solidFill>
                  <a:srgbClr val="163E49"/>
                </a:solidFill>
                <a:sym typeface="Poppins Light" panose="00000400000000000000" pitchFamily="2" charset="0"/>
              </a:rPr>
              <a:t>Take solution after analysis</a:t>
            </a:r>
          </a:p>
          <a:p>
            <a:pPr eaLnBrk="1" hangingPunct="1">
              <a:buClr>
                <a:srgbClr val="163E49"/>
              </a:buClr>
              <a:buSzPts val="1100"/>
              <a:buFont typeface="Noto Sans Symbols"/>
              <a:buChar char="▪"/>
            </a:pPr>
            <a:r>
              <a:rPr lang="en-IN" altLang="en-US" dirty="0">
                <a:solidFill>
                  <a:srgbClr val="163E49"/>
                </a:solidFill>
                <a:sym typeface="Poppins Light" panose="00000400000000000000" pitchFamily="2" charset="0"/>
              </a:rPr>
              <a:t>About Web Application</a:t>
            </a:r>
            <a:endParaRPr lang="en-US" altLang="en-US" dirty="0">
              <a:solidFill>
                <a:srgbClr val="163E49"/>
              </a:solidFill>
              <a:sym typeface="Poppins Light" panose="00000400000000000000" pitchFamily="2" charset="0"/>
            </a:endParaRPr>
          </a:p>
        </p:txBody>
      </p:sp>
      <p:sp>
        <p:nvSpPr>
          <p:cNvPr id="18444" name="Google Shape;208;p27">
            <a:extLst>
              <a:ext uri="{FF2B5EF4-FFF2-40B4-BE49-F238E27FC236}">
                <a16:creationId xmlns:a16="http://schemas.microsoft.com/office/drawing/2014/main" id="{A2345614-6575-4A90-B660-875C0CD10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288" y="3336654"/>
            <a:ext cx="3171598" cy="50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dirty="0">
                <a:solidFill>
                  <a:srgbClr val="163E49"/>
                </a:solidFill>
                <a:latin typeface="Poppins SemiBold" panose="00000700000000000000" pitchFamily="2" charset="0"/>
                <a:sym typeface="Poppins SemiBold" panose="00000700000000000000" pitchFamily="2" charset="0"/>
              </a:rPr>
              <a:t>Azure Web Application for Solution</a:t>
            </a:r>
            <a:endParaRPr lang="en-US" altLang="en-US" sz="2000" dirty="0">
              <a:solidFill>
                <a:srgbClr val="163E49"/>
              </a:solidFill>
              <a:latin typeface="Poppins SemiBold" panose="00000700000000000000" pitchFamily="2" charset="0"/>
              <a:sym typeface="Poppins SemiBold" panose="00000700000000000000" pitchFamily="2" charset="0"/>
            </a:endParaRPr>
          </a:p>
        </p:txBody>
      </p:sp>
      <p:sp>
        <p:nvSpPr>
          <p:cNvPr id="18445" name="Google Shape;209;p27">
            <a:extLst>
              <a:ext uri="{FF2B5EF4-FFF2-40B4-BE49-F238E27FC236}">
                <a16:creationId xmlns:a16="http://schemas.microsoft.com/office/drawing/2014/main" id="{82F1AE13-4F6B-416C-BF94-8D91B4CB0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3354275"/>
            <a:ext cx="1246188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dirty="0">
                <a:solidFill>
                  <a:srgbClr val="163E49"/>
                </a:solidFill>
                <a:latin typeface="Poppins SemiBold" panose="00000700000000000000" pitchFamily="2" charset="0"/>
                <a:ea typeface="굴림" panose="020B0503020000020004" pitchFamily="34" charset="-127"/>
                <a:sym typeface="Poppins SemiBold" panose="00000700000000000000" pitchFamily="2" charset="0"/>
              </a:rPr>
              <a:t>04</a:t>
            </a:r>
            <a:endParaRPr lang="en-US" altLang="en-US" sz="2100" dirty="0">
              <a:solidFill>
                <a:srgbClr val="163E49"/>
              </a:solidFill>
              <a:latin typeface="Poppins SemiBold" panose="00000700000000000000" pitchFamily="2" charset="0"/>
              <a:sym typeface="Poppins SemiBold" panose="00000700000000000000" pitchFamily="2" charset="0"/>
            </a:endParaRPr>
          </a:p>
        </p:txBody>
      </p:sp>
      <p:sp>
        <p:nvSpPr>
          <p:cNvPr id="18446" name="Google Shape;210;p27">
            <a:extLst>
              <a:ext uri="{FF2B5EF4-FFF2-40B4-BE49-F238E27FC236}">
                <a16:creationId xmlns:a16="http://schemas.microsoft.com/office/drawing/2014/main" id="{FA6DE7AA-F955-4775-B3D9-10342B635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914" y="653274"/>
            <a:ext cx="506571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700" u="sng" dirty="0">
                <a:solidFill>
                  <a:srgbClr val="163E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ea typeface="굴림" panose="020B0503020000020004" pitchFamily="34" charset="-127"/>
                <a:sym typeface="Poppins SemiBold" panose="00000700000000000000" pitchFamily="2" charset="0"/>
              </a:rPr>
              <a:t>AGENDA</a:t>
            </a:r>
            <a:endParaRPr lang="en-US" altLang="en-US" sz="2700" u="sng" dirty="0">
              <a:solidFill>
                <a:srgbClr val="163E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SemiBold" panose="00000700000000000000" pitchFamily="2" charset="0"/>
              <a:sym typeface="Poppins SemiBold" panose="00000700000000000000" pitchFamily="2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079FED6-5EAD-4E15-A293-1832C99B7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9" y="0"/>
            <a:ext cx="1285194" cy="5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356;p39">
            <a:extLst>
              <a:ext uri="{FF2B5EF4-FFF2-40B4-BE49-F238E27FC236}">
                <a16:creationId xmlns:a16="http://schemas.microsoft.com/office/drawing/2014/main" id="{B8F0959E-328D-4CC1-88EF-3B3238F6A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107" y="623888"/>
            <a:ext cx="5295900" cy="68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u="sng" dirty="0">
                <a:solidFill>
                  <a:srgbClr val="163E49"/>
                </a:solidFill>
                <a:latin typeface="Damion" panose="020B0604020202020204" charset="0"/>
                <a:ea typeface="굴림" panose="020B0503020000020004" pitchFamily="34" charset="-127"/>
                <a:sym typeface="Damion" panose="020B0604020202020204" charset="0"/>
              </a:rPr>
              <a:t>About dataset </a:t>
            </a:r>
            <a:endParaRPr lang="en-US" altLang="en-US" sz="4000" u="sng" dirty="0"/>
          </a:p>
        </p:txBody>
      </p:sp>
      <p:sp>
        <p:nvSpPr>
          <p:cNvPr id="43011" name="Google Shape;357;p39">
            <a:extLst>
              <a:ext uri="{FF2B5EF4-FFF2-40B4-BE49-F238E27FC236}">
                <a16:creationId xmlns:a16="http://schemas.microsoft.com/office/drawing/2014/main" id="{C1EA8109-2780-477C-8E6A-398F7D601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191" y="1706222"/>
            <a:ext cx="6022068" cy="3193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5" tIns="34275" rIns="68575" bIns="34275">
            <a:spAutoFit/>
          </a:bodyPr>
          <a:lstStyle>
            <a:lvl1pPr marL="215900" indent="-2222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200000"/>
              </a:lnSpc>
              <a:buClr>
                <a:srgbClr val="163E49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163E49"/>
                </a:solidFill>
                <a:latin typeface="Arial Nova Cond" panose="020B0604020202020204" pitchFamily="34" charset="0"/>
                <a:sym typeface="Poppins Light" panose="00000400000000000000" pitchFamily="2" charset="0"/>
              </a:rPr>
              <a:t>We downloaded the dataset form Kaggle.</a:t>
            </a:r>
          </a:p>
          <a:p>
            <a:pPr marL="285750" indent="-285750" eaLnBrk="1" hangingPunct="1">
              <a:lnSpc>
                <a:spcPct val="200000"/>
              </a:lnSpc>
              <a:buClr>
                <a:srgbClr val="163E49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163E49"/>
                </a:solidFill>
                <a:latin typeface="Arial Nova Cond" panose="020B0604020202020204" pitchFamily="34" charset="0"/>
                <a:sym typeface="Poppins Light" panose="00000400000000000000" pitchFamily="2" charset="0"/>
              </a:rPr>
              <a:t>The data contains 2994 records. </a:t>
            </a:r>
          </a:p>
          <a:p>
            <a:pPr marL="285750" indent="-285750" eaLnBrk="1" hangingPunct="1">
              <a:lnSpc>
                <a:spcPct val="200000"/>
              </a:lnSpc>
              <a:buClr>
                <a:srgbClr val="163E49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163E49"/>
                </a:solidFill>
                <a:latin typeface="Arial Nova Cond" panose="020B0604020202020204" pitchFamily="34" charset="0"/>
                <a:sym typeface="Poppins Light" panose="00000400000000000000" pitchFamily="2" charset="0"/>
              </a:rPr>
              <a:t>There are 12 features in the dataset like hypertension, BMI, Smoking habits, Residence type , work profession etc. </a:t>
            </a:r>
          </a:p>
          <a:p>
            <a:pPr marL="285750" indent="-285750" eaLnBrk="1" hangingPunct="1">
              <a:lnSpc>
                <a:spcPct val="200000"/>
              </a:lnSpc>
              <a:buClr>
                <a:srgbClr val="163E49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rgbClr val="163E49"/>
                </a:solidFill>
                <a:latin typeface="Arial Nova Cond" panose="020B0604020202020204" pitchFamily="34" charset="0"/>
                <a:sym typeface="Poppins Light" panose="00000400000000000000" pitchFamily="2" charset="0"/>
              </a:rPr>
              <a:t>Here we are comparing having stroke and not having stroke in a women.</a:t>
            </a:r>
          </a:p>
          <a:p>
            <a:pPr eaLnBrk="1" hangingPunct="1">
              <a:buClr>
                <a:srgbClr val="163E49"/>
              </a:buClr>
              <a:buSzPts val="1100"/>
              <a:buFont typeface="Arial" panose="020B0604020202020204" pitchFamily="34" charset="0"/>
              <a:buChar char="•"/>
            </a:pPr>
            <a:endParaRPr lang="en-US" altLang="en-US" sz="1100" dirty="0">
              <a:solidFill>
                <a:srgbClr val="163E49"/>
              </a:solidFill>
              <a:latin typeface="Poppins Light" panose="00000400000000000000" pitchFamily="2" charset="0"/>
              <a:sym typeface="Poppins Light" panose="00000400000000000000" pitchFamily="2" charset="0"/>
            </a:endParaRPr>
          </a:p>
        </p:txBody>
      </p:sp>
      <p:sp>
        <p:nvSpPr>
          <p:cNvPr id="43012" name="Google Shape;358;p39">
            <a:extLst>
              <a:ext uri="{FF2B5EF4-FFF2-40B4-BE49-F238E27FC236}">
                <a16:creationId xmlns:a16="http://schemas.microsoft.com/office/drawing/2014/main" id="{CEBF3ECB-0D95-418C-B93A-90C1F6688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0" y="1831975"/>
            <a:ext cx="27749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500" dirty="0">
              <a:solidFill>
                <a:srgbClr val="163E49"/>
              </a:solidFill>
              <a:latin typeface="Poppins SemiBold" panose="00000700000000000000" pitchFamily="2" charset="0"/>
              <a:sym typeface="Poppins SemiBold" panose="00000700000000000000" pitchFamily="2" charset="0"/>
            </a:endParaRPr>
          </a:p>
        </p:txBody>
      </p:sp>
      <p:sp>
        <p:nvSpPr>
          <p:cNvPr id="43018" name="Google Shape;364;p39">
            <a:extLst>
              <a:ext uri="{FF2B5EF4-FFF2-40B4-BE49-F238E27FC236}">
                <a16:creationId xmlns:a16="http://schemas.microsoft.com/office/drawing/2014/main" id="{6B3BBE06-D9A0-4C52-AFD3-D7CDEA079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0" y="3340100"/>
            <a:ext cx="27749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500" dirty="0">
              <a:solidFill>
                <a:srgbClr val="163E49"/>
              </a:solidFill>
              <a:latin typeface="Poppins SemiBold" panose="00000700000000000000" pitchFamily="2" charset="0"/>
              <a:sym typeface="Poppins SemiBold" panose="00000700000000000000" pitchFamily="2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1475755-60B4-401F-B3A6-F1F7C3060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635" y="0"/>
            <a:ext cx="1285194" cy="5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Google Shape;252;p31">
            <a:extLst>
              <a:ext uri="{FF2B5EF4-FFF2-40B4-BE49-F238E27FC236}">
                <a16:creationId xmlns:a16="http://schemas.microsoft.com/office/drawing/2014/main" id="{07F2EE0A-5457-4CED-8A1C-ED6EE81C42C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932" y="0"/>
            <a:ext cx="51784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Google Shape;255;p31">
            <a:extLst>
              <a:ext uri="{FF2B5EF4-FFF2-40B4-BE49-F238E27FC236}">
                <a16:creationId xmlns:a16="http://schemas.microsoft.com/office/drawing/2014/main" id="{440A963E-30AE-4213-A3C4-1BFD2E35E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1" y="404425"/>
            <a:ext cx="35337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400" dirty="0">
                <a:solidFill>
                  <a:srgbClr val="163E49"/>
                </a:solidFill>
                <a:latin typeface="Poppins SemiBold" panose="00000700000000000000" pitchFamily="2" charset="0"/>
                <a:sym typeface="Poppins SemiBold" panose="00000700000000000000" pitchFamily="2" charset="0"/>
              </a:rPr>
              <a:t>What is Stroke?</a:t>
            </a:r>
            <a:endParaRPr lang="en-US" altLang="en-US" sz="2400" dirty="0">
              <a:solidFill>
                <a:srgbClr val="163E49"/>
              </a:solidFill>
              <a:latin typeface="Poppins SemiBold" panose="00000700000000000000" pitchFamily="2" charset="0"/>
              <a:sym typeface="Poppins SemiBold" panose="00000700000000000000" pitchFamily="2" charset="0"/>
            </a:endParaRPr>
          </a:p>
        </p:txBody>
      </p:sp>
      <p:sp>
        <p:nvSpPr>
          <p:cNvPr id="20484" name="Google Shape;256;p31">
            <a:extLst>
              <a:ext uri="{FF2B5EF4-FFF2-40B4-BE49-F238E27FC236}">
                <a16:creationId xmlns:a16="http://schemas.microsoft.com/office/drawing/2014/main" id="{DDF94B62-0641-4E80-961C-679A10FF7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1068870"/>
            <a:ext cx="4368800" cy="36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1800" dirty="0"/>
              <a:t>A stroke, sometimes called a brain attack, happens when blood flow to an area of the brain is blocked or when a blood vessel in the brain bursts.</a:t>
            </a:r>
          </a:p>
          <a:p>
            <a:pPr eaLnBrk="1" hangingPunct="1"/>
            <a:endParaRPr lang="en-IN" altLang="en-US" sz="1800" dirty="0"/>
          </a:p>
          <a:p>
            <a:pPr eaLnBrk="1" hangingPunct="1"/>
            <a:r>
              <a:rPr lang="en-US" altLang="en-US" sz="1800" b="1" dirty="0"/>
              <a:t>Symptoms of stroke: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111111"/>
                </a:solidFill>
                <a:effectLst/>
              </a:rPr>
              <a:t>Problems seeing in one or both eyes.</a:t>
            </a:r>
            <a:r>
              <a:rPr lang="en-US" altLang="en-US" sz="1800" dirty="0"/>
              <a:t>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111111"/>
                </a:solidFill>
                <a:effectLst/>
              </a:rPr>
              <a:t>Headache.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111111"/>
                </a:solidFill>
                <a:effectLst/>
              </a:rPr>
              <a:t>Trouble speaking and understanding what others are saying.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111111"/>
                </a:solidFill>
                <a:effectLst/>
              </a:rPr>
              <a:t>Paralysis or numbness of the face, arm or leg.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111111"/>
                </a:solidFill>
                <a:effectLst/>
              </a:rPr>
              <a:t>Trouble walking.</a:t>
            </a:r>
            <a:endParaRPr lang="en-US" altLang="en-US" sz="1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23EBB4-5B97-49FC-8734-A9F87A096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721" y="-116886"/>
            <a:ext cx="1285194" cy="5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229;p29">
            <a:extLst>
              <a:ext uri="{FF2B5EF4-FFF2-40B4-BE49-F238E27FC236}">
                <a16:creationId xmlns:a16="http://schemas.microsoft.com/office/drawing/2014/main" id="{1880D143-7D2D-4C9A-BA5C-7ECCA20B4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402" y="1906198"/>
            <a:ext cx="5205412" cy="133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4100" dirty="0">
                <a:solidFill>
                  <a:srgbClr val="163E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sym typeface="Poppins SemiBold" panose="00000700000000000000" pitchFamily="2" charset="0"/>
              </a:rPr>
              <a:t>Azure Machine Learning 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1FB41C-C906-4332-9C11-6D91CFB13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4" y="0"/>
            <a:ext cx="1285194" cy="5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215;p28">
            <a:extLst>
              <a:ext uri="{FF2B5EF4-FFF2-40B4-BE49-F238E27FC236}">
                <a16:creationId xmlns:a16="http://schemas.microsoft.com/office/drawing/2014/main" id="{F42852C4-BAC2-425C-A4E1-08824B6C3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594" y="314326"/>
            <a:ext cx="50482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400" u="sng" dirty="0">
                <a:solidFill>
                  <a:srgbClr val="163E49"/>
                </a:solidFill>
                <a:latin typeface="Poppins SemiBold" panose="00000700000000000000" pitchFamily="2" charset="0"/>
                <a:sym typeface="Poppins SemiBold" panose="00000700000000000000" pitchFamily="2" charset="0"/>
              </a:rPr>
              <a:t>Model Flow Chart</a:t>
            </a:r>
            <a:endParaRPr lang="en-US" altLang="en-US" sz="2400" u="sng" dirty="0">
              <a:solidFill>
                <a:srgbClr val="163E49"/>
              </a:solidFill>
              <a:latin typeface="Poppins SemiBold" panose="00000700000000000000" pitchFamily="2" charset="0"/>
              <a:sym typeface="Poppins SemiBold" panose="00000700000000000000" pitchFamily="2" charset="0"/>
            </a:endParaRPr>
          </a:p>
        </p:txBody>
      </p:sp>
      <p:sp>
        <p:nvSpPr>
          <p:cNvPr id="22531" name="Google Shape;217;p28">
            <a:extLst>
              <a:ext uri="{FF2B5EF4-FFF2-40B4-BE49-F238E27FC236}">
                <a16:creationId xmlns:a16="http://schemas.microsoft.com/office/drawing/2014/main" id="{38385C73-D8C3-466D-92F6-29FA1D84D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3300413"/>
            <a:ext cx="2265363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 dirty="0">
              <a:solidFill>
                <a:srgbClr val="163E49"/>
              </a:solidFill>
              <a:latin typeface="Poppins Light" panose="00000400000000000000" pitchFamily="2" charset="0"/>
              <a:sym typeface="Poppins Light" panose="00000400000000000000" pitchFamily="2" charset="0"/>
            </a:endParaRPr>
          </a:p>
        </p:txBody>
      </p:sp>
      <p:sp>
        <p:nvSpPr>
          <p:cNvPr id="22532" name="Google Shape;219;p28">
            <a:extLst>
              <a:ext uri="{FF2B5EF4-FFF2-40B4-BE49-F238E27FC236}">
                <a16:creationId xmlns:a16="http://schemas.microsoft.com/office/drawing/2014/main" id="{5366E128-A819-4FE4-B578-341FD501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54113" y="3300413"/>
            <a:ext cx="2263776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 dirty="0">
              <a:solidFill>
                <a:srgbClr val="163E49"/>
              </a:solidFill>
              <a:latin typeface="Poppins Light" panose="00000400000000000000" pitchFamily="2" charset="0"/>
              <a:sym typeface="Poppins Light" panose="00000400000000000000" pitchFamily="2" charset="0"/>
            </a:endParaRPr>
          </a:p>
        </p:txBody>
      </p:sp>
      <p:sp>
        <p:nvSpPr>
          <p:cNvPr id="22533" name="Google Shape;221;p28">
            <a:extLst>
              <a:ext uri="{FF2B5EF4-FFF2-40B4-BE49-F238E27FC236}">
                <a16:creationId xmlns:a16="http://schemas.microsoft.com/office/drawing/2014/main" id="{64B74D81-0B9A-4EE5-99FA-A62DB735D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314927"/>
            <a:ext cx="2265363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 dirty="0">
              <a:solidFill>
                <a:srgbClr val="163E49"/>
              </a:solidFill>
              <a:latin typeface="Poppins Light" panose="00000400000000000000" pitchFamily="2" charset="0"/>
              <a:sym typeface="Poppins Light" panose="00000400000000000000" pitchFamily="2" charset="0"/>
            </a:endParaRPr>
          </a:p>
        </p:txBody>
      </p:sp>
      <p:sp>
        <p:nvSpPr>
          <p:cNvPr id="45" name="Title 3">
            <a:extLst>
              <a:ext uri="{FF2B5EF4-FFF2-40B4-BE49-F238E27FC236}">
                <a16:creationId xmlns:a16="http://schemas.microsoft.com/office/drawing/2014/main" id="{99B1E82F-C6C8-4414-9203-8ADFD200EF18}"/>
              </a:ext>
            </a:extLst>
          </p:cNvPr>
          <p:cNvSpPr txBox="1">
            <a:spLocks/>
          </p:cNvSpPr>
          <p:nvPr/>
        </p:nvSpPr>
        <p:spPr>
          <a:xfrm>
            <a:off x="1609725" y="225425"/>
            <a:ext cx="5997575" cy="576263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fontAlgn="auto" hangingPunct="1">
              <a:defRPr/>
            </a:pPr>
            <a:endParaRPr lang="en-US" kern="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C480DE-804F-4136-9FC8-63CA408D4E51}"/>
              </a:ext>
            </a:extLst>
          </p:cNvPr>
          <p:cNvSpPr/>
          <p:nvPr/>
        </p:nvSpPr>
        <p:spPr>
          <a:xfrm>
            <a:off x="1293813" y="1695450"/>
            <a:ext cx="276225" cy="2159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67AFFDD-B403-4E2F-8D84-3B30240099B3}"/>
              </a:ext>
            </a:extLst>
          </p:cNvPr>
          <p:cNvSpPr/>
          <p:nvPr/>
        </p:nvSpPr>
        <p:spPr>
          <a:xfrm>
            <a:off x="3906838" y="963613"/>
            <a:ext cx="1401762" cy="409575"/>
          </a:xfrm>
          <a:custGeom>
            <a:avLst/>
            <a:gdLst>
              <a:gd name="connsiteX0" fmla="*/ 0 w 1023230"/>
              <a:gd name="connsiteY0" fmla="*/ 39623 h 237692"/>
              <a:gd name="connsiteX1" fmla="*/ 39623 w 1023230"/>
              <a:gd name="connsiteY1" fmla="*/ 0 h 237692"/>
              <a:gd name="connsiteX2" fmla="*/ 983607 w 1023230"/>
              <a:gd name="connsiteY2" fmla="*/ 0 h 237692"/>
              <a:gd name="connsiteX3" fmla="*/ 1023230 w 1023230"/>
              <a:gd name="connsiteY3" fmla="*/ 39623 h 237692"/>
              <a:gd name="connsiteX4" fmla="*/ 1023230 w 1023230"/>
              <a:gd name="connsiteY4" fmla="*/ 198069 h 237692"/>
              <a:gd name="connsiteX5" fmla="*/ 983607 w 1023230"/>
              <a:gd name="connsiteY5" fmla="*/ 237692 h 237692"/>
              <a:gd name="connsiteX6" fmla="*/ 39623 w 1023230"/>
              <a:gd name="connsiteY6" fmla="*/ 237692 h 237692"/>
              <a:gd name="connsiteX7" fmla="*/ 0 w 1023230"/>
              <a:gd name="connsiteY7" fmla="*/ 198069 h 237692"/>
              <a:gd name="connsiteX8" fmla="*/ 0 w 1023230"/>
              <a:gd name="connsiteY8" fmla="*/ 39623 h 23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3230" h="237692">
                <a:moveTo>
                  <a:pt x="0" y="39623"/>
                </a:moveTo>
                <a:cubicBezTo>
                  <a:pt x="0" y="17740"/>
                  <a:pt x="17740" y="0"/>
                  <a:pt x="39623" y="0"/>
                </a:cubicBezTo>
                <a:lnTo>
                  <a:pt x="983607" y="0"/>
                </a:lnTo>
                <a:cubicBezTo>
                  <a:pt x="1005490" y="0"/>
                  <a:pt x="1023230" y="17740"/>
                  <a:pt x="1023230" y="39623"/>
                </a:cubicBezTo>
                <a:lnTo>
                  <a:pt x="1023230" y="198069"/>
                </a:lnTo>
                <a:cubicBezTo>
                  <a:pt x="1023230" y="219952"/>
                  <a:pt x="1005490" y="237692"/>
                  <a:pt x="983607" y="237692"/>
                </a:cubicBezTo>
                <a:lnTo>
                  <a:pt x="39623" y="237692"/>
                </a:lnTo>
                <a:cubicBezTo>
                  <a:pt x="17740" y="237692"/>
                  <a:pt x="0" y="219952"/>
                  <a:pt x="0" y="198069"/>
                </a:cubicBezTo>
                <a:lnTo>
                  <a:pt x="0" y="39623"/>
                </a:ln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55" tIns="30655" rIns="30655" bIns="30655" spcCol="1270" anchor="ctr"/>
          <a:lstStyle/>
          <a:p>
            <a:pPr algn="ctr" defTabSz="222250" eaLnBrk="1" fontAlgn="auto" hangingPunct="1">
              <a:lnSpc>
                <a:spcPct val="90000"/>
              </a:lnSpc>
              <a:spcAft>
                <a:spcPct val="35000"/>
              </a:spcAft>
              <a:buClr>
                <a:srgbClr val="000000"/>
              </a:buClr>
              <a:buFont typeface="Arial"/>
              <a:buNone/>
              <a:defRPr/>
            </a:pPr>
            <a:br>
              <a:rPr lang="en-IN" sz="500" dirty="0">
                <a:sym typeface="Arial"/>
              </a:rPr>
            </a:br>
            <a:endParaRPr lang="en-IN" sz="500" dirty="0">
              <a:sym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8C53B4-06EF-48D3-8C49-C1D4AC4491ED}"/>
              </a:ext>
            </a:extLst>
          </p:cNvPr>
          <p:cNvSpPr/>
          <p:nvPr/>
        </p:nvSpPr>
        <p:spPr>
          <a:xfrm>
            <a:off x="1781175" y="1938338"/>
            <a:ext cx="276225" cy="21431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54A4A09-34DA-449F-AFAE-6C458585E079}"/>
              </a:ext>
            </a:extLst>
          </p:cNvPr>
          <p:cNvSpPr/>
          <p:nvPr/>
        </p:nvSpPr>
        <p:spPr>
          <a:xfrm>
            <a:off x="2352675" y="2211388"/>
            <a:ext cx="276225" cy="21431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8F98F4-CFA5-4471-BBE7-231E18C1E0EC}"/>
              </a:ext>
            </a:extLst>
          </p:cNvPr>
          <p:cNvSpPr/>
          <p:nvPr/>
        </p:nvSpPr>
        <p:spPr>
          <a:xfrm>
            <a:off x="2889250" y="2484438"/>
            <a:ext cx="276225" cy="2159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A13E32-F013-4E7E-A03F-2DECCD0356E5}"/>
              </a:ext>
            </a:extLst>
          </p:cNvPr>
          <p:cNvSpPr/>
          <p:nvPr/>
        </p:nvSpPr>
        <p:spPr>
          <a:xfrm>
            <a:off x="3332163" y="2757488"/>
            <a:ext cx="276225" cy="2159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1952616-BD14-4A8F-8903-788E08DE6FF7}"/>
              </a:ext>
            </a:extLst>
          </p:cNvPr>
          <p:cNvSpPr/>
          <p:nvPr/>
        </p:nvSpPr>
        <p:spPr>
          <a:xfrm>
            <a:off x="3906838" y="3030538"/>
            <a:ext cx="276225" cy="2159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DAE46B5-ED69-4F28-83B1-FC3B5392E908}"/>
              </a:ext>
            </a:extLst>
          </p:cNvPr>
          <p:cNvSpPr/>
          <p:nvPr/>
        </p:nvSpPr>
        <p:spPr>
          <a:xfrm>
            <a:off x="4470400" y="3303588"/>
            <a:ext cx="276225" cy="2159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B0447C-3A5F-4637-A47D-13F54184354C}"/>
              </a:ext>
            </a:extLst>
          </p:cNvPr>
          <p:cNvSpPr/>
          <p:nvPr/>
        </p:nvSpPr>
        <p:spPr>
          <a:xfrm>
            <a:off x="5057775" y="3578225"/>
            <a:ext cx="276225" cy="21431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E670DD-BF1E-4E80-ADCE-1A01D3BE801E}"/>
              </a:ext>
            </a:extLst>
          </p:cNvPr>
          <p:cNvSpPr/>
          <p:nvPr/>
        </p:nvSpPr>
        <p:spPr>
          <a:xfrm>
            <a:off x="5648325" y="3851275"/>
            <a:ext cx="276225" cy="21431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1B21843-241F-43A0-B881-97304F7CEBF6}"/>
              </a:ext>
            </a:extLst>
          </p:cNvPr>
          <p:cNvSpPr/>
          <p:nvPr/>
        </p:nvSpPr>
        <p:spPr>
          <a:xfrm>
            <a:off x="5648325" y="2173288"/>
            <a:ext cx="1901825" cy="484187"/>
          </a:xfrm>
          <a:custGeom>
            <a:avLst/>
            <a:gdLst>
              <a:gd name="connsiteX0" fmla="*/ 0 w 1023230"/>
              <a:gd name="connsiteY0" fmla="*/ 39623 h 237692"/>
              <a:gd name="connsiteX1" fmla="*/ 39623 w 1023230"/>
              <a:gd name="connsiteY1" fmla="*/ 0 h 237692"/>
              <a:gd name="connsiteX2" fmla="*/ 983607 w 1023230"/>
              <a:gd name="connsiteY2" fmla="*/ 0 h 237692"/>
              <a:gd name="connsiteX3" fmla="*/ 1023230 w 1023230"/>
              <a:gd name="connsiteY3" fmla="*/ 39623 h 237692"/>
              <a:gd name="connsiteX4" fmla="*/ 1023230 w 1023230"/>
              <a:gd name="connsiteY4" fmla="*/ 198069 h 237692"/>
              <a:gd name="connsiteX5" fmla="*/ 983607 w 1023230"/>
              <a:gd name="connsiteY5" fmla="*/ 237692 h 237692"/>
              <a:gd name="connsiteX6" fmla="*/ 39623 w 1023230"/>
              <a:gd name="connsiteY6" fmla="*/ 237692 h 237692"/>
              <a:gd name="connsiteX7" fmla="*/ 0 w 1023230"/>
              <a:gd name="connsiteY7" fmla="*/ 198069 h 237692"/>
              <a:gd name="connsiteX8" fmla="*/ 0 w 1023230"/>
              <a:gd name="connsiteY8" fmla="*/ 39623 h 23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3230" h="237692">
                <a:moveTo>
                  <a:pt x="0" y="39623"/>
                </a:moveTo>
                <a:cubicBezTo>
                  <a:pt x="0" y="17740"/>
                  <a:pt x="17740" y="0"/>
                  <a:pt x="39623" y="0"/>
                </a:cubicBezTo>
                <a:lnTo>
                  <a:pt x="983607" y="0"/>
                </a:lnTo>
                <a:cubicBezTo>
                  <a:pt x="1005490" y="0"/>
                  <a:pt x="1023230" y="17740"/>
                  <a:pt x="1023230" y="39623"/>
                </a:cubicBezTo>
                <a:lnTo>
                  <a:pt x="1023230" y="198069"/>
                </a:lnTo>
                <a:cubicBezTo>
                  <a:pt x="1023230" y="219952"/>
                  <a:pt x="1005490" y="237692"/>
                  <a:pt x="983607" y="237692"/>
                </a:cubicBezTo>
                <a:lnTo>
                  <a:pt x="39623" y="237692"/>
                </a:lnTo>
                <a:cubicBezTo>
                  <a:pt x="17740" y="237692"/>
                  <a:pt x="0" y="219952"/>
                  <a:pt x="0" y="198069"/>
                </a:cubicBezTo>
                <a:lnTo>
                  <a:pt x="0" y="39623"/>
                </a:ln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55" tIns="30655" rIns="30655" bIns="30655" spcCol="1270" anchor="ctr"/>
          <a:lstStyle/>
          <a:p>
            <a:pPr algn="ctr" defTabSz="222250" eaLnBrk="1" fontAlgn="auto" hangingPunct="1">
              <a:lnSpc>
                <a:spcPct val="90000"/>
              </a:lnSpc>
              <a:spcAft>
                <a:spcPct val="3500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IN" sz="1200" b="1" kern="0" dirty="0">
                <a:sym typeface="Arial"/>
              </a:rPr>
              <a:t>CATBOOST</a:t>
            </a:r>
            <a:endParaRPr lang="en-IN" sz="1200" b="1" dirty="0">
              <a:sym typeface="Arial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48470DE-5EFA-4237-90CA-C41CA8342FCB}"/>
              </a:ext>
            </a:extLst>
          </p:cNvPr>
          <p:cNvSpPr/>
          <p:nvPr/>
        </p:nvSpPr>
        <p:spPr>
          <a:xfrm>
            <a:off x="2139950" y="2898775"/>
            <a:ext cx="1603375" cy="484188"/>
          </a:xfrm>
          <a:custGeom>
            <a:avLst/>
            <a:gdLst>
              <a:gd name="connsiteX0" fmla="*/ 0 w 1023230"/>
              <a:gd name="connsiteY0" fmla="*/ 39623 h 237692"/>
              <a:gd name="connsiteX1" fmla="*/ 39623 w 1023230"/>
              <a:gd name="connsiteY1" fmla="*/ 0 h 237692"/>
              <a:gd name="connsiteX2" fmla="*/ 983607 w 1023230"/>
              <a:gd name="connsiteY2" fmla="*/ 0 h 237692"/>
              <a:gd name="connsiteX3" fmla="*/ 1023230 w 1023230"/>
              <a:gd name="connsiteY3" fmla="*/ 39623 h 237692"/>
              <a:gd name="connsiteX4" fmla="*/ 1023230 w 1023230"/>
              <a:gd name="connsiteY4" fmla="*/ 198069 h 237692"/>
              <a:gd name="connsiteX5" fmla="*/ 983607 w 1023230"/>
              <a:gd name="connsiteY5" fmla="*/ 237692 h 237692"/>
              <a:gd name="connsiteX6" fmla="*/ 39623 w 1023230"/>
              <a:gd name="connsiteY6" fmla="*/ 237692 h 237692"/>
              <a:gd name="connsiteX7" fmla="*/ 0 w 1023230"/>
              <a:gd name="connsiteY7" fmla="*/ 198069 h 237692"/>
              <a:gd name="connsiteX8" fmla="*/ 0 w 1023230"/>
              <a:gd name="connsiteY8" fmla="*/ 39623 h 23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3230" h="237692">
                <a:moveTo>
                  <a:pt x="0" y="39623"/>
                </a:moveTo>
                <a:cubicBezTo>
                  <a:pt x="0" y="17740"/>
                  <a:pt x="17740" y="0"/>
                  <a:pt x="39623" y="0"/>
                </a:cubicBezTo>
                <a:lnTo>
                  <a:pt x="983607" y="0"/>
                </a:lnTo>
                <a:cubicBezTo>
                  <a:pt x="1005490" y="0"/>
                  <a:pt x="1023230" y="17740"/>
                  <a:pt x="1023230" y="39623"/>
                </a:cubicBezTo>
                <a:lnTo>
                  <a:pt x="1023230" y="198069"/>
                </a:lnTo>
                <a:cubicBezTo>
                  <a:pt x="1023230" y="219952"/>
                  <a:pt x="1005490" y="237692"/>
                  <a:pt x="983607" y="237692"/>
                </a:cubicBezTo>
                <a:lnTo>
                  <a:pt x="39623" y="237692"/>
                </a:lnTo>
                <a:cubicBezTo>
                  <a:pt x="17740" y="237692"/>
                  <a:pt x="0" y="219952"/>
                  <a:pt x="0" y="198069"/>
                </a:cubicBezTo>
                <a:lnTo>
                  <a:pt x="0" y="39623"/>
                </a:ln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55" tIns="30655" rIns="30655" bIns="30655" spcCol="1270" anchor="ctr"/>
          <a:lstStyle/>
          <a:p>
            <a:pPr algn="ctr" defTabSz="222250" eaLnBrk="1" fontAlgn="auto" hangingPunct="1">
              <a:lnSpc>
                <a:spcPct val="90000"/>
              </a:lnSpc>
              <a:spcAft>
                <a:spcPct val="3500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IN" sz="1200" b="1" kern="0" dirty="0">
                <a:sym typeface="Arial"/>
              </a:rPr>
              <a:t>HANDLING</a:t>
            </a:r>
          </a:p>
          <a:p>
            <a:pPr algn="ctr" defTabSz="222250" eaLnBrk="1" fontAlgn="auto" hangingPunct="1">
              <a:lnSpc>
                <a:spcPct val="90000"/>
              </a:lnSpc>
              <a:spcAft>
                <a:spcPct val="3500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IN" sz="1200" b="1" dirty="0">
                <a:sym typeface="Arial"/>
              </a:rPr>
              <a:t>IMBALANCED DATA</a:t>
            </a:r>
            <a:endParaRPr lang="en-IN" sz="500" dirty="0">
              <a:sym typeface="Arial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D24F225-BF01-40B5-B337-8C42308CE86F}"/>
              </a:ext>
            </a:extLst>
          </p:cNvPr>
          <p:cNvSpPr/>
          <p:nvPr/>
        </p:nvSpPr>
        <p:spPr>
          <a:xfrm>
            <a:off x="2125663" y="2238375"/>
            <a:ext cx="1604962" cy="484188"/>
          </a:xfrm>
          <a:custGeom>
            <a:avLst/>
            <a:gdLst>
              <a:gd name="connsiteX0" fmla="*/ 0 w 1023230"/>
              <a:gd name="connsiteY0" fmla="*/ 39623 h 237692"/>
              <a:gd name="connsiteX1" fmla="*/ 39623 w 1023230"/>
              <a:gd name="connsiteY1" fmla="*/ 0 h 237692"/>
              <a:gd name="connsiteX2" fmla="*/ 983607 w 1023230"/>
              <a:gd name="connsiteY2" fmla="*/ 0 h 237692"/>
              <a:gd name="connsiteX3" fmla="*/ 1023230 w 1023230"/>
              <a:gd name="connsiteY3" fmla="*/ 39623 h 237692"/>
              <a:gd name="connsiteX4" fmla="*/ 1023230 w 1023230"/>
              <a:gd name="connsiteY4" fmla="*/ 198069 h 237692"/>
              <a:gd name="connsiteX5" fmla="*/ 983607 w 1023230"/>
              <a:gd name="connsiteY5" fmla="*/ 237692 h 237692"/>
              <a:gd name="connsiteX6" fmla="*/ 39623 w 1023230"/>
              <a:gd name="connsiteY6" fmla="*/ 237692 h 237692"/>
              <a:gd name="connsiteX7" fmla="*/ 0 w 1023230"/>
              <a:gd name="connsiteY7" fmla="*/ 198069 h 237692"/>
              <a:gd name="connsiteX8" fmla="*/ 0 w 1023230"/>
              <a:gd name="connsiteY8" fmla="*/ 39623 h 23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3230" h="237692">
                <a:moveTo>
                  <a:pt x="0" y="39623"/>
                </a:moveTo>
                <a:cubicBezTo>
                  <a:pt x="0" y="17740"/>
                  <a:pt x="17740" y="0"/>
                  <a:pt x="39623" y="0"/>
                </a:cubicBezTo>
                <a:lnTo>
                  <a:pt x="983607" y="0"/>
                </a:lnTo>
                <a:cubicBezTo>
                  <a:pt x="1005490" y="0"/>
                  <a:pt x="1023230" y="17740"/>
                  <a:pt x="1023230" y="39623"/>
                </a:cubicBezTo>
                <a:lnTo>
                  <a:pt x="1023230" y="198069"/>
                </a:lnTo>
                <a:cubicBezTo>
                  <a:pt x="1023230" y="219952"/>
                  <a:pt x="1005490" y="237692"/>
                  <a:pt x="983607" y="237692"/>
                </a:cubicBezTo>
                <a:lnTo>
                  <a:pt x="39623" y="237692"/>
                </a:lnTo>
                <a:cubicBezTo>
                  <a:pt x="17740" y="237692"/>
                  <a:pt x="0" y="219952"/>
                  <a:pt x="0" y="198069"/>
                </a:cubicBezTo>
                <a:lnTo>
                  <a:pt x="0" y="39623"/>
                </a:ln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55" tIns="30655" rIns="30655" bIns="30655" spcCol="1270" anchor="ctr"/>
          <a:lstStyle/>
          <a:p>
            <a:pPr algn="ctr" defTabSz="222250" eaLnBrk="1" fontAlgn="auto" hangingPunct="1">
              <a:lnSpc>
                <a:spcPct val="90000"/>
              </a:lnSpc>
              <a:spcAft>
                <a:spcPct val="3500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IN" sz="1200" b="1" dirty="0">
                <a:sym typeface="Arial"/>
              </a:rPr>
              <a:t>MISSING DATA ANALYSIS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D04C5A4-08BE-4D91-BF18-81122BDA6C11}"/>
              </a:ext>
            </a:extLst>
          </p:cNvPr>
          <p:cNvSpPr/>
          <p:nvPr/>
        </p:nvSpPr>
        <p:spPr>
          <a:xfrm>
            <a:off x="2105025" y="1558925"/>
            <a:ext cx="1603375" cy="484188"/>
          </a:xfrm>
          <a:custGeom>
            <a:avLst/>
            <a:gdLst>
              <a:gd name="connsiteX0" fmla="*/ 0 w 1023230"/>
              <a:gd name="connsiteY0" fmla="*/ 39623 h 237692"/>
              <a:gd name="connsiteX1" fmla="*/ 39623 w 1023230"/>
              <a:gd name="connsiteY1" fmla="*/ 0 h 237692"/>
              <a:gd name="connsiteX2" fmla="*/ 983607 w 1023230"/>
              <a:gd name="connsiteY2" fmla="*/ 0 h 237692"/>
              <a:gd name="connsiteX3" fmla="*/ 1023230 w 1023230"/>
              <a:gd name="connsiteY3" fmla="*/ 39623 h 237692"/>
              <a:gd name="connsiteX4" fmla="*/ 1023230 w 1023230"/>
              <a:gd name="connsiteY4" fmla="*/ 198069 h 237692"/>
              <a:gd name="connsiteX5" fmla="*/ 983607 w 1023230"/>
              <a:gd name="connsiteY5" fmla="*/ 237692 h 237692"/>
              <a:gd name="connsiteX6" fmla="*/ 39623 w 1023230"/>
              <a:gd name="connsiteY6" fmla="*/ 237692 h 237692"/>
              <a:gd name="connsiteX7" fmla="*/ 0 w 1023230"/>
              <a:gd name="connsiteY7" fmla="*/ 198069 h 237692"/>
              <a:gd name="connsiteX8" fmla="*/ 0 w 1023230"/>
              <a:gd name="connsiteY8" fmla="*/ 39623 h 23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3230" h="237692">
                <a:moveTo>
                  <a:pt x="0" y="39623"/>
                </a:moveTo>
                <a:cubicBezTo>
                  <a:pt x="0" y="17740"/>
                  <a:pt x="17740" y="0"/>
                  <a:pt x="39623" y="0"/>
                </a:cubicBezTo>
                <a:lnTo>
                  <a:pt x="983607" y="0"/>
                </a:lnTo>
                <a:cubicBezTo>
                  <a:pt x="1005490" y="0"/>
                  <a:pt x="1023230" y="17740"/>
                  <a:pt x="1023230" y="39623"/>
                </a:cubicBezTo>
                <a:lnTo>
                  <a:pt x="1023230" y="198069"/>
                </a:lnTo>
                <a:cubicBezTo>
                  <a:pt x="1023230" y="219952"/>
                  <a:pt x="1005490" y="237692"/>
                  <a:pt x="983607" y="237692"/>
                </a:cubicBezTo>
                <a:lnTo>
                  <a:pt x="39623" y="237692"/>
                </a:lnTo>
                <a:cubicBezTo>
                  <a:pt x="17740" y="237692"/>
                  <a:pt x="0" y="219952"/>
                  <a:pt x="0" y="198069"/>
                </a:cubicBezTo>
                <a:lnTo>
                  <a:pt x="0" y="39623"/>
                </a:ln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55" tIns="30655" rIns="30655" bIns="30655" spcCol="1270" anchor="ctr"/>
          <a:lstStyle/>
          <a:p>
            <a:pPr algn="ctr" defTabSz="222250" eaLnBrk="1" fontAlgn="auto" hangingPunct="1">
              <a:lnSpc>
                <a:spcPct val="90000"/>
              </a:lnSpc>
              <a:spcAft>
                <a:spcPct val="3500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IN" sz="1200" b="1" dirty="0">
                <a:sym typeface="Arial"/>
              </a:rPr>
              <a:t>DATA</a:t>
            </a:r>
            <a:br>
              <a:rPr lang="en-IN" sz="1200" b="1" dirty="0">
                <a:sym typeface="Arial"/>
              </a:rPr>
            </a:br>
            <a:r>
              <a:rPr lang="en-IN" sz="1200" b="1" dirty="0">
                <a:sym typeface="Arial"/>
              </a:rPr>
              <a:t>PROCESSING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59E5658-E10C-4141-9D9E-B41E85D08F6B}"/>
              </a:ext>
            </a:extLst>
          </p:cNvPr>
          <p:cNvSpPr/>
          <p:nvPr/>
        </p:nvSpPr>
        <p:spPr>
          <a:xfrm>
            <a:off x="5583238" y="1504950"/>
            <a:ext cx="1901825" cy="458788"/>
          </a:xfrm>
          <a:custGeom>
            <a:avLst/>
            <a:gdLst>
              <a:gd name="connsiteX0" fmla="*/ 0 w 1023230"/>
              <a:gd name="connsiteY0" fmla="*/ 39623 h 237692"/>
              <a:gd name="connsiteX1" fmla="*/ 39623 w 1023230"/>
              <a:gd name="connsiteY1" fmla="*/ 0 h 237692"/>
              <a:gd name="connsiteX2" fmla="*/ 983607 w 1023230"/>
              <a:gd name="connsiteY2" fmla="*/ 0 h 237692"/>
              <a:gd name="connsiteX3" fmla="*/ 1023230 w 1023230"/>
              <a:gd name="connsiteY3" fmla="*/ 39623 h 237692"/>
              <a:gd name="connsiteX4" fmla="*/ 1023230 w 1023230"/>
              <a:gd name="connsiteY4" fmla="*/ 198069 h 237692"/>
              <a:gd name="connsiteX5" fmla="*/ 983607 w 1023230"/>
              <a:gd name="connsiteY5" fmla="*/ 237692 h 237692"/>
              <a:gd name="connsiteX6" fmla="*/ 39623 w 1023230"/>
              <a:gd name="connsiteY6" fmla="*/ 237692 h 237692"/>
              <a:gd name="connsiteX7" fmla="*/ 0 w 1023230"/>
              <a:gd name="connsiteY7" fmla="*/ 198069 h 237692"/>
              <a:gd name="connsiteX8" fmla="*/ 0 w 1023230"/>
              <a:gd name="connsiteY8" fmla="*/ 39623 h 23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3230" h="237692">
                <a:moveTo>
                  <a:pt x="0" y="39623"/>
                </a:moveTo>
                <a:cubicBezTo>
                  <a:pt x="0" y="17740"/>
                  <a:pt x="17740" y="0"/>
                  <a:pt x="39623" y="0"/>
                </a:cubicBezTo>
                <a:lnTo>
                  <a:pt x="983607" y="0"/>
                </a:lnTo>
                <a:cubicBezTo>
                  <a:pt x="1005490" y="0"/>
                  <a:pt x="1023230" y="17740"/>
                  <a:pt x="1023230" y="39623"/>
                </a:cubicBezTo>
                <a:lnTo>
                  <a:pt x="1023230" y="198069"/>
                </a:lnTo>
                <a:cubicBezTo>
                  <a:pt x="1023230" y="219952"/>
                  <a:pt x="1005490" y="237692"/>
                  <a:pt x="983607" y="237692"/>
                </a:cubicBezTo>
                <a:lnTo>
                  <a:pt x="39623" y="237692"/>
                </a:lnTo>
                <a:cubicBezTo>
                  <a:pt x="17740" y="237692"/>
                  <a:pt x="0" y="219952"/>
                  <a:pt x="0" y="198069"/>
                </a:cubicBezTo>
                <a:lnTo>
                  <a:pt x="0" y="39623"/>
                </a:ln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55" tIns="30655" rIns="30655" bIns="30655" spcCol="1270" anchor="ctr"/>
          <a:lstStyle/>
          <a:p>
            <a:pPr algn="ctr" defTabSz="222250" eaLnBrk="1" fontAlgn="auto" hangingPunct="1">
              <a:lnSpc>
                <a:spcPct val="90000"/>
              </a:lnSpc>
              <a:spcAft>
                <a:spcPct val="3500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IN" sz="1200" b="1" kern="0" dirty="0">
                <a:sym typeface="Arial"/>
              </a:rPr>
              <a:t>MACHINE LEARNING  ALGORITHM</a:t>
            </a:r>
            <a:endParaRPr lang="en-IN" sz="1200" b="1" dirty="0">
              <a:sym typeface="Arial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DB242A3-4B40-4DB1-81C3-346FE26C75DC}"/>
              </a:ext>
            </a:extLst>
          </p:cNvPr>
          <p:cNvSpPr/>
          <p:nvPr/>
        </p:nvSpPr>
        <p:spPr>
          <a:xfrm>
            <a:off x="2125663" y="3562350"/>
            <a:ext cx="1631950" cy="474663"/>
          </a:xfrm>
          <a:custGeom>
            <a:avLst/>
            <a:gdLst>
              <a:gd name="connsiteX0" fmla="*/ 0 w 1023230"/>
              <a:gd name="connsiteY0" fmla="*/ 39623 h 237692"/>
              <a:gd name="connsiteX1" fmla="*/ 39623 w 1023230"/>
              <a:gd name="connsiteY1" fmla="*/ 0 h 237692"/>
              <a:gd name="connsiteX2" fmla="*/ 983607 w 1023230"/>
              <a:gd name="connsiteY2" fmla="*/ 0 h 237692"/>
              <a:gd name="connsiteX3" fmla="*/ 1023230 w 1023230"/>
              <a:gd name="connsiteY3" fmla="*/ 39623 h 237692"/>
              <a:gd name="connsiteX4" fmla="*/ 1023230 w 1023230"/>
              <a:gd name="connsiteY4" fmla="*/ 198069 h 237692"/>
              <a:gd name="connsiteX5" fmla="*/ 983607 w 1023230"/>
              <a:gd name="connsiteY5" fmla="*/ 237692 h 237692"/>
              <a:gd name="connsiteX6" fmla="*/ 39623 w 1023230"/>
              <a:gd name="connsiteY6" fmla="*/ 237692 h 237692"/>
              <a:gd name="connsiteX7" fmla="*/ 0 w 1023230"/>
              <a:gd name="connsiteY7" fmla="*/ 198069 h 237692"/>
              <a:gd name="connsiteX8" fmla="*/ 0 w 1023230"/>
              <a:gd name="connsiteY8" fmla="*/ 39623 h 23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3230" h="237692">
                <a:moveTo>
                  <a:pt x="0" y="39623"/>
                </a:moveTo>
                <a:cubicBezTo>
                  <a:pt x="0" y="17740"/>
                  <a:pt x="17740" y="0"/>
                  <a:pt x="39623" y="0"/>
                </a:cubicBezTo>
                <a:lnTo>
                  <a:pt x="983607" y="0"/>
                </a:lnTo>
                <a:cubicBezTo>
                  <a:pt x="1005490" y="0"/>
                  <a:pt x="1023230" y="17740"/>
                  <a:pt x="1023230" y="39623"/>
                </a:cubicBezTo>
                <a:lnTo>
                  <a:pt x="1023230" y="198069"/>
                </a:lnTo>
                <a:cubicBezTo>
                  <a:pt x="1023230" y="219952"/>
                  <a:pt x="1005490" y="237692"/>
                  <a:pt x="983607" y="237692"/>
                </a:cubicBezTo>
                <a:lnTo>
                  <a:pt x="39623" y="237692"/>
                </a:lnTo>
                <a:cubicBezTo>
                  <a:pt x="17740" y="237692"/>
                  <a:pt x="0" y="219952"/>
                  <a:pt x="0" y="198069"/>
                </a:cubicBezTo>
                <a:lnTo>
                  <a:pt x="0" y="39623"/>
                </a:ln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55" tIns="30655" rIns="30655" bIns="30655" spcCol="1270" anchor="ctr"/>
          <a:lstStyle/>
          <a:p>
            <a:pPr algn="ctr" defTabSz="222250" eaLnBrk="1" fontAlgn="auto" hangingPunct="1">
              <a:lnSpc>
                <a:spcPct val="90000"/>
              </a:lnSpc>
              <a:spcAft>
                <a:spcPct val="35000"/>
              </a:spcAft>
              <a:buClr>
                <a:srgbClr val="000000"/>
              </a:buClr>
              <a:buFont typeface="Arial"/>
              <a:buNone/>
              <a:defRPr/>
            </a:pPr>
            <a:br>
              <a:rPr lang="en-IN" sz="500" dirty="0">
                <a:sym typeface="Arial"/>
              </a:rPr>
            </a:br>
            <a:r>
              <a:rPr lang="en-IN" sz="1200" b="1" kern="0" dirty="0">
                <a:sym typeface="Arial"/>
              </a:rPr>
              <a:t>LABEL ENCODING</a:t>
            </a:r>
            <a:endParaRPr lang="en-IN" sz="500" dirty="0">
              <a:sym typeface="Arial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2D3DE11D-7A15-4709-A31F-BC2C0C90A629}"/>
              </a:ext>
            </a:extLst>
          </p:cNvPr>
          <p:cNvSpPr/>
          <p:nvPr/>
        </p:nvSpPr>
        <p:spPr>
          <a:xfrm>
            <a:off x="5497513" y="4179888"/>
            <a:ext cx="2336800" cy="512762"/>
          </a:xfrm>
          <a:custGeom>
            <a:avLst/>
            <a:gdLst>
              <a:gd name="connsiteX0" fmla="*/ 0 w 1023230"/>
              <a:gd name="connsiteY0" fmla="*/ 39623 h 237692"/>
              <a:gd name="connsiteX1" fmla="*/ 39623 w 1023230"/>
              <a:gd name="connsiteY1" fmla="*/ 0 h 237692"/>
              <a:gd name="connsiteX2" fmla="*/ 983607 w 1023230"/>
              <a:gd name="connsiteY2" fmla="*/ 0 h 237692"/>
              <a:gd name="connsiteX3" fmla="*/ 1023230 w 1023230"/>
              <a:gd name="connsiteY3" fmla="*/ 39623 h 237692"/>
              <a:gd name="connsiteX4" fmla="*/ 1023230 w 1023230"/>
              <a:gd name="connsiteY4" fmla="*/ 198069 h 237692"/>
              <a:gd name="connsiteX5" fmla="*/ 983607 w 1023230"/>
              <a:gd name="connsiteY5" fmla="*/ 237692 h 237692"/>
              <a:gd name="connsiteX6" fmla="*/ 39623 w 1023230"/>
              <a:gd name="connsiteY6" fmla="*/ 237692 h 237692"/>
              <a:gd name="connsiteX7" fmla="*/ 0 w 1023230"/>
              <a:gd name="connsiteY7" fmla="*/ 198069 h 237692"/>
              <a:gd name="connsiteX8" fmla="*/ 0 w 1023230"/>
              <a:gd name="connsiteY8" fmla="*/ 39623 h 23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3230" h="237692">
                <a:moveTo>
                  <a:pt x="0" y="39623"/>
                </a:moveTo>
                <a:cubicBezTo>
                  <a:pt x="0" y="17740"/>
                  <a:pt x="17740" y="0"/>
                  <a:pt x="39623" y="0"/>
                </a:cubicBezTo>
                <a:lnTo>
                  <a:pt x="983607" y="0"/>
                </a:lnTo>
                <a:cubicBezTo>
                  <a:pt x="1005490" y="0"/>
                  <a:pt x="1023230" y="17740"/>
                  <a:pt x="1023230" y="39623"/>
                </a:cubicBezTo>
                <a:lnTo>
                  <a:pt x="1023230" y="198069"/>
                </a:lnTo>
                <a:cubicBezTo>
                  <a:pt x="1023230" y="219952"/>
                  <a:pt x="1005490" y="237692"/>
                  <a:pt x="983607" y="237692"/>
                </a:cubicBezTo>
                <a:lnTo>
                  <a:pt x="39623" y="237692"/>
                </a:lnTo>
                <a:cubicBezTo>
                  <a:pt x="17740" y="237692"/>
                  <a:pt x="0" y="219952"/>
                  <a:pt x="0" y="198069"/>
                </a:cubicBezTo>
                <a:lnTo>
                  <a:pt x="0" y="39623"/>
                </a:ln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55" tIns="30655" rIns="30655" bIns="30655" spcCol="1270" anchor="ctr"/>
          <a:lstStyle/>
          <a:p>
            <a:pPr algn="ctr" defTabSz="222250" eaLnBrk="1" fontAlgn="auto" hangingPunct="1">
              <a:lnSpc>
                <a:spcPct val="90000"/>
              </a:lnSpc>
              <a:spcAft>
                <a:spcPct val="3500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IN" sz="1200" b="1" kern="0" dirty="0">
                <a:sym typeface="Arial"/>
              </a:rPr>
              <a:t> AZURE WEB         APPLICATION (FLASK)</a:t>
            </a:r>
            <a:br>
              <a:rPr lang="en-IN" sz="500" dirty="0">
                <a:sym typeface="Arial"/>
              </a:rPr>
            </a:br>
            <a:endParaRPr lang="en-IN" sz="500" dirty="0">
              <a:sym typeface="Arial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F604089-574D-467F-AC70-931130D5EAD0}"/>
              </a:ext>
            </a:extLst>
          </p:cNvPr>
          <p:cNvSpPr/>
          <p:nvPr/>
        </p:nvSpPr>
        <p:spPr>
          <a:xfrm>
            <a:off x="2111375" y="4197350"/>
            <a:ext cx="1631950" cy="525463"/>
          </a:xfrm>
          <a:custGeom>
            <a:avLst/>
            <a:gdLst>
              <a:gd name="connsiteX0" fmla="*/ 0 w 1023230"/>
              <a:gd name="connsiteY0" fmla="*/ 39623 h 237692"/>
              <a:gd name="connsiteX1" fmla="*/ 39623 w 1023230"/>
              <a:gd name="connsiteY1" fmla="*/ 0 h 237692"/>
              <a:gd name="connsiteX2" fmla="*/ 983607 w 1023230"/>
              <a:gd name="connsiteY2" fmla="*/ 0 h 237692"/>
              <a:gd name="connsiteX3" fmla="*/ 1023230 w 1023230"/>
              <a:gd name="connsiteY3" fmla="*/ 39623 h 237692"/>
              <a:gd name="connsiteX4" fmla="*/ 1023230 w 1023230"/>
              <a:gd name="connsiteY4" fmla="*/ 198069 h 237692"/>
              <a:gd name="connsiteX5" fmla="*/ 983607 w 1023230"/>
              <a:gd name="connsiteY5" fmla="*/ 237692 h 237692"/>
              <a:gd name="connsiteX6" fmla="*/ 39623 w 1023230"/>
              <a:gd name="connsiteY6" fmla="*/ 237692 h 237692"/>
              <a:gd name="connsiteX7" fmla="*/ 0 w 1023230"/>
              <a:gd name="connsiteY7" fmla="*/ 198069 h 237692"/>
              <a:gd name="connsiteX8" fmla="*/ 0 w 1023230"/>
              <a:gd name="connsiteY8" fmla="*/ 39623 h 23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3230" h="237692">
                <a:moveTo>
                  <a:pt x="0" y="39623"/>
                </a:moveTo>
                <a:cubicBezTo>
                  <a:pt x="0" y="17740"/>
                  <a:pt x="17740" y="0"/>
                  <a:pt x="39623" y="0"/>
                </a:cubicBezTo>
                <a:lnTo>
                  <a:pt x="983607" y="0"/>
                </a:lnTo>
                <a:cubicBezTo>
                  <a:pt x="1005490" y="0"/>
                  <a:pt x="1023230" y="17740"/>
                  <a:pt x="1023230" y="39623"/>
                </a:cubicBezTo>
                <a:lnTo>
                  <a:pt x="1023230" y="198069"/>
                </a:lnTo>
                <a:cubicBezTo>
                  <a:pt x="1023230" y="219952"/>
                  <a:pt x="1005490" y="237692"/>
                  <a:pt x="983607" y="237692"/>
                </a:cubicBezTo>
                <a:lnTo>
                  <a:pt x="39623" y="237692"/>
                </a:lnTo>
                <a:cubicBezTo>
                  <a:pt x="17740" y="237692"/>
                  <a:pt x="0" y="219952"/>
                  <a:pt x="0" y="198069"/>
                </a:cubicBezTo>
                <a:lnTo>
                  <a:pt x="0" y="39623"/>
                </a:ln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55" tIns="30655" rIns="30655" bIns="30655" spcCol="1270" anchor="ctr"/>
          <a:lstStyle/>
          <a:p>
            <a:pPr algn="ctr" defTabSz="222250" eaLnBrk="1" fontAlgn="auto" hangingPunct="1">
              <a:lnSpc>
                <a:spcPct val="90000"/>
              </a:lnSpc>
              <a:spcAft>
                <a:spcPct val="3500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IN" sz="1200" b="1" dirty="0">
                <a:sym typeface="Arial"/>
              </a:rPr>
              <a:t>SMOTE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F2BF57B-0791-4F97-ACA5-21F780FB22D4}"/>
              </a:ext>
            </a:extLst>
          </p:cNvPr>
          <p:cNvSpPr/>
          <p:nvPr/>
        </p:nvSpPr>
        <p:spPr>
          <a:xfrm>
            <a:off x="5489575" y="3455988"/>
            <a:ext cx="2336800" cy="568325"/>
          </a:xfrm>
          <a:custGeom>
            <a:avLst/>
            <a:gdLst>
              <a:gd name="connsiteX0" fmla="*/ 0 w 1023230"/>
              <a:gd name="connsiteY0" fmla="*/ 39623 h 237692"/>
              <a:gd name="connsiteX1" fmla="*/ 39623 w 1023230"/>
              <a:gd name="connsiteY1" fmla="*/ 0 h 237692"/>
              <a:gd name="connsiteX2" fmla="*/ 983607 w 1023230"/>
              <a:gd name="connsiteY2" fmla="*/ 0 h 237692"/>
              <a:gd name="connsiteX3" fmla="*/ 1023230 w 1023230"/>
              <a:gd name="connsiteY3" fmla="*/ 39623 h 237692"/>
              <a:gd name="connsiteX4" fmla="*/ 1023230 w 1023230"/>
              <a:gd name="connsiteY4" fmla="*/ 198069 h 237692"/>
              <a:gd name="connsiteX5" fmla="*/ 983607 w 1023230"/>
              <a:gd name="connsiteY5" fmla="*/ 237692 h 237692"/>
              <a:gd name="connsiteX6" fmla="*/ 39623 w 1023230"/>
              <a:gd name="connsiteY6" fmla="*/ 237692 h 237692"/>
              <a:gd name="connsiteX7" fmla="*/ 0 w 1023230"/>
              <a:gd name="connsiteY7" fmla="*/ 198069 h 237692"/>
              <a:gd name="connsiteX8" fmla="*/ 0 w 1023230"/>
              <a:gd name="connsiteY8" fmla="*/ 39623 h 23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3230" h="237692">
                <a:moveTo>
                  <a:pt x="0" y="39623"/>
                </a:moveTo>
                <a:cubicBezTo>
                  <a:pt x="0" y="17740"/>
                  <a:pt x="17740" y="0"/>
                  <a:pt x="39623" y="0"/>
                </a:cubicBezTo>
                <a:lnTo>
                  <a:pt x="983607" y="0"/>
                </a:lnTo>
                <a:cubicBezTo>
                  <a:pt x="1005490" y="0"/>
                  <a:pt x="1023230" y="17740"/>
                  <a:pt x="1023230" y="39623"/>
                </a:cubicBezTo>
                <a:lnTo>
                  <a:pt x="1023230" y="198069"/>
                </a:lnTo>
                <a:cubicBezTo>
                  <a:pt x="1023230" y="219952"/>
                  <a:pt x="1005490" y="237692"/>
                  <a:pt x="983607" y="237692"/>
                </a:cubicBezTo>
                <a:lnTo>
                  <a:pt x="39623" y="237692"/>
                </a:lnTo>
                <a:cubicBezTo>
                  <a:pt x="17740" y="237692"/>
                  <a:pt x="0" y="219952"/>
                  <a:pt x="0" y="198069"/>
                </a:cubicBezTo>
                <a:lnTo>
                  <a:pt x="0" y="39623"/>
                </a:ln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55" tIns="30655" rIns="30655" bIns="30655" spcCol="1270" anchor="ctr"/>
          <a:lstStyle/>
          <a:p>
            <a:pPr algn="ctr" defTabSz="222250" eaLnBrk="1" fontAlgn="auto" hangingPunct="1">
              <a:lnSpc>
                <a:spcPct val="90000"/>
              </a:lnSpc>
              <a:spcAft>
                <a:spcPct val="35000"/>
              </a:spcAft>
              <a:buClr>
                <a:srgbClr val="000000"/>
              </a:buClr>
              <a:buFont typeface="Arial"/>
              <a:buNone/>
              <a:defRPr/>
            </a:pPr>
            <a:br>
              <a:rPr lang="en-IN" sz="1200" b="1" dirty="0">
                <a:sym typeface="Arial"/>
              </a:rPr>
            </a:br>
            <a:r>
              <a:rPr lang="en-IN" sz="1200" b="1" dirty="0">
                <a:sym typeface="Arial"/>
              </a:rPr>
              <a:t>MODEL BUILDING </a:t>
            </a:r>
          </a:p>
          <a:p>
            <a:pPr algn="ctr" defTabSz="222250" eaLnBrk="1" fontAlgn="auto" hangingPunct="1">
              <a:lnSpc>
                <a:spcPct val="90000"/>
              </a:lnSpc>
              <a:spcAft>
                <a:spcPct val="3500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IN" sz="1200" b="1" kern="0" dirty="0">
                <a:sym typeface="Arial"/>
              </a:rPr>
              <a:t>&amp; COMPARING</a:t>
            </a:r>
          </a:p>
          <a:p>
            <a:pPr algn="ctr" defTabSz="222250" eaLnBrk="1" fontAlgn="auto" hangingPunct="1">
              <a:lnSpc>
                <a:spcPct val="90000"/>
              </a:lnSpc>
              <a:spcAft>
                <a:spcPct val="35000"/>
              </a:spcAft>
              <a:buClr>
                <a:srgbClr val="000000"/>
              </a:buClr>
              <a:buFont typeface="Arial"/>
              <a:buNone/>
              <a:defRPr/>
            </a:pPr>
            <a:endParaRPr lang="en-IN" sz="1200" b="1" kern="0" dirty="0">
              <a:sym typeface="Arial"/>
            </a:endParaRPr>
          </a:p>
        </p:txBody>
      </p:sp>
      <p:sp>
        <p:nvSpPr>
          <p:cNvPr id="22554" name="TextBox 64">
            <a:extLst>
              <a:ext uri="{FF2B5EF4-FFF2-40B4-BE49-F238E27FC236}">
                <a16:creationId xmlns:a16="http://schemas.microsoft.com/office/drawing/2014/main" id="{A2D1F92B-D9BA-4555-9330-A68A815D7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1030288"/>
            <a:ext cx="1401763" cy="27622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1200" b="1" dirty="0"/>
              <a:t>    </a:t>
            </a:r>
            <a:r>
              <a:rPr lang="en-IN" altLang="en-US" sz="1200" b="1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70" name="Arrow: Left-Right-Up 69">
            <a:extLst>
              <a:ext uri="{FF2B5EF4-FFF2-40B4-BE49-F238E27FC236}">
                <a16:creationId xmlns:a16="http://schemas.microsoft.com/office/drawing/2014/main" id="{41117DBD-85DC-48DC-81DC-C09D0B146A2D}"/>
              </a:ext>
            </a:extLst>
          </p:cNvPr>
          <p:cNvSpPr/>
          <p:nvPr/>
        </p:nvSpPr>
        <p:spPr>
          <a:xfrm>
            <a:off x="3865563" y="1393825"/>
            <a:ext cx="1555750" cy="53975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IN" kern="0" dirty="0">
              <a:sym typeface="Arial"/>
            </a:endParaRPr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2944109B-F7D8-49EC-BA56-A9F7C9A976A3}"/>
              </a:ext>
            </a:extLst>
          </p:cNvPr>
          <p:cNvSpPr/>
          <p:nvPr/>
        </p:nvSpPr>
        <p:spPr>
          <a:xfrm>
            <a:off x="2828925" y="2052638"/>
            <a:ext cx="227013" cy="196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IN" kern="0" dirty="0">
              <a:sym typeface="Arial"/>
            </a:endParaRPr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EAE9061F-1E24-417A-BB53-AA709E586201}"/>
              </a:ext>
            </a:extLst>
          </p:cNvPr>
          <p:cNvSpPr/>
          <p:nvPr/>
        </p:nvSpPr>
        <p:spPr>
          <a:xfrm>
            <a:off x="2828925" y="2713038"/>
            <a:ext cx="227013" cy="196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IN" kern="0" dirty="0">
              <a:sym typeface="Arial"/>
            </a:endParaRP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9ECEF159-EAC2-4F7E-82EC-7E841F751890}"/>
              </a:ext>
            </a:extLst>
          </p:cNvPr>
          <p:cNvSpPr/>
          <p:nvPr/>
        </p:nvSpPr>
        <p:spPr>
          <a:xfrm>
            <a:off x="2814638" y="3373438"/>
            <a:ext cx="227012" cy="196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IN" kern="0" dirty="0">
              <a:sym typeface="Arial"/>
            </a:endParaRP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4678B765-E3EB-4D32-876D-102F2582771D}"/>
              </a:ext>
            </a:extLst>
          </p:cNvPr>
          <p:cNvSpPr/>
          <p:nvPr/>
        </p:nvSpPr>
        <p:spPr>
          <a:xfrm>
            <a:off x="2800350" y="4037013"/>
            <a:ext cx="227013" cy="196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IN" kern="0" dirty="0">
              <a:sym typeface="Arial"/>
            </a:endParaRPr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8DF316D8-1297-4966-8C0C-C585129023AB}"/>
              </a:ext>
            </a:extLst>
          </p:cNvPr>
          <p:cNvSpPr/>
          <p:nvPr/>
        </p:nvSpPr>
        <p:spPr>
          <a:xfrm>
            <a:off x="6484938" y="1976438"/>
            <a:ext cx="227012" cy="196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IN" kern="0" dirty="0">
              <a:sym typeface="Arial"/>
            </a:endParaRPr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FFFF4C1E-E976-4FAD-A30C-7FF868828C2C}"/>
              </a:ext>
            </a:extLst>
          </p:cNvPr>
          <p:cNvSpPr/>
          <p:nvPr/>
        </p:nvSpPr>
        <p:spPr>
          <a:xfrm>
            <a:off x="6462713" y="2657475"/>
            <a:ext cx="273050" cy="798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IN" kern="0" dirty="0">
              <a:sym typeface="Arial"/>
            </a:endParaRPr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876C3AB6-6795-4FAD-80CF-7D905925105F}"/>
              </a:ext>
            </a:extLst>
          </p:cNvPr>
          <p:cNvSpPr/>
          <p:nvPr/>
        </p:nvSpPr>
        <p:spPr>
          <a:xfrm>
            <a:off x="6421438" y="4008438"/>
            <a:ext cx="227012" cy="196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IN" kern="0" dirty="0"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80602D-CCB1-4BCE-9298-18B08659C396}"/>
              </a:ext>
            </a:extLst>
          </p:cNvPr>
          <p:cNvCxnSpPr>
            <a:cxnSpLocks/>
          </p:cNvCxnSpPr>
          <p:nvPr/>
        </p:nvCxnSpPr>
        <p:spPr>
          <a:xfrm>
            <a:off x="2057400" y="1504950"/>
            <a:ext cx="170021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1D5D72F-1FE7-4F85-9A30-7C1CAC1EEC52}"/>
              </a:ext>
            </a:extLst>
          </p:cNvPr>
          <p:cNvCxnSpPr>
            <a:cxnSpLocks/>
          </p:cNvCxnSpPr>
          <p:nvPr/>
        </p:nvCxnSpPr>
        <p:spPr>
          <a:xfrm>
            <a:off x="3757613" y="1481138"/>
            <a:ext cx="53975" cy="33067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DC225C85-475F-4DCF-BAB2-7A1A8081D8FD}"/>
              </a:ext>
            </a:extLst>
          </p:cNvPr>
          <p:cNvCxnSpPr/>
          <p:nvPr/>
        </p:nvCxnSpPr>
        <p:spPr>
          <a:xfrm>
            <a:off x="2057400" y="1504950"/>
            <a:ext cx="0" cy="32829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A95D3E4F-3D82-4F31-951E-59BAABF8F1F6}"/>
              </a:ext>
            </a:extLst>
          </p:cNvPr>
          <p:cNvCxnSpPr>
            <a:cxnSpLocks/>
          </p:cNvCxnSpPr>
          <p:nvPr/>
        </p:nvCxnSpPr>
        <p:spPr>
          <a:xfrm>
            <a:off x="2057400" y="4787900"/>
            <a:ext cx="174466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>
            <a:extLst>
              <a:ext uri="{FF2B5EF4-FFF2-40B4-BE49-F238E27FC236}">
                <a16:creationId xmlns:a16="http://schemas.microsoft.com/office/drawing/2014/main" id="{B9A0D626-4FF6-4E19-898D-DA695172E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9" y="-69591"/>
            <a:ext cx="1285194" cy="5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234;p30">
            <a:extLst>
              <a:ext uri="{FF2B5EF4-FFF2-40B4-BE49-F238E27FC236}">
                <a16:creationId xmlns:a16="http://schemas.microsoft.com/office/drawing/2014/main" id="{C540F5F8-C151-4E70-A733-F81458BCB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1036638"/>
            <a:ext cx="2830512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100" dirty="0">
                <a:solidFill>
                  <a:srgbClr val="163E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sym typeface="Poppins SemiBold" panose="00000700000000000000" pitchFamily="2" charset="0"/>
              </a:rPr>
              <a:t>Azure Machine Learning</a:t>
            </a:r>
            <a:endParaRPr lang="en-US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7" name="Google Shape;235;p30">
            <a:extLst>
              <a:ext uri="{FF2B5EF4-FFF2-40B4-BE49-F238E27FC236}">
                <a16:creationId xmlns:a16="http://schemas.microsoft.com/office/drawing/2014/main" id="{79C2CC6F-BE24-49A3-B8C5-006AA79ED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1758157"/>
            <a:ext cx="2371725" cy="71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dirty="0">
                <a:solidFill>
                  <a:srgbClr val="163E49"/>
                </a:solidFill>
                <a:sym typeface="Poppins Light" panose="00000400000000000000" pitchFamily="2" charset="0"/>
              </a:rPr>
              <a:t>Make resources for using </a:t>
            </a:r>
          </a:p>
          <a:p>
            <a:pPr eaLnBrk="1" hangingPunct="1"/>
            <a:r>
              <a:rPr lang="en-IN" altLang="en-US" dirty="0">
                <a:solidFill>
                  <a:srgbClr val="163E49"/>
                </a:solidFill>
                <a:sym typeface="Poppins Light" panose="00000400000000000000" pitchFamily="2" charset="0"/>
              </a:rPr>
              <a:t>Azure machine learning </a:t>
            </a:r>
          </a:p>
          <a:p>
            <a:pPr eaLnBrk="1" hangingPunct="1"/>
            <a:r>
              <a:rPr lang="en-IN" altLang="en-US" dirty="0">
                <a:solidFill>
                  <a:srgbClr val="163E49"/>
                </a:solidFill>
                <a:sym typeface="Poppins Light" panose="00000400000000000000" pitchFamily="2" charset="0"/>
              </a:rPr>
              <a:t>Services.</a:t>
            </a:r>
            <a:endParaRPr lang="en-US" altLang="en-US" dirty="0">
              <a:solidFill>
                <a:srgbClr val="163E49"/>
              </a:solidFill>
              <a:sym typeface="Poppins Light" panose="00000400000000000000" pitchFamily="2" charset="0"/>
            </a:endParaRPr>
          </a:p>
        </p:txBody>
      </p:sp>
      <p:sp>
        <p:nvSpPr>
          <p:cNvPr id="26628" name="Google Shape;236;p30">
            <a:extLst>
              <a:ext uri="{FF2B5EF4-FFF2-40B4-BE49-F238E27FC236}">
                <a16:creationId xmlns:a16="http://schemas.microsoft.com/office/drawing/2014/main" id="{96C4DB2C-D452-4A8F-8228-F18AA1BD4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1408113"/>
            <a:ext cx="23717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1800" dirty="0">
                <a:solidFill>
                  <a:srgbClr val="163E49"/>
                </a:solidFill>
                <a:latin typeface="Poppins SemiBold" panose="00000700000000000000" pitchFamily="2" charset="0"/>
                <a:sym typeface="Poppins SemiBold" panose="00000700000000000000" pitchFamily="2" charset="0"/>
              </a:rPr>
              <a:t>Make Resources  </a:t>
            </a:r>
            <a:endParaRPr lang="en-US" altLang="en-US" sz="1100" dirty="0"/>
          </a:p>
        </p:txBody>
      </p:sp>
      <p:sp>
        <p:nvSpPr>
          <p:cNvPr id="26629" name="Google Shape;237;p30">
            <a:extLst>
              <a:ext uri="{FF2B5EF4-FFF2-40B4-BE49-F238E27FC236}">
                <a16:creationId xmlns:a16="http://schemas.microsoft.com/office/drawing/2014/main" id="{4709B379-8DEA-46C0-8730-535703E0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988" y="1036638"/>
            <a:ext cx="237172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dirty="0">
                <a:solidFill>
                  <a:srgbClr val="163E49"/>
                </a:solidFill>
                <a:latin typeface="Poppins SemiBold" panose="00000700000000000000" pitchFamily="2" charset="0"/>
                <a:ea typeface="굴림" panose="020B0503020000020004" pitchFamily="34" charset="-127"/>
                <a:sym typeface="Poppins SemiBold" panose="00000700000000000000" pitchFamily="2" charset="0"/>
              </a:rPr>
              <a:t>#1</a:t>
            </a:r>
            <a:endParaRPr lang="en-US" altLang="en-US" sz="1100" dirty="0"/>
          </a:p>
        </p:txBody>
      </p:sp>
      <p:sp>
        <p:nvSpPr>
          <p:cNvPr id="26630" name="Google Shape;238;p30">
            <a:extLst>
              <a:ext uri="{FF2B5EF4-FFF2-40B4-BE49-F238E27FC236}">
                <a16:creationId xmlns:a16="http://schemas.microsoft.com/office/drawing/2014/main" id="{CC41DB4D-ED98-494A-BDD3-D6ED8564B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8" y="1722438"/>
            <a:ext cx="2371725" cy="50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dirty="0">
                <a:solidFill>
                  <a:srgbClr val="163E49"/>
                </a:solidFill>
                <a:sym typeface="Poppins Light" panose="00000400000000000000" pitchFamily="2" charset="0"/>
              </a:rPr>
              <a:t>Clean, Balance and Label the dataset. </a:t>
            </a:r>
            <a:endParaRPr lang="en-US" altLang="en-US" dirty="0">
              <a:solidFill>
                <a:srgbClr val="163E49"/>
              </a:solidFill>
              <a:sym typeface="Poppins Light" panose="00000400000000000000" pitchFamily="2" charset="0"/>
            </a:endParaRPr>
          </a:p>
        </p:txBody>
      </p:sp>
      <p:sp>
        <p:nvSpPr>
          <p:cNvPr id="26631" name="Google Shape;239;p30">
            <a:extLst>
              <a:ext uri="{FF2B5EF4-FFF2-40B4-BE49-F238E27FC236}">
                <a16:creationId xmlns:a16="http://schemas.microsoft.com/office/drawing/2014/main" id="{520E11D1-F9E5-4FD3-BE52-515841893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263" y="1408113"/>
            <a:ext cx="23717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1800" dirty="0">
                <a:solidFill>
                  <a:srgbClr val="163E49"/>
                </a:solidFill>
                <a:latin typeface="Poppins SemiBold" panose="00000700000000000000" pitchFamily="2" charset="0"/>
                <a:sym typeface="Poppins SemiBold" panose="00000700000000000000" pitchFamily="2" charset="0"/>
              </a:rPr>
              <a:t>Data Processing </a:t>
            </a:r>
            <a:endParaRPr lang="en-US" altLang="en-US" sz="1100" dirty="0"/>
          </a:p>
        </p:txBody>
      </p:sp>
      <p:sp>
        <p:nvSpPr>
          <p:cNvPr id="26632" name="Google Shape;240;p30">
            <a:extLst>
              <a:ext uri="{FF2B5EF4-FFF2-40B4-BE49-F238E27FC236}">
                <a16:creationId xmlns:a16="http://schemas.microsoft.com/office/drawing/2014/main" id="{1D46DE9A-4E33-4C3F-865A-AD67B9C5F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738" y="1036638"/>
            <a:ext cx="237172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dirty="0">
                <a:solidFill>
                  <a:srgbClr val="163E49"/>
                </a:solidFill>
                <a:latin typeface="Poppins SemiBold" panose="00000700000000000000" pitchFamily="2" charset="0"/>
                <a:ea typeface="굴림" panose="020B0503020000020004" pitchFamily="34" charset="-127"/>
                <a:sym typeface="Poppins SemiBold" panose="00000700000000000000" pitchFamily="2" charset="0"/>
              </a:rPr>
              <a:t>#2</a:t>
            </a:r>
            <a:endParaRPr lang="en-US" altLang="en-US" sz="1100" dirty="0"/>
          </a:p>
        </p:txBody>
      </p:sp>
      <p:sp>
        <p:nvSpPr>
          <p:cNvPr id="26633" name="Google Shape;241;p30">
            <a:extLst>
              <a:ext uri="{FF2B5EF4-FFF2-40B4-BE49-F238E27FC236}">
                <a16:creationId xmlns:a16="http://schemas.microsoft.com/office/drawing/2014/main" id="{1F8A492A-3DD3-41C2-B79D-C7BBD179C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3484563"/>
            <a:ext cx="2371725" cy="50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dirty="0">
                <a:solidFill>
                  <a:srgbClr val="163E49"/>
                </a:solidFill>
                <a:sym typeface="Poppins Light" panose="00000400000000000000" pitchFamily="2" charset="0"/>
              </a:rPr>
              <a:t>Algorithm for model building.</a:t>
            </a:r>
            <a:endParaRPr lang="en-US" altLang="en-US" dirty="0">
              <a:solidFill>
                <a:srgbClr val="163E49"/>
              </a:solidFill>
              <a:sym typeface="Poppins Light" panose="00000400000000000000" pitchFamily="2" charset="0"/>
            </a:endParaRPr>
          </a:p>
        </p:txBody>
      </p:sp>
      <p:sp>
        <p:nvSpPr>
          <p:cNvPr id="26634" name="Google Shape;242;p30">
            <a:extLst>
              <a:ext uri="{FF2B5EF4-FFF2-40B4-BE49-F238E27FC236}">
                <a16:creationId xmlns:a16="http://schemas.microsoft.com/office/drawing/2014/main" id="{57F0776A-9322-43CE-8451-E2698A578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3168650"/>
            <a:ext cx="23717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1800" dirty="0">
                <a:solidFill>
                  <a:srgbClr val="163E49"/>
                </a:solidFill>
                <a:latin typeface="Poppins SemiBold" panose="00000700000000000000" pitchFamily="2" charset="0"/>
                <a:sym typeface="Poppins SemiBold" panose="00000700000000000000" pitchFamily="2" charset="0"/>
              </a:rPr>
              <a:t>Model Building  </a:t>
            </a:r>
            <a:endParaRPr lang="en-US" altLang="en-US" sz="1100" dirty="0"/>
          </a:p>
        </p:txBody>
      </p:sp>
      <p:sp>
        <p:nvSpPr>
          <p:cNvPr id="26635" name="Google Shape;243;p30">
            <a:extLst>
              <a:ext uri="{FF2B5EF4-FFF2-40B4-BE49-F238E27FC236}">
                <a16:creationId xmlns:a16="http://schemas.microsoft.com/office/drawing/2014/main" id="{39987C0B-CED3-4A39-85A0-7B26B37D8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988" y="2797175"/>
            <a:ext cx="23717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dirty="0">
                <a:solidFill>
                  <a:srgbClr val="163E49"/>
                </a:solidFill>
                <a:latin typeface="Poppins SemiBold" panose="00000700000000000000" pitchFamily="2" charset="0"/>
                <a:ea typeface="굴림" panose="020B0503020000020004" pitchFamily="34" charset="-127"/>
                <a:sym typeface="Poppins SemiBold" panose="00000700000000000000" pitchFamily="2" charset="0"/>
              </a:rPr>
              <a:t>#3</a:t>
            </a:r>
            <a:endParaRPr lang="en-US" altLang="en-US" sz="1100" dirty="0"/>
          </a:p>
        </p:txBody>
      </p:sp>
      <p:sp>
        <p:nvSpPr>
          <p:cNvPr id="26636" name="Google Shape;244;p30">
            <a:extLst>
              <a:ext uri="{FF2B5EF4-FFF2-40B4-BE49-F238E27FC236}">
                <a16:creationId xmlns:a16="http://schemas.microsoft.com/office/drawing/2014/main" id="{4A5F0C44-73D9-4B51-962C-D2CF19154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63" y="3484563"/>
            <a:ext cx="2371725" cy="71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163E49"/>
                </a:solidFill>
                <a:ea typeface="굴림" panose="020B0503020000020004" pitchFamily="34" charset="-127"/>
                <a:sym typeface="Poppins Light" panose="00000400000000000000" pitchFamily="2" charset="0"/>
              </a:rPr>
              <a:t>Flask Web Application deployed on Azure predicts chances of stroke.</a:t>
            </a:r>
            <a:endParaRPr lang="en-US" altLang="en-US" dirty="0">
              <a:solidFill>
                <a:srgbClr val="163E49"/>
              </a:solidFill>
              <a:sym typeface="Poppins Light" panose="00000400000000000000" pitchFamily="2" charset="0"/>
            </a:endParaRPr>
          </a:p>
        </p:txBody>
      </p:sp>
      <p:sp>
        <p:nvSpPr>
          <p:cNvPr id="26637" name="Google Shape;245;p30">
            <a:extLst>
              <a:ext uri="{FF2B5EF4-FFF2-40B4-BE49-F238E27FC236}">
                <a16:creationId xmlns:a16="http://schemas.microsoft.com/office/drawing/2014/main" id="{4426EE5D-5ACB-46ED-AA7F-29C8FEA2E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263" y="3168650"/>
            <a:ext cx="23717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1800" dirty="0">
                <a:solidFill>
                  <a:srgbClr val="163E49"/>
                </a:solidFill>
                <a:latin typeface="Poppins SemiBold" panose="00000700000000000000" pitchFamily="2" charset="0"/>
                <a:sym typeface="Poppins SemiBold" panose="00000700000000000000" pitchFamily="2" charset="0"/>
              </a:rPr>
              <a:t>Web Application </a:t>
            </a:r>
            <a:endParaRPr lang="en-US" altLang="en-US" sz="1100" dirty="0"/>
          </a:p>
        </p:txBody>
      </p:sp>
      <p:sp>
        <p:nvSpPr>
          <p:cNvPr id="26638" name="Google Shape;246;p30">
            <a:extLst>
              <a:ext uri="{FF2B5EF4-FFF2-40B4-BE49-F238E27FC236}">
                <a16:creationId xmlns:a16="http://schemas.microsoft.com/office/drawing/2014/main" id="{D7B402F1-281B-489A-A9C9-9EFA984D0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738" y="2797175"/>
            <a:ext cx="23717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5" tIns="34275" rIns="68575" bIns="3427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100" dirty="0">
                <a:solidFill>
                  <a:srgbClr val="163E49"/>
                </a:solidFill>
                <a:latin typeface="Poppins SemiBold" panose="00000700000000000000" pitchFamily="2" charset="0"/>
                <a:ea typeface="굴림" panose="020B0503020000020004" pitchFamily="34" charset="-127"/>
                <a:sym typeface="Poppins SemiBold" panose="00000700000000000000" pitchFamily="2" charset="0"/>
              </a:rPr>
              <a:t>#4</a:t>
            </a:r>
            <a:endParaRPr lang="en-US" altLang="en-US" sz="1100" dirty="0"/>
          </a:p>
        </p:txBody>
      </p:sp>
      <p:pic>
        <p:nvPicPr>
          <p:cNvPr id="26639" name="Google Shape;247;p30">
            <a:extLst>
              <a:ext uri="{FF2B5EF4-FFF2-40B4-BE49-F238E27FC236}">
                <a16:creationId xmlns:a16="http://schemas.microsoft.com/office/drawing/2014/main" id="{B6F7F059-4413-4D04-ABAB-1CF76EF934D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3016250"/>
            <a:ext cx="3281362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4FA096F-3E9E-4D59-AD6F-0987BE10B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4" y="-34146"/>
            <a:ext cx="1285194" cy="5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6CA6C81D74664CADD30D82FC007ED4" ma:contentTypeVersion="5" ma:contentTypeDescription="Create a new document." ma:contentTypeScope="" ma:versionID="0ed41ca1430a1ca769a806686db5dc38">
  <xsd:schema xmlns:xsd="http://www.w3.org/2001/XMLSchema" xmlns:xs="http://www.w3.org/2001/XMLSchema" xmlns:p="http://schemas.microsoft.com/office/2006/metadata/properties" xmlns:ns3="65278863-3f77-4649-966d-d94260027a3b" xmlns:ns4="290bdc92-42ca-41df-acc0-432061ac76dd" targetNamespace="http://schemas.microsoft.com/office/2006/metadata/properties" ma:root="true" ma:fieldsID="8ba27ca13aea26c5f75bdbb3c1aa6749" ns3:_="" ns4:_="">
    <xsd:import namespace="65278863-3f77-4649-966d-d94260027a3b"/>
    <xsd:import namespace="290bdc92-42ca-41df-acc0-432061ac76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278863-3f77-4649-966d-d94260027a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0bdc92-42ca-41df-acc0-432061ac76d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B316CB-4387-47DB-B7E9-FD5B0C5A0B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278863-3f77-4649-966d-d94260027a3b"/>
    <ds:schemaRef ds:uri="290bdc92-42ca-41df-acc0-432061ac76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165F9-0BCB-4B3C-9986-4F36BE7B7A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E96AA2-5666-4309-832E-9A52C9DC6B12}">
  <ds:schemaRefs>
    <ds:schemaRef ds:uri="http://purl.org/dc/terms/"/>
    <ds:schemaRef ds:uri="http://schemas.openxmlformats.org/package/2006/metadata/core-properties"/>
    <ds:schemaRef ds:uri="http://purl.org/dc/dcmitype/"/>
    <ds:schemaRef ds:uri="65278863-3f77-4649-966d-d94260027a3b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290bdc92-42ca-41df-acc0-432061ac76d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 </Template>
  <TotalTime>710</TotalTime>
  <Words>768</Words>
  <Application>Microsoft Office PowerPoint</Application>
  <PresentationFormat>On-screen Show (16:9)</PresentationFormat>
  <Paragraphs>131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Damion</vt:lpstr>
      <vt:lpstr>Noto Sans Symbols</vt:lpstr>
      <vt:lpstr>Poppins SemiBold</vt:lpstr>
      <vt:lpstr>Arial</vt:lpstr>
      <vt:lpstr>Arial Nova Cond</vt:lpstr>
      <vt:lpstr>Gabriola</vt:lpstr>
      <vt:lpstr>Poppins Light</vt:lpstr>
      <vt:lpstr>system-ui</vt:lpstr>
      <vt:lpstr>Simple Light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Pachouri, Dipti</dc:creator>
  <cp:lastModifiedBy>Pachouri, Dipti</cp:lastModifiedBy>
  <cp:revision>27</cp:revision>
  <dcterms:created xsi:type="dcterms:W3CDTF">2022-06-02T09:20:49Z</dcterms:created>
  <dcterms:modified xsi:type="dcterms:W3CDTF">2022-06-04T07:56:15Z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0x010100846CA6C81D74664CADD30D82FC007ED4</vt:lpwstr>
  </property>
</Properties>
</file>