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23" r:id="rId3"/>
    <p:sldId id="320" r:id="rId4"/>
    <p:sldId id="334" r:id="rId5"/>
    <p:sldId id="331" r:id="rId6"/>
    <p:sldId id="332" r:id="rId7"/>
    <p:sldId id="324" r:id="rId8"/>
    <p:sldId id="333" r:id="rId9"/>
    <p:sldId id="325" r:id="rId10"/>
    <p:sldId id="335" r:id="rId11"/>
    <p:sldId id="336" r:id="rId12"/>
    <p:sldId id="326" r:id="rId13"/>
    <p:sldId id="316" r:id="rId14"/>
    <p:sldId id="338" r:id="rId15"/>
    <p:sldId id="330" r:id="rId16"/>
    <p:sldId id="32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652" autoAdjust="0"/>
  </p:normalViewPr>
  <p:slideViewPr>
    <p:cSldViewPr snapToGrid="0" showGuides="1">
      <p:cViewPr varScale="1">
        <p:scale>
          <a:sx n="95" d="100"/>
          <a:sy n="95" d="100"/>
        </p:scale>
        <p:origin x="216" y="91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8AA604BF-6E7B-4CE7-9C89-F82D75881FA3}">
      <dgm:prSet phldrT="[Text]"/>
      <dgm:spPr/>
      <dgm:t>
        <a:bodyPr/>
        <a:lstStyle/>
        <a:p>
          <a:r>
            <a:rPr lang="en-IN" dirty="0" smtClean="0"/>
            <a:t>Motivation</a:t>
          </a:r>
          <a:endParaRPr lang="en-IN" dirty="0"/>
        </a:p>
      </dgm:t>
    </dgm:pt>
    <dgm:pt modelId="{18929E19-7384-416B-88B0-A7CA4735192D}" type="parTrans" cxnId="{E545655F-3432-40DD-972D-FAAB1CA34167}">
      <dgm:prSet/>
      <dgm:spPr/>
      <dgm:t>
        <a:bodyPr/>
        <a:lstStyle/>
        <a:p>
          <a:endParaRPr lang="en-IN"/>
        </a:p>
      </dgm:t>
    </dgm:pt>
    <dgm:pt modelId="{CF80C56F-6FA1-4B54-AB39-055BFDC3FD32}" type="sibTrans" cxnId="{E545655F-3432-40DD-972D-FAAB1CA34167}">
      <dgm:prSet/>
      <dgm:spPr/>
      <dgm:t>
        <a:bodyPr/>
        <a:lstStyle/>
        <a:p>
          <a:endParaRPr lang="en-IN"/>
        </a:p>
      </dgm:t>
    </dgm:pt>
    <dgm:pt modelId="{3392DBC3-C5FA-45EE-872E-DD749642CBB6}">
      <dgm:prSet phldrT="[Text]"/>
      <dgm:spPr/>
      <dgm:t>
        <a:bodyPr/>
        <a:lstStyle/>
        <a:p>
          <a:r>
            <a:rPr lang="en-IN" dirty="0" smtClean="0"/>
            <a:t> Problem Description</a:t>
          </a:r>
          <a:endParaRPr lang="en-IN" dirty="0"/>
        </a:p>
      </dgm:t>
    </dgm:pt>
    <dgm:pt modelId="{5F5A032D-03EF-464E-9259-E30FEADDBC72}" type="parTrans" cxnId="{768BA1AA-170A-4EA6-BA93-EADF621402C1}">
      <dgm:prSet/>
      <dgm:spPr/>
      <dgm:t>
        <a:bodyPr/>
        <a:lstStyle/>
        <a:p>
          <a:endParaRPr lang="en-IN"/>
        </a:p>
      </dgm:t>
    </dgm:pt>
    <dgm:pt modelId="{EF3A9ABD-B027-4ADC-BA9A-C6B1D9E5E407}" type="sibTrans" cxnId="{768BA1AA-170A-4EA6-BA93-EADF621402C1}">
      <dgm:prSet/>
      <dgm:spPr/>
      <dgm:t>
        <a:bodyPr/>
        <a:lstStyle/>
        <a:p>
          <a:endParaRPr lang="en-IN"/>
        </a:p>
      </dgm:t>
    </dgm:pt>
    <dgm:pt modelId="{A7DE9FCA-2117-4EE7-BD78-3385274A73F9}">
      <dgm:prSet phldrT="[Text]"/>
      <dgm:spPr/>
      <dgm:t>
        <a:bodyPr/>
        <a:lstStyle/>
        <a:p>
          <a:r>
            <a:rPr lang="en-IN" dirty="0" smtClean="0"/>
            <a:t>Testing and Results</a:t>
          </a:r>
          <a:endParaRPr lang="en-IN" dirty="0" smtClean="0"/>
        </a:p>
      </dgm:t>
    </dgm:pt>
    <dgm:pt modelId="{27611521-FE49-4460-8A3E-6C7B65377CFB}" type="parTrans" cxnId="{B3614B4E-79A1-4933-AE71-985608451C56}">
      <dgm:prSet/>
      <dgm:spPr/>
      <dgm:t>
        <a:bodyPr/>
        <a:lstStyle/>
        <a:p>
          <a:endParaRPr lang="en-IN"/>
        </a:p>
      </dgm:t>
    </dgm:pt>
    <dgm:pt modelId="{5F9302D9-C565-4571-A593-7CBB5F96EDDF}" type="sibTrans" cxnId="{B3614B4E-79A1-4933-AE71-985608451C56}">
      <dgm:prSet/>
      <dgm:spPr/>
      <dgm:t>
        <a:bodyPr/>
        <a:lstStyle/>
        <a:p>
          <a:endParaRPr lang="en-IN"/>
        </a:p>
      </dgm:t>
    </dgm:pt>
    <dgm:pt modelId="{21B7242A-17E3-FE41-90A5-F6CBDB8EE693}">
      <dgm:prSet phldrT="[Text]"/>
      <dgm:spPr/>
      <dgm:t>
        <a:bodyPr/>
        <a:lstStyle/>
        <a:p>
          <a:r>
            <a:rPr lang="en-IN" dirty="0" smtClean="0"/>
            <a:t> Preparation of Dataset</a:t>
          </a:r>
          <a:endParaRPr lang="en-IN" dirty="0"/>
        </a:p>
      </dgm:t>
    </dgm:pt>
    <dgm:pt modelId="{A8860676-CA26-304F-A490-4089F08F742C}" type="parTrans" cxnId="{8604B781-E434-D242-BD0A-5A983827FDB9}">
      <dgm:prSet/>
      <dgm:spPr/>
      <dgm:t>
        <a:bodyPr/>
        <a:lstStyle/>
        <a:p>
          <a:endParaRPr lang="en-US"/>
        </a:p>
      </dgm:t>
    </dgm:pt>
    <dgm:pt modelId="{E673F288-4944-3644-894D-B440A2E069E4}" type="sibTrans" cxnId="{8604B781-E434-D242-BD0A-5A983827FDB9}">
      <dgm:prSet/>
      <dgm:spPr/>
      <dgm:t>
        <a:bodyPr/>
        <a:lstStyle/>
        <a:p>
          <a:endParaRPr lang="en-US"/>
        </a:p>
      </dgm:t>
    </dgm:pt>
    <dgm:pt modelId="{2EE70BBB-BA39-FB45-BEC2-0EF6D997F92A}">
      <dgm:prSet phldrT="[Text]"/>
      <dgm:spPr/>
      <dgm:t>
        <a:bodyPr/>
        <a:lstStyle/>
        <a:p>
          <a:r>
            <a:rPr lang="en-IN" dirty="0" smtClean="0"/>
            <a:t> Model Architecture</a:t>
          </a:r>
          <a:endParaRPr lang="en-IN" dirty="0"/>
        </a:p>
      </dgm:t>
    </dgm:pt>
    <dgm:pt modelId="{B3537E17-D27A-C243-9178-FF2FD5D67CE8}" type="parTrans" cxnId="{EE00F0A5-FEFE-394E-A642-AD27A0D8AA43}">
      <dgm:prSet/>
      <dgm:spPr/>
      <dgm:t>
        <a:bodyPr/>
        <a:lstStyle/>
        <a:p>
          <a:endParaRPr lang="en-US"/>
        </a:p>
      </dgm:t>
    </dgm:pt>
    <dgm:pt modelId="{8156461F-E279-9046-9A41-307D2F317ACA}" type="sibTrans" cxnId="{EE00F0A5-FEFE-394E-A642-AD27A0D8AA43}">
      <dgm:prSet/>
      <dgm:spPr/>
      <dgm:t>
        <a:bodyPr/>
        <a:lstStyle/>
        <a:p>
          <a:endParaRPr lang="en-US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7CF5B2-0C81-4208-AA10-2CC0F7676EAF}" type="pres">
      <dgm:prSet presAssocID="{8AA604BF-6E7B-4CE7-9C89-F82D75881FA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1F770-1453-4C6B-B869-7F2622129760}" type="pres">
      <dgm:prSet presAssocID="{CF80C56F-6FA1-4B54-AB39-055BFDC3FD32}" presName="spacer" presStyleCnt="0"/>
      <dgm:spPr/>
    </dgm:pt>
    <dgm:pt modelId="{E2DE19EA-9AF5-4D8D-85B7-086F7279388D}" type="pres">
      <dgm:prSet presAssocID="{3392DBC3-C5FA-45EE-872E-DD749642CBB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9033B-F1E5-411E-8384-68C658BB97CC}" type="pres">
      <dgm:prSet presAssocID="{EF3A9ABD-B027-4ADC-BA9A-C6B1D9E5E407}" presName="spacer" presStyleCnt="0"/>
      <dgm:spPr/>
    </dgm:pt>
    <dgm:pt modelId="{BD9BC720-8E8B-E54F-85FC-936C92B7DEE5}" type="pres">
      <dgm:prSet presAssocID="{21B7242A-17E3-FE41-90A5-F6CBDB8EE6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29AD3-54FD-DD4A-B6EC-DD89892AEEA3}" type="pres">
      <dgm:prSet presAssocID="{E673F288-4944-3644-894D-B440A2E069E4}" presName="spacer" presStyleCnt="0"/>
      <dgm:spPr/>
    </dgm:pt>
    <dgm:pt modelId="{87096F9C-45A3-234E-8FA5-0FD4744CA239}" type="pres">
      <dgm:prSet presAssocID="{2EE70BBB-BA39-FB45-BEC2-0EF6D997F92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6E86E-C87A-6D4B-AA8A-FA313CFD15D3}" type="pres">
      <dgm:prSet presAssocID="{8156461F-E279-9046-9A41-307D2F317ACA}" presName="spacer" presStyleCnt="0"/>
      <dgm:spPr/>
    </dgm:pt>
    <dgm:pt modelId="{4409997E-5FC3-43A8-8800-137ED329C862}" type="pres">
      <dgm:prSet presAssocID="{A7DE9FCA-2117-4EE7-BD78-3385274A73F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270E13-797F-47B7-AE84-A6C95426BE57}" type="presOf" srcId="{0EDD55AB-CE9E-4801-B2FB-B26DD0A119D7}" destId="{8CE3D0FB-28A8-42A1-BCD1-2B62929C68F6}" srcOrd="0" destOrd="0" presId="urn:microsoft.com/office/officeart/2005/8/layout/vList2"/>
    <dgm:cxn modelId="{976423E4-0E04-400B-88AA-4A429246EC21}" type="presOf" srcId="{8AA604BF-6E7B-4CE7-9C89-F82D75881FA3}" destId="{E27CF5B2-0C81-4208-AA10-2CC0F7676EAF}" srcOrd="0" destOrd="0" presId="urn:microsoft.com/office/officeart/2005/8/layout/vList2"/>
    <dgm:cxn modelId="{768BA1AA-170A-4EA6-BA93-EADF621402C1}" srcId="{0EDD55AB-CE9E-4801-B2FB-B26DD0A119D7}" destId="{3392DBC3-C5FA-45EE-872E-DD749642CBB6}" srcOrd="1" destOrd="0" parTransId="{5F5A032D-03EF-464E-9259-E30FEADDBC72}" sibTransId="{EF3A9ABD-B027-4ADC-BA9A-C6B1D9E5E407}"/>
    <dgm:cxn modelId="{E545655F-3432-40DD-972D-FAAB1CA34167}" srcId="{0EDD55AB-CE9E-4801-B2FB-B26DD0A119D7}" destId="{8AA604BF-6E7B-4CE7-9C89-F82D75881FA3}" srcOrd="0" destOrd="0" parTransId="{18929E19-7384-416B-88B0-A7CA4735192D}" sibTransId="{CF80C56F-6FA1-4B54-AB39-055BFDC3FD32}"/>
    <dgm:cxn modelId="{5AFC9087-02CE-F240-8471-8EC2791BFCA7}" type="presOf" srcId="{21B7242A-17E3-FE41-90A5-F6CBDB8EE693}" destId="{BD9BC720-8E8B-E54F-85FC-936C92B7DEE5}" srcOrd="0" destOrd="0" presId="urn:microsoft.com/office/officeart/2005/8/layout/vList2"/>
    <dgm:cxn modelId="{C4EDCF0B-B68E-4CA0-87E8-5AE6ECEF270F}" type="presOf" srcId="{A7DE9FCA-2117-4EE7-BD78-3385274A73F9}" destId="{4409997E-5FC3-43A8-8800-137ED329C862}" srcOrd="0" destOrd="0" presId="urn:microsoft.com/office/officeart/2005/8/layout/vList2"/>
    <dgm:cxn modelId="{8604B781-E434-D242-BD0A-5A983827FDB9}" srcId="{0EDD55AB-CE9E-4801-B2FB-B26DD0A119D7}" destId="{21B7242A-17E3-FE41-90A5-F6CBDB8EE693}" srcOrd="2" destOrd="0" parTransId="{A8860676-CA26-304F-A490-4089F08F742C}" sibTransId="{E673F288-4944-3644-894D-B440A2E069E4}"/>
    <dgm:cxn modelId="{18FC41FC-13ED-644F-B167-D5207DB8E838}" type="presOf" srcId="{2EE70BBB-BA39-FB45-BEC2-0EF6D997F92A}" destId="{87096F9C-45A3-234E-8FA5-0FD4744CA239}" srcOrd="0" destOrd="0" presId="urn:microsoft.com/office/officeart/2005/8/layout/vList2"/>
    <dgm:cxn modelId="{EE00F0A5-FEFE-394E-A642-AD27A0D8AA43}" srcId="{0EDD55AB-CE9E-4801-B2FB-B26DD0A119D7}" destId="{2EE70BBB-BA39-FB45-BEC2-0EF6D997F92A}" srcOrd="3" destOrd="0" parTransId="{B3537E17-D27A-C243-9178-FF2FD5D67CE8}" sibTransId="{8156461F-E279-9046-9A41-307D2F317ACA}"/>
    <dgm:cxn modelId="{241B5BAB-B3DE-4FC7-AFEB-DE1551C90F2D}" type="presOf" srcId="{3392DBC3-C5FA-45EE-872E-DD749642CBB6}" destId="{E2DE19EA-9AF5-4D8D-85B7-086F7279388D}" srcOrd="0" destOrd="0" presId="urn:microsoft.com/office/officeart/2005/8/layout/vList2"/>
    <dgm:cxn modelId="{B3614B4E-79A1-4933-AE71-985608451C56}" srcId="{0EDD55AB-CE9E-4801-B2FB-B26DD0A119D7}" destId="{A7DE9FCA-2117-4EE7-BD78-3385274A73F9}" srcOrd="4" destOrd="0" parTransId="{27611521-FE49-4460-8A3E-6C7B65377CFB}" sibTransId="{5F9302D9-C565-4571-A593-7CBB5F96EDDF}"/>
    <dgm:cxn modelId="{DC5AD977-9EDA-433C-B391-1FD97FC2B63E}" type="presParOf" srcId="{8CE3D0FB-28A8-42A1-BCD1-2B62929C68F6}" destId="{E27CF5B2-0C81-4208-AA10-2CC0F7676EAF}" srcOrd="0" destOrd="0" presId="urn:microsoft.com/office/officeart/2005/8/layout/vList2"/>
    <dgm:cxn modelId="{2B3926F3-E5E2-485A-8DE7-8D03CD832035}" type="presParOf" srcId="{8CE3D0FB-28A8-42A1-BCD1-2B62929C68F6}" destId="{FC21F770-1453-4C6B-B869-7F2622129760}" srcOrd="1" destOrd="0" presId="urn:microsoft.com/office/officeart/2005/8/layout/vList2"/>
    <dgm:cxn modelId="{834718F2-436E-4DD1-8BFE-C9996D6D8DC6}" type="presParOf" srcId="{8CE3D0FB-28A8-42A1-BCD1-2B62929C68F6}" destId="{E2DE19EA-9AF5-4D8D-85B7-086F7279388D}" srcOrd="2" destOrd="0" presId="urn:microsoft.com/office/officeart/2005/8/layout/vList2"/>
    <dgm:cxn modelId="{70D1CAFE-9AEF-43E4-8FF3-5DF692DECCE3}" type="presParOf" srcId="{8CE3D0FB-28A8-42A1-BCD1-2B62929C68F6}" destId="{5689033B-F1E5-411E-8384-68C658BB97CC}" srcOrd="3" destOrd="0" presId="urn:microsoft.com/office/officeart/2005/8/layout/vList2"/>
    <dgm:cxn modelId="{B7D57752-2992-5747-8D48-39FF85C1C59F}" type="presParOf" srcId="{8CE3D0FB-28A8-42A1-BCD1-2B62929C68F6}" destId="{BD9BC720-8E8B-E54F-85FC-936C92B7DEE5}" srcOrd="4" destOrd="0" presId="urn:microsoft.com/office/officeart/2005/8/layout/vList2"/>
    <dgm:cxn modelId="{63A24BC5-3BF9-8346-9BC6-4C85933BE1BB}" type="presParOf" srcId="{8CE3D0FB-28A8-42A1-BCD1-2B62929C68F6}" destId="{82A29AD3-54FD-DD4A-B6EC-DD89892AEEA3}" srcOrd="5" destOrd="0" presId="urn:microsoft.com/office/officeart/2005/8/layout/vList2"/>
    <dgm:cxn modelId="{715F8BB4-BB4D-4B49-A62E-FD8FAE7077F3}" type="presParOf" srcId="{8CE3D0FB-28A8-42A1-BCD1-2B62929C68F6}" destId="{87096F9C-45A3-234E-8FA5-0FD4744CA239}" srcOrd="6" destOrd="0" presId="urn:microsoft.com/office/officeart/2005/8/layout/vList2"/>
    <dgm:cxn modelId="{70C08FC3-7D03-3244-81D4-A8B515626A21}" type="presParOf" srcId="{8CE3D0FB-28A8-42A1-BCD1-2B62929C68F6}" destId="{5306E86E-C87A-6D4B-AA8A-FA313CFD15D3}" srcOrd="7" destOrd="0" presId="urn:microsoft.com/office/officeart/2005/8/layout/vList2"/>
    <dgm:cxn modelId="{4CA76FA9-D2D9-4495-A752-3466D85710FE}" type="presParOf" srcId="{8CE3D0FB-28A8-42A1-BCD1-2B62929C68F6}" destId="{4409997E-5FC3-43A8-8800-137ED329C8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8AA604BF-6E7B-4CE7-9C89-F82D75881FA3}">
      <dgm:prSet phldrT="[Text]"/>
      <dgm:spPr/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Due to low experts to questions ratio </a:t>
          </a:r>
          <a:r>
            <a:rPr lang="en-IN" dirty="0" smtClean="0">
              <a:solidFill>
                <a:srgbClr val="7030A0"/>
              </a:solidFill>
            </a:rPr>
            <a:t>response time is high</a:t>
          </a:r>
          <a:endParaRPr lang="en-IN" dirty="0">
            <a:solidFill>
              <a:srgbClr val="7030A0"/>
            </a:solidFill>
          </a:endParaRPr>
        </a:p>
      </dgm:t>
    </dgm:pt>
    <dgm:pt modelId="{18929E19-7384-416B-88B0-A7CA4735192D}" type="parTrans" cxnId="{E545655F-3432-40DD-972D-FAAB1CA34167}">
      <dgm:prSet/>
      <dgm:spPr/>
      <dgm:t>
        <a:bodyPr/>
        <a:lstStyle/>
        <a:p>
          <a:endParaRPr lang="en-IN"/>
        </a:p>
      </dgm:t>
    </dgm:pt>
    <dgm:pt modelId="{CF80C56F-6FA1-4B54-AB39-055BFDC3FD32}" type="sibTrans" cxnId="{E545655F-3432-40DD-972D-FAAB1CA34167}">
      <dgm:prSet/>
      <dgm:spPr/>
      <dgm:t>
        <a:bodyPr/>
        <a:lstStyle/>
        <a:p>
          <a:endParaRPr lang="en-IN"/>
        </a:p>
      </dgm:t>
    </dgm:pt>
    <dgm:pt modelId="{3392DBC3-C5FA-45EE-872E-DD749642CBB6}">
      <dgm:prSet phldrT="[Text]"/>
      <dgm:spPr/>
      <dgm:t>
        <a:bodyPr/>
        <a:lstStyle/>
        <a:p>
          <a:r>
            <a:rPr lang="en-US" dirty="0" smtClean="0"/>
            <a:t>The main challenge in this task is the </a:t>
          </a:r>
          <a:r>
            <a:rPr lang="en-US" dirty="0" err="1" smtClean="0">
              <a:solidFill>
                <a:srgbClr val="7030A0"/>
              </a:solidFill>
            </a:rPr>
            <a:t>lexico</a:t>
          </a:r>
          <a:r>
            <a:rPr lang="en-US" dirty="0" smtClean="0">
              <a:solidFill>
                <a:srgbClr val="7030A0"/>
              </a:solidFill>
            </a:rPr>
            <a:t> syntactic </a:t>
          </a:r>
          <a:r>
            <a:rPr lang="en-US" dirty="0" smtClean="0"/>
            <a:t>gap between the current and the previous questions.</a:t>
          </a:r>
          <a:endParaRPr lang="en-IN" dirty="0"/>
        </a:p>
      </dgm:t>
    </dgm:pt>
    <dgm:pt modelId="{5F5A032D-03EF-464E-9259-E30FEADDBC72}" type="parTrans" cxnId="{768BA1AA-170A-4EA6-BA93-EADF621402C1}">
      <dgm:prSet/>
      <dgm:spPr/>
      <dgm:t>
        <a:bodyPr/>
        <a:lstStyle/>
        <a:p>
          <a:endParaRPr lang="en-IN"/>
        </a:p>
      </dgm:t>
    </dgm:pt>
    <dgm:pt modelId="{EF3A9ABD-B027-4ADC-BA9A-C6B1D9E5E407}" type="sibTrans" cxnId="{768BA1AA-170A-4EA6-BA93-EADF621402C1}">
      <dgm:prSet/>
      <dgm:spPr/>
      <dgm:t>
        <a:bodyPr/>
        <a:lstStyle/>
        <a:p>
          <a:endParaRPr lang="en-IN"/>
        </a:p>
      </dgm:t>
    </dgm:pt>
    <dgm:pt modelId="{671147E0-07F5-4C83-845F-FBC520CFBEEB}">
      <dgm:prSet phldrT="[Text]"/>
      <dgm:spPr/>
      <dgm:t>
        <a:bodyPr/>
        <a:lstStyle/>
        <a:p>
          <a:r>
            <a:rPr lang="en-IN" dirty="0" smtClean="0"/>
            <a:t>Preliminary work done on Syntactic Similarity using Neural Network</a:t>
          </a:r>
          <a:endParaRPr lang="en-IN" dirty="0"/>
        </a:p>
      </dgm:t>
    </dgm:pt>
    <dgm:pt modelId="{220FA069-04A6-4A53-A672-8D19BF7E5736}" type="parTrans" cxnId="{F3696BE2-9EA7-4E7D-A995-63981012CDA7}">
      <dgm:prSet/>
      <dgm:spPr/>
      <dgm:t>
        <a:bodyPr/>
        <a:lstStyle/>
        <a:p>
          <a:endParaRPr lang="en-IN"/>
        </a:p>
      </dgm:t>
    </dgm:pt>
    <dgm:pt modelId="{51BEF4C6-F183-43FC-9F4A-3B59BDF55CC3}" type="sibTrans" cxnId="{F3696BE2-9EA7-4E7D-A995-63981012CDA7}">
      <dgm:prSet/>
      <dgm:spPr/>
      <dgm:t>
        <a:bodyPr/>
        <a:lstStyle/>
        <a:p>
          <a:endParaRPr lang="en-IN"/>
        </a:p>
      </dgm:t>
    </dgm:pt>
    <dgm:pt modelId="{B6B63367-0906-C24C-88C7-D88FB1F87776}">
      <dgm:prSet/>
      <dgm:spPr/>
      <dgm:t>
        <a:bodyPr/>
        <a:lstStyle/>
        <a:p>
          <a:r>
            <a:rPr lang="en-US" dirty="0" smtClean="0"/>
            <a:t>Community Question Answering (</a:t>
          </a:r>
          <a:r>
            <a:rPr lang="en-US" dirty="0" err="1" smtClean="0"/>
            <a:t>cQA</a:t>
          </a:r>
          <a:r>
            <a:rPr lang="en-US" dirty="0" smtClean="0"/>
            <a:t>) like </a:t>
          </a:r>
          <a:r>
            <a:rPr lang="en-US" dirty="0" err="1" smtClean="0"/>
            <a:t>Quora</a:t>
          </a:r>
          <a:r>
            <a:rPr lang="en-US" dirty="0" smtClean="0"/>
            <a:t>, </a:t>
          </a:r>
          <a:r>
            <a:rPr lang="en-US" dirty="0" err="1" smtClean="0"/>
            <a:t>StackOverflow</a:t>
          </a:r>
          <a:r>
            <a:rPr lang="en-US" dirty="0" smtClean="0"/>
            <a:t> help obtain precise answers for questions.</a:t>
          </a:r>
          <a:endParaRPr lang="en-US" dirty="0"/>
        </a:p>
      </dgm:t>
    </dgm:pt>
    <dgm:pt modelId="{D01876A2-E8A0-4A4D-8C44-7CF0D9127134}" type="parTrans" cxnId="{0C6FAA1C-E208-1C43-BBC3-E7BEAF4CA730}">
      <dgm:prSet/>
      <dgm:spPr/>
      <dgm:t>
        <a:bodyPr/>
        <a:lstStyle/>
        <a:p>
          <a:endParaRPr lang="en-US"/>
        </a:p>
      </dgm:t>
    </dgm:pt>
    <dgm:pt modelId="{65DD1881-2C60-FC43-B3B3-1B2E741F725B}" type="sibTrans" cxnId="{0C6FAA1C-E208-1C43-BBC3-E7BEAF4CA730}">
      <dgm:prSet/>
      <dgm:spPr/>
      <dgm:t>
        <a:bodyPr/>
        <a:lstStyle/>
        <a:p>
          <a:endParaRPr lang="en-US"/>
        </a:p>
      </dgm:t>
    </dgm:pt>
    <dgm:pt modelId="{1E69B473-F224-424A-946B-D16920E01771}">
      <dgm:prSet/>
      <dgm:spPr/>
      <dgm:t>
        <a:bodyPr/>
        <a:lstStyle/>
        <a:p>
          <a:r>
            <a:rPr lang="en-US" dirty="0" smtClean="0"/>
            <a:t>To address this issue we can retrieve </a:t>
          </a:r>
          <a:r>
            <a:rPr lang="en-US" dirty="0" smtClean="0">
              <a:solidFill>
                <a:srgbClr val="7030A0"/>
              </a:solidFill>
            </a:rPr>
            <a:t>similar</a:t>
          </a:r>
          <a:r>
            <a:rPr lang="en-US" dirty="0" smtClean="0"/>
            <a:t> questions from archives </a:t>
          </a:r>
          <a:endParaRPr lang="en-US" dirty="0"/>
        </a:p>
      </dgm:t>
    </dgm:pt>
    <dgm:pt modelId="{889AD081-AA0C-814E-B239-DD25FB815925}" type="parTrans" cxnId="{B6FB5FB5-89A9-4643-BFB3-1D33F933A380}">
      <dgm:prSet/>
      <dgm:spPr/>
      <dgm:t>
        <a:bodyPr/>
        <a:lstStyle/>
        <a:p>
          <a:endParaRPr lang="en-US"/>
        </a:p>
      </dgm:t>
    </dgm:pt>
    <dgm:pt modelId="{EA8F7B52-8C43-B84C-8986-ECEEF7B62303}" type="sibTrans" cxnId="{B6FB5FB5-89A9-4643-BFB3-1D33F933A380}">
      <dgm:prSet/>
      <dgm:spPr/>
      <dgm:t>
        <a:bodyPr/>
        <a:lstStyle/>
        <a:p>
          <a:endParaRPr lang="en-US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7CF5B2-0C81-4208-AA10-2CC0F7676EAF}" type="pres">
      <dgm:prSet presAssocID="{8AA604BF-6E7B-4CE7-9C89-F82D75881FA3}" presName="parentText" presStyleLbl="node1" presStyleIdx="0" presStyleCnt="5" custScaleY="90825" custLinFactY="9683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1F770-1453-4C6B-B869-7F2622129760}" type="pres">
      <dgm:prSet presAssocID="{CF80C56F-6FA1-4B54-AB39-055BFDC3FD32}" presName="spacer" presStyleCnt="0"/>
      <dgm:spPr/>
    </dgm:pt>
    <dgm:pt modelId="{47E4FE38-B77C-8E4E-86A9-3629F95FC1C7}" type="pres">
      <dgm:prSet presAssocID="{B6B63367-0906-C24C-88C7-D88FB1F87776}" presName="parentText" presStyleLbl="node1" presStyleIdx="1" presStyleCnt="5" custLinFactY="-94071" custLinFactNeighborX="-1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6839C-8921-5349-9C11-2EB65F95680A}" type="pres">
      <dgm:prSet presAssocID="{65DD1881-2C60-FC43-B3B3-1B2E741F725B}" presName="spacer" presStyleCnt="0"/>
      <dgm:spPr/>
    </dgm:pt>
    <dgm:pt modelId="{D4FD350F-A6A4-DE4C-9C54-3CEFA340A637}" type="pres">
      <dgm:prSet presAssocID="{1E69B473-F224-424A-946B-D16920E0177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27E62-759E-EF46-BBC3-E5290BD44EE4}" type="pres">
      <dgm:prSet presAssocID="{EA8F7B52-8C43-B84C-8986-ECEEF7B62303}" presName="spacer" presStyleCnt="0"/>
      <dgm:spPr/>
    </dgm:pt>
    <dgm:pt modelId="{E2DE19EA-9AF5-4D8D-85B7-086F7279388D}" type="pres">
      <dgm:prSet presAssocID="{3392DBC3-C5FA-45EE-872E-DD749642CB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9033B-F1E5-411E-8384-68C658BB97CC}" type="pres">
      <dgm:prSet presAssocID="{EF3A9ABD-B027-4ADC-BA9A-C6B1D9E5E407}" presName="spacer" presStyleCnt="0"/>
      <dgm:spPr/>
    </dgm:pt>
    <dgm:pt modelId="{D53AB7DC-C583-4FAF-BF45-78FD02316269}" type="pres">
      <dgm:prSet presAssocID="{671147E0-07F5-4C83-845F-FBC520CFBE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45655F-3432-40DD-972D-FAAB1CA34167}" srcId="{0EDD55AB-CE9E-4801-B2FB-B26DD0A119D7}" destId="{8AA604BF-6E7B-4CE7-9C89-F82D75881FA3}" srcOrd="0" destOrd="0" parTransId="{18929E19-7384-416B-88B0-A7CA4735192D}" sibTransId="{CF80C56F-6FA1-4B54-AB39-055BFDC3FD32}"/>
    <dgm:cxn modelId="{4D170CD0-3450-4757-B12C-26D9C064BCB5}" type="presOf" srcId="{671147E0-07F5-4C83-845F-FBC520CFBEEB}" destId="{D53AB7DC-C583-4FAF-BF45-78FD02316269}" srcOrd="0" destOrd="0" presId="urn:microsoft.com/office/officeart/2005/8/layout/vList2"/>
    <dgm:cxn modelId="{0C6FAA1C-E208-1C43-BBC3-E7BEAF4CA730}" srcId="{0EDD55AB-CE9E-4801-B2FB-B26DD0A119D7}" destId="{B6B63367-0906-C24C-88C7-D88FB1F87776}" srcOrd="1" destOrd="0" parTransId="{D01876A2-E8A0-4A4D-8C44-7CF0D9127134}" sibTransId="{65DD1881-2C60-FC43-B3B3-1B2E741F725B}"/>
    <dgm:cxn modelId="{768BA1AA-170A-4EA6-BA93-EADF621402C1}" srcId="{0EDD55AB-CE9E-4801-B2FB-B26DD0A119D7}" destId="{3392DBC3-C5FA-45EE-872E-DD749642CBB6}" srcOrd="3" destOrd="0" parTransId="{5F5A032D-03EF-464E-9259-E30FEADDBC72}" sibTransId="{EF3A9ABD-B027-4ADC-BA9A-C6B1D9E5E407}"/>
    <dgm:cxn modelId="{B6FB5FB5-89A9-4643-BFB3-1D33F933A380}" srcId="{0EDD55AB-CE9E-4801-B2FB-B26DD0A119D7}" destId="{1E69B473-F224-424A-946B-D16920E01771}" srcOrd="2" destOrd="0" parTransId="{889AD081-AA0C-814E-B239-DD25FB815925}" sibTransId="{EA8F7B52-8C43-B84C-8986-ECEEF7B62303}"/>
    <dgm:cxn modelId="{CA270E13-797F-47B7-AE84-A6C95426BE57}" type="presOf" srcId="{0EDD55AB-CE9E-4801-B2FB-B26DD0A119D7}" destId="{8CE3D0FB-28A8-42A1-BCD1-2B62929C68F6}" srcOrd="0" destOrd="0" presId="urn:microsoft.com/office/officeart/2005/8/layout/vList2"/>
    <dgm:cxn modelId="{976423E4-0E04-400B-88AA-4A429246EC21}" type="presOf" srcId="{8AA604BF-6E7B-4CE7-9C89-F82D75881FA3}" destId="{E27CF5B2-0C81-4208-AA10-2CC0F7676EAF}" srcOrd="0" destOrd="0" presId="urn:microsoft.com/office/officeart/2005/8/layout/vList2"/>
    <dgm:cxn modelId="{241B5BAB-B3DE-4FC7-AFEB-DE1551C90F2D}" type="presOf" srcId="{3392DBC3-C5FA-45EE-872E-DD749642CBB6}" destId="{E2DE19EA-9AF5-4D8D-85B7-086F7279388D}" srcOrd="0" destOrd="0" presId="urn:microsoft.com/office/officeart/2005/8/layout/vList2"/>
    <dgm:cxn modelId="{F3696BE2-9EA7-4E7D-A995-63981012CDA7}" srcId="{0EDD55AB-CE9E-4801-B2FB-B26DD0A119D7}" destId="{671147E0-07F5-4C83-845F-FBC520CFBEEB}" srcOrd="4" destOrd="0" parTransId="{220FA069-04A6-4A53-A672-8D19BF7E5736}" sibTransId="{51BEF4C6-F183-43FC-9F4A-3B59BDF55CC3}"/>
    <dgm:cxn modelId="{38612014-AA3A-FB4D-923C-71997FDF3CAB}" type="presOf" srcId="{1E69B473-F224-424A-946B-D16920E01771}" destId="{D4FD350F-A6A4-DE4C-9C54-3CEFA340A637}" srcOrd="0" destOrd="0" presId="urn:microsoft.com/office/officeart/2005/8/layout/vList2"/>
    <dgm:cxn modelId="{8F119B3A-1D7F-F244-A9BE-4692F91B8771}" type="presOf" srcId="{B6B63367-0906-C24C-88C7-D88FB1F87776}" destId="{47E4FE38-B77C-8E4E-86A9-3629F95FC1C7}" srcOrd="0" destOrd="0" presId="urn:microsoft.com/office/officeart/2005/8/layout/vList2"/>
    <dgm:cxn modelId="{DC5AD977-9EDA-433C-B391-1FD97FC2B63E}" type="presParOf" srcId="{8CE3D0FB-28A8-42A1-BCD1-2B62929C68F6}" destId="{E27CF5B2-0C81-4208-AA10-2CC0F7676EAF}" srcOrd="0" destOrd="0" presId="urn:microsoft.com/office/officeart/2005/8/layout/vList2"/>
    <dgm:cxn modelId="{2B3926F3-E5E2-485A-8DE7-8D03CD832035}" type="presParOf" srcId="{8CE3D0FB-28A8-42A1-BCD1-2B62929C68F6}" destId="{FC21F770-1453-4C6B-B869-7F2622129760}" srcOrd="1" destOrd="0" presId="urn:microsoft.com/office/officeart/2005/8/layout/vList2"/>
    <dgm:cxn modelId="{33C0C758-323A-A440-A90A-32F92B2214B9}" type="presParOf" srcId="{8CE3D0FB-28A8-42A1-BCD1-2B62929C68F6}" destId="{47E4FE38-B77C-8E4E-86A9-3629F95FC1C7}" srcOrd="2" destOrd="0" presId="urn:microsoft.com/office/officeart/2005/8/layout/vList2"/>
    <dgm:cxn modelId="{DFA07343-1327-A641-89F9-6486E1A6A389}" type="presParOf" srcId="{8CE3D0FB-28A8-42A1-BCD1-2B62929C68F6}" destId="{AB66839C-8921-5349-9C11-2EB65F95680A}" srcOrd="3" destOrd="0" presId="urn:microsoft.com/office/officeart/2005/8/layout/vList2"/>
    <dgm:cxn modelId="{A3587B8F-7CB1-BA4A-858C-F6E69E181E55}" type="presParOf" srcId="{8CE3D0FB-28A8-42A1-BCD1-2B62929C68F6}" destId="{D4FD350F-A6A4-DE4C-9C54-3CEFA340A637}" srcOrd="4" destOrd="0" presId="urn:microsoft.com/office/officeart/2005/8/layout/vList2"/>
    <dgm:cxn modelId="{795A821E-C976-1043-9C93-CFFBE43ADF37}" type="presParOf" srcId="{8CE3D0FB-28A8-42A1-BCD1-2B62929C68F6}" destId="{41C27E62-759E-EF46-BBC3-E5290BD44EE4}" srcOrd="5" destOrd="0" presId="urn:microsoft.com/office/officeart/2005/8/layout/vList2"/>
    <dgm:cxn modelId="{834718F2-436E-4DD1-8BFE-C9996D6D8DC6}" type="presParOf" srcId="{8CE3D0FB-28A8-42A1-BCD1-2B62929C68F6}" destId="{E2DE19EA-9AF5-4D8D-85B7-086F7279388D}" srcOrd="6" destOrd="0" presId="urn:microsoft.com/office/officeart/2005/8/layout/vList2"/>
    <dgm:cxn modelId="{70D1CAFE-9AEF-43E4-8FF3-5DF692DECCE3}" type="presParOf" srcId="{8CE3D0FB-28A8-42A1-BCD1-2B62929C68F6}" destId="{5689033B-F1E5-411E-8384-68C658BB97CC}" srcOrd="7" destOrd="0" presId="urn:microsoft.com/office/officeart/2005/8/layout/vList2"/>
    <dgm:cxn modelId="{6755EB2A-CC78-4921-AB53-817C175C8F6B}" type="presParOf" srcId="{8CE3D0FB-28A8-42A1-BCD1-2B62929C68F6}" destId="{D53AB7DC-C583-4FAF-BF45-78FD023162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B6B63367-0906-C24C-88C7-D88FB1F87776}">
      <dgm:prSet/>
      <dgm:spPr/>
      <dgm:t>
        <a:bodyPr/>
        <a:lstStyle/>
        <a:p>
          <a:r>
            <a:rPr lang="en-US" dirty="0" smtClean="0"/>
            <a:t>Retrieving semantically similar questions can be thought of as a classification problem with large number of categories.</a:t>
          </a:r>
          <a:endParaRPr lang="en-US" dirty="0"/>
        </a:p>
      </dgm:t>
    </dgm:pt>
    <dgm:pt modelId="{D01876A2-E8A0-4A4D-8C44-7CF0D9127134}" type="parTrans" cxnId="{0C6FAA1C-E208-1C43-BBC3-E7BEAF4CA730}">
      <dgm:prSet/>
      <dgm:spPr/>
      <dgm:t>
        <a:bodyPr/>
        <a:lstStyle/>
        <a:p>
          <a:endParaRPr lang="en-US"/>
        </a:p>
      </dgm:t>
    </dgm:pt>
    <dgm:pt modelId="{65DD1881-2C60-FC43-B3B3-1B2E741F725B}" type="sibTrans" cxnId="{0C6FAA1C-E208-1C43-BBC3-E7BEAF4CA730}">
      <dgm:prSet/>
      <dgm:spPr/>
      <dgm:t>
        <a:bodyPr/>
        <a:lstStyle/>
        <a:p>
          <a:endParaRPr lang="en-US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4FE38-B77C-8E4E-86A9-3629F95FC1C7}" type="pres">
      <dgm:prSet presAssocID="{B6B63367-0906-C24C-88C7-D88FB1F87776}" presName="parentText" presStyleLbl="node1" presStyleIdx="0" presStyleCnt="1" custScaleX="100000" custScaleY="17460" custLinFactNeighborX="-4099" custLinFactNeighborY="-276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8AA04-2EC3-E249-9520-BE44C50BC489}" type="presOf" srcId="{0EDD55AB-CE9E-4801-B2FB-B26DD0A119D7}" destId="{8CE3D0FB-28A8-42A1-BCD1-2B62929C68F6}" srcOrd="0" destOrd="0" presId="urn:microsoft.com/office/officeart/2005/8/layout/vList2"/>
    <dgm:cxn modelId="{DEDF095B-8723-BF40-A7B0-ECEDC3F62040}" type="presOf" srcId="{B6B63367-0906-C24C-88C7-D88FB1F87776}" destId="{47E4FE38-B77C-8E4E-86A9-3629F95FC1C7}" srcOrd="0" destOrd="0" presId="urn:microsoft.com/office/officeart/2005/8/layout/vList2"/>
    <dgm:cxn modelId="{0C6FAA1C-E208-1C43-BBC3-E7BEAF4CA730}" srcId="{0EDD55AB-CE9E-4801-B2FB-B26DD0A119D7}" destId="{B6B63367-0906-C24C-88C7-D88FB1F87776}" srcOrd="0" destOrd="0" parTransId="{D01876A2-E8A0-4A4D-8C44-7CF0D9127134}" sibTransId="{65DD1881-2C60-FC43-B3B3-1B2E741F725B}"/>
    <dgm:cxn modelId="{5872EC99-A53A-9F41-99AE-4DB9EF4FDE03}" type="presParOf" srcId="{8CE3D0FB-28A8-42A1-BCD1-2B62929C68F6}" destId="{47E4FE38-B77C-8E4E-86A9-3629F95FC1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242B8A71-55B7-4223-93CC-3EF86B0C26E7}">
      <dgm:prSet/>
      <dgm:spPr/>
      <dgm:t>
        <a:bodyPr/>
        <a:lstStyle/>
        <a:p>
          <a:r>
            <a:rPr lang="en-US" dirty="0" smtClean="0"/>
            <a:t>Classic Term Weighting Based Approaches: TF-IDF , BM25</a:t>
          </a:r>
          <a:endParaRPr lang="en-US" dirty="0" smtClean="0"/>
        </a:p>
      </dgm:t>
    </dgm:pt>
    <dgm:pt modelId="{0DA46118-5987-4E31-AAA0-4F71E8B14341}" type="parTrans" cxnId="{E882838A-EB28-4B6B-9516-B1CC8930289C}">
      <dgm:prSet/>
      <dgm:spPr/>
      <dgm:t>
        <a:bodyPr/>
        <a:lstStyle/>
        <a:p>
          <a:endParaRPr lang="en-IN"/>
        </a:p>
      </dgm:t>
    </dgm:pt>
    <dgm:pt modelId="{FA9DDF53-3CB3-41B1-B219-5AB0AB908CEF}" type="sibTrans" cxnId="{E882838A-EB28-4B6B-9516-B1CC8930289C}">
      <dgm:prSet/>
      <dgm:spPr/>
      <dgm:t>
        <a:bodyPr/>
        <a:lstStyle/>
        <a:p>
          <a:endParaRPr lang="en-IN"/>
        </a:p>
      </dgm:t>
    </dgm:pt>
    <dgm:pt modelId="{A05354A5-0BE8-4FF8-B84B-FAA5252FC78A}">
      <dgm:prSet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Translation Models : </a:t>
          </a:r>
          <a:r>
            <a:rPr lang="en-US" dirty="0" smtClean="0"/>
            <a:t>The similarity function between questions is then defined as the probability of translating a given question into another.</a:t>
          </a:r>
          <a:endParaRPr lang="en-IN" dirty="0"/>
        </a:p>
      </dgm:t>
    </dgm:pt>
    <dgm:pt modelId="{9E2948CD-ACAA-4232-944C-097B2FBA1B2E}" type="parTrans" cxnId="{F9D0F640-0209-4204-8DC7-38D1BA8A8DD7}">
      <dgm:prSet/>
      <dgm:spPr/>
      <dgm:t>
        <a:bodyPr/>
        <a:lstStyle/>
        <a:p>
          <a:endParaRPr lang="en-IN"/>
        </a:p>
      </dgm:t>
    </dgm:pt>
    <dgm:pt modelId="{9AEEB3EB-8F4D-4E99-8A39-C42B38107964}" type="sibTrans" cxnId="{F9D0F640-0209-4204-8DC7-38D1BA8A8DD7}">
      <dgm:prSet/>
      <dgm:spPr/>
      <dgm:t>
        <a:bodyPr/>
        <a:lstStyle/>
        <a:p>
          <a:endParaRPr lang="en-IN"/>
        </a:p>
      </dgm:t>
    </dgm:pt>
    <dgm:pt modelId="{41475DB6-D443-4B09-9EDC-558A0119A3E7}">
      <dgm:prSet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Topic Models: </a:t>
          </a:r>
          <a:r>
            <a:rPr lang="en-US" dirty="0" smtClean="0"/>
            <a:t>The similarity between questions, is defined in the latent topic space discovered by the topic model.</a:t>
          </a:r>
          <a:endParaRPr lang="en-IN" dirty="0"/>
        </a:p>
      </dgm:t>
    </dgm:pt>
    <dgm:pt modelId="{71D9EB9D-2D7A-4EF5-A498-C71E9D29FC82}" type="parTrans" cxnId="{A4172161-62B4-4CE7-84E1-F0318F17F713}">
      <dgm:prSet/>
      <dgm:spPr/>
      <dgm:t>
        <a:bodyPr/>
        <a:lstStyle/>
        <a:p>
          <a:endParaRPr lang="en-IN"/>
        </a:p>
      </dgm:t>
    </dgm:pt>
    <dgm:pt modelId="{98F105B5-E038-426C-A2AD-A0F806DCC354}" type="sibTrans" cxnId="{A4172161-62B4-4CE7-84E1-F0318F17F713}">
      <dgm:prSet/>
      <dgm:spPr/>
      <dgm:t>
        <a:bodyPr/>
        <a:lstStyle/>
        <a:p>
          <a:endParaRPr lang="en-IN"/>
        </a:p>
      </dgm:t>
    </dgm:pt>
    <dgm:pt modelId="{C586DAF1-718F-4F67-82A4-1D7C4DCCB9C6}">
      <dgm:prSet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Deep Learning Based Approaches: </a:t>
          </a:r>
          <a:r>
            <a:rPr lang="en-US" dirty="0" smtClean="0"/>
            <a:t>Deep use variants of neural network architectures to model question-question pair similarity.</a:t>
          </a:r>
          <a:endParaRPr lang="en-IN" dirty="0"/>
        </a:p>
      </dgm:t>
    </dgm:pt>
    <dgm:pt modelId="{9E697C09-9745-4104-AC5B-DF77CB5E617A}" type="parTrans" cxnId="{BD072076-B95D-4DFE-BEBA-2E9DE0E26E92}">
      <dgm:prSet/>
      <dgm:spPr/>
      <dgm:t>
        <a:bodyPr/>
        <a:lstStyle/>
        <a:p>
          <a:endParaRPr lang="en-IN"/>
        </a:p>
      </dgm:t>
    </dgm:pt>
    <dgm:pt modelId="{8D812FC8-0D58-43A5-B9EB-209E2036991F}" type="sibTrans" cxnId="{BD072076-B95D-4DFE-BEBA-2E9DE0E26E92}">
      <dgm:prSet/>
      <dgm:spPr/>
      <dgm:t>
        <a:bodyPr/>
        <a:lstStyle/>
        <a:p>
          <a:endParaRPr lang="en-IN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B3074-021A-45CF-AF78-C20587AC0202}" type="pres">
      <dgm:prSet presAssocID="{242B8A71-55B7-4223-93CC-3EF86B0C26E7}" presName="parentText" presStyleLbl="node1" presStyleIdx="0" presStyleCnt="4" custScaleY="90909" custLinFactNeighborY="-7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90E6C-EB5D-4E39-BEBC-59AF6500516B}" type="pres">
      <dgm:prSet presAssocID="{FA9DDF53-3CB3-41B1-B219-5AB0AB908CEF}" presName="spacer" presStyleCnt="0"/>
      <dgm:spPr/>
    </dgm:pt>
    <dgm:pt modelId="{0F7CDF00-9691-4A04-8BEC-B496720485EB}" type="pres">
      <dgm:prSet presAssocID="{A05354A5-0BE8-4FF8-B84B-FAA5252FC78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168D0-DA24-4E8B-9291-D86BCBC9D113}" type="pres">
      <dgm:prSet presAssocID="{9AEEB3EB-8F4D-4E99-8A39-C42B38107964}" presName="spacer" presStyleCnt="0"/>
      <dgm:spPr/>
    </dgm:pt>
    <dgm:pt modelId="{1E6A06BB-1221-4659-BE0E-668D8B1165DA}" type="pres">
      <dgm:prSet presAssocID="{41475DB6-D443-4B09-9EDC-558A0119A3E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04365-1204-4E2E-AD3A-2E37861C202C}" type="pres">
      <dgm:prSet presAssocID="{98F105B5-E038-426C-A2AD-A0F806DCC354}" presName="spacer" presStyleCnt="0"/>
      <dgm:spPr/>
    </dgm:pt>
    <dgm:pt modelId="{D775D784-DF8C-48BA-9D55-DF402C17FF85}" type="pres">
      <dgm:prSet presAssocID="{C586DAF1-718F-4F67-82A4-1D7C4DCCB9C6}" presName="parentText" presStyleLbl="node1" presStyleIdx="3" presStyleCnt="4" custLinFactNeighborX="-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2838A-EB28-4B6B-9516-B1CC8930289C}" srcId="{0EDD55AB-CE9E-4801-B2FB-B26DD0A119D7}" destId="{242B8A71-55B7-4223-93CC-3EF86B0C26E7}" srcOrd="0" destOrd="0" parTransId="{0DA46118-5987-4E31-AAA0-4F71E8B14341}" sibTransId="{FA9DDF53-3CB3-41B1-B219-5AB0AB908CEF}"/>
    <dgm:cxn modelId="{A03ECBF7-BB23-394F-8B61-E2DC82CCF891}" type="presOf" srcId="{0EDD55AB-CE9E-4801-B2FB-B26DD0A119D7}" destId="{8CE3D0FB-28A8-42A1-BCD1-2B62929C68F6}" srcOrd="0" destOrd="0" presId="urn:microsoft.com/office/officeart/2005/8/layout/vList2"/>
    <dgm:cxn modelId="{6F892525-F243-F24D-8A62-738C5477D384}" type="presOf" srcId="{41475DB6-D443-4B09-9EDC-558A0119A3E7}" destId="{1E6A06BB-1221-4659-BE0E-668D8B1165DA}" srcOrd="0" destOrd="0" presId="urn:microsoft.com/office/officeart/2005/8/layout/vList2"/>
    <dgm:cxn modelId="{C76EFFBC-2241-904F-9996-3933503A3FDA}" type="presOf" srcId="{A05354A5-0BE8-4FF8-B84B-FAA5252FC78A}" destId="{0F7CDF00-9691-4A04-8BEC-B496720485EB}" srcOrd="0" destOrd="0" presId="urn:microsoft.com/office/officeart/2005/8/layout/vList2"/>
    <dgm:cxn modelId="{A4172161-62B4-4CE7-84E1-F0318F17F713}" srcId="{0EDD55AB-CE9E-4801-B2FB-B26DD0A119D7}" destId="{41475DB6-D443-4B09-9EDC-558A0119A3E7}" srcOrd="2" destOrd="0" parTransId="{71D9EB9D-2D7A-4EF5-A498-C71E9D29FC82}" sibTransId="{98F105B5-E038-426C-A2AD-A0F806DCC354}"/>
    <dgm:cxn modelId="{4D7EAC31-606C-D249-9B39-F31288258FC3}" type="presOf" srcId="{242B8A71-55B7-4223-93CC-3EF86B0C26E7}" destId="{3D7B3074-021A-45CF-AF78-C20587AC0202}" srcOrd="0" destOrd="0" presId="urn:microsoft.com/office/officeart/2005/8/layout/vList2"/>
    <dgm:cxn modelId="{F9D0F640-0209-4204-8DC7-38D1BA8A8DD7}" srcId="{0EDD55AB-CE9E-4801-B2FB-B26DD0A119D7}" destId="{A05354A5-0BE8-4FF8-B84B-FAA5252FC78A}" srcOrd="1" destOrd="0" parTransId="{9E2948CD-ACAA-4232-944C-097B2FBA1B2E}" sibTransId="{9AEEB3EB-8F4D-4E99-8A39-C42B38107964}"/>
    <dgm:cxn modelId="{575DBB37-2ED7-3143-A64E-B247D2A9B306}" type="presOf" srcId="{C586DAF1-718F-4F67-82A4-1D7C4DCCB9C6}" destId="{D775D784-DF8C-48BA-9D55-DF402C17FF85}" srcOrd="0" destOrd="0" presId="urn:microsoft.com/office/officeart/2005/8/layout/vList2"/>
    <dgm:cxn modelId="{BD072076-B95D-4DFE-BEBA-2E9DE0E26E92}" srcId="{0EDD55AB-CE9E-4801-B2FB-B26DD0A119D7}" destId="{C586DAF1-718F-4F67-82A4-1D7C4DCCB9C6}" srcOrd="3" destOrd="0" parTransId="{9E697C09-9745-4104-AC5B-DF77CB5E617A}" sibTransId="{8D812FC8-0D58-43A5-B9EB-209E2036991F}"/>
    <dgm:cxn modelId="{37428800-7246-EE49-BD21-E4C0D1F67B46}" type="presParOf" srcId="{8CE3D0FB-28A8-42A1-BCD1-2B62929C68F6}" destId="{3D7B3074-021A-45CF-AF78-C20587AC0202}" srcOrd="0" destOrd="0" presId="urn:microsoft.com/office/officeart/2005/8/layout/vList2"/>
    <dgm:cxn modelId="{4FFAF329-2DB3-6943-832E-4DCD92F7AECC}" type="presParOf" srcId="{8CE3D0FB-28A8-42A1-BCD1-2B62929C68F6}" destId="{35E90E6C-EB5D-4E39-BEBC-59AF6500516B}" srcOrd="1" destOrd="0" presId="urn:microsoft.com/office/officeart/2005/8/layout/vList2"/>
    <dgm:cxn modelId="{5EA2A4D1-EBC5-3143-9829-B02C0314DD96}" type="presParOf" srcId="{8CE3D0FB-28A8-42A1-BCD1-2B62929C68F6}" destId="{0F7CDF00-9691-4A04-8BEC-B496720485EB}" srcOrd="2" destOrd="0" presId="urn:microsoft.com/office/officeart/2005/8/layout/vList2"/>
    <dgm:cxn modelId="{E886DB09-47EE-9A47-8C69-9BA608D944CE}" type="presParOf" srcId="{8CE3D0FB-28A8-42A1-BCD1-2B62929C68F6}" destId="{A5F168D0-DA24-4E8B-9291-D86BCBC9D113}" srcOrd="3" destOrd="0" presId="urn:microsoft.com/office/officeart/2005/8/layout/vList2"/>
    <dgm:cxn modelId="{2D51EA99-731C-EA49-A9DA-F2BEE3891BF8}" type="presParOf" srcId="{8CE3D0FB-28A8-42A1-BCD1-2B62929C68F6}" destId="{1E6A06BB-1221-4659-BE0E-668D8B1165DA}" srcOrd="4" destOrd="0" presId="urn:microsoft.com/office/officeart/2005/8/layout/vList2"/>
    <dgm:cxn modelId="{C4A3A9AC-C34C-604E-B487-D6660F502826}" type="presParOf" srcId="{8CE3D0FB-28A8-42A1-BCD1-2B62929C68F6}" destId="{C4B04365-1204-4E2E-AD3A-2E37861C202C}" srcOrd="5" destOrd="0" presId="urn:microsoft.com/office/officeart/2005/8/layout/vList2"/>
    <dgm:cxn modelId="{51ED6798-952C-C341-90D8-897F1D2B34C7}" type="presParOf" srcId="{8CE3D0FB-28A8-42A1-BCD1-2B62929C68F6}" destId="{D775D784-DF8C-48BA-9D55-DF402C17FF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242B8A71-55B7-4223-93CC-3EF86B0C26E7}">
      <dgm:prSet/>
      <dgm:spPr/>
      <dgm:t>
        <a:bodyPr/>
        <a:lstStyle/>
        <a:p>
          <a:r>
            <a:rPr lang="en-US" dirty="0" smtClean="0"/>
            <a:t>Need columns of Questions and Best Answer. </a:t>
          </a:r>
          <a:endParaRPr lang="en-US" dirty="0" smtClean="0"/>
        </a:p>
      </dgm:t>
    </dgm:pt>
    <dgm:pt modelId="{0DA46118-5987-4E31-AAA0-4F71E8B14341}" type="parTrans" cxnId="{E882838A-EB28-4B6B-9516-B1CC8930289C}">
      <dgm:prSet/>
      <dgm:spPr/>
      <dgm:t>
        <a:bodyPr/>
        <a:lstStyle/>
        <a:p>
          <a:endParaRPr lang="en-IN"/>
        </a:p>
      </dgm:t>
    </dgm:pt>
    <dgm:pt modelId="{FA9DDF53-3CB3-41B1-B219-5AB0AB908CEF}" type="sibTrans" cxnId="{E882838A-EB28-4B6B-9516-B1CC8930289C}">
      <dgm:prSet/>
      <dgm:spPr/>
      <dgm:t>
        <a:bodyPr/>
        <a:lstStyle/>
        <a:p>
          <a:endParaRPr lang="en-IN"/>
        </a:p>
      </dgm:t>
    </dgm:pt>
    <dgm:pt modelId="{A05354A5-0BE8-4FF8-B84B-FAA5252FC78A}">
      <dgm:prSet/>
      <dgm:spPr/>
      <dgm:t>
        <a:bodyPr/>
        <a:lstStyle/>
        <a:p>
          <a:r>
            <a:rPr lang="en-IN" dirty="0" smtClean="0"/>
            <a:t>Dataset</a:t>
          </a:r>
          <a:r>
            <a:rPr lang="en-IN" baseline="0" dirty="0" smtClean="0"/>
            <a:t> of </a:t>
          </a:r>
          <a:r>
            <a:rPr lang="en-IN" baseline="0" smtClean="0"/>
            <a:t>12 GB !! Too large to fit in memory(our memory) </a:t>
          </a:r>
          <a:endParaRPr lang="en-IN" dirty="0"/>
        </a:p>
      </dgm:t>
    </dgm:pt>
    <dgm:pt modelId="{9E2948CD-ACAA-4232-944C-097B2FBA1B2E}" type="parTrans" cxnId="{F9D0F640-0209-4204-8DC7-38D1BA8A8DD7}">
      <dgm:prSet/>
      <dgm:spPr/>
      <dgm:t>
        <a:bodyPr/>
        <a:lstStyle/>
        <a:p>
          <a:endParaRPr lang="en-IN"/>
        </a:p>
      </dgm:t>
    </dgm:pt>
    <dgm:pt modelId="{9AEEB3EB-8F4D-4E99-8A39-C42B38107964}" type="sibTrans" cxnId="{F9D0F640-0209-4204-8DC7-38D1BA8A8DD7}">
      <dgm:prSet/>
      <dgm:spPr/>
      <dgm:t>
        <a:bodyPr/>
        <a:lstStyle/>
        <a:p>
          <a:endParaRPr lang="en-IN"/>
        </a:p>
      </dgm:t>
    </dgm:pt>
    <dgm:pt modelId="{41475DB6-D443-4B09-9EDC-558A0119A3E7}">
      <dgm:prSet/>
      <dgm:spPr/>
      <dgm:t>
        <a:bodyPr/>
        <a:lstStyle/>
        <a:p>
          <a:r>
            <a:rPr lang="en-IN" dirty="0" smtClean="0"/>
            <a:t>Simple</a:t>
          </a:r>
          <a:r>
            <a:rPr lang="en-IN" baseline="0" dirty="0" smtClean="0"/>
            <a:t> XML parser computes by loading into memory only few rows of data.</a:t>
          </a:r>
          <a:endParaRPr lang="en-IN" dirty="0"/>
        </a:p>
      </dgm:t>
    </dgm:pt>
    <dgm:pt modelId="{71D9EB9D-2D7A-4EF5-A498-C71E9D29FC82}" type="parTrans" cxnId="{A4172161-62B4-4CE7-84E1-F0318F17F713}">
      <dgm:prSet/>
      <dgm:spPr/>
      <dgm:t>
        <a:bodyPr/>
        <a:lstStyle/>
        <a:p>
          <a:endParaRPr lang="en-IN"/>
        </a:p>
      </dgm:t>
    </dgm:pt>
    <dgm:pt modelId="{98F105B5-E038-426C-A2AD-A0F806DCC354}" type="sibTrans" cxnId="{A4172161-62B4-4CE7-84E1-F0318F17F713}">
      <dgm:prSet/>
      <dgm:spPr/>
      <dgm:t>
        <a:bodyPr/>
        <a:lstStyle/>
        <a:p>
          <a:endParaRPr lang="en-IN"/>
        </a:p>
      </dgm:t>
    </dgm:pt>
    <dgm:pt modelId="{C586DAF1-718F-4F67-82A4-1D7C4DCCB9C6}">
      <dgm:prSet/>
      <dgm:spPr/>
      <dgm:t>
        <a:bodyPr/>
        <a:lstStyle/>
        <a:p>
          <a:r>
            <a:rPr lang="en-IN" dirty="0" smtClean="0"/>
            <a:t>Parse one row at a time and get only relevant columns for each row(question and best answer)</a:t>
          </a:r>
          <a:endParaRPr lang="en-IN" dirty="0"/>
        </a:p>
      </dgm:t>
    </dgm:pt>
    <dgm:pt modelId="{9E697C09-9745-4104-AC5B-DF77CB5E617A}" type="parTrans" cxnId="{BD072076-B95D-4DFE-BEBA-2E9DE0E26E92}">
      <dgm:prSet/>
      <dgm:spPr/>
      <dgm:t>
        <a:bodyPr/>
        <a:lstStyle/>
        <a:p>
          <a:endParaRPr lang="en-IN"/>
        </a:p>
      </dgm:t>
    </dgm:pt>
    <dgm:pt modelId="{8D812FC8-0D58-43A5-B9EB-209E2036991F}" type="sibTrans" cxnId="{BD072076-B95D-4DFE-BEBA-2E9DE0E26E92}">
      <dgm:prSet/>
      <dgm:spPr/>
      <dgm:t>
        <a:bodyPr/>
        <a:lstStyle/>
        <a:p>
          <a:endParaRPr lang="en-IN"/>
        </a:p>
      </dgm:t>
    </dgm:pt>
    <dgm:pt modelId="{1477C36F-677F-2941-AD4F-80497DCA7009}">
      <dgm:prSet/>
      <dgm:spPr/>
      <dgm:t>
        <a:bodyPr/>
        <a:lstStyle/>
        <a:p>
          <a:r>
            <a:rPr lang="en-IN" dirty="0" smtClean="0"/>
            <a:t>Final data has 4.4 million question answer relevant pairs.(We are using subset of it) </a:t>
          </a:r>
        </a:p>
      </dgm:t>
    </dgm:pt>
    <dgm:pt modelId="{9309D3A3-C478-0740-96FA-3B8729E1E41D}" type="parTrans" cxnId="{4FA5151A-E1DB-E64E-AB97-70B5BB4A779C}">
      <dgm:prSet/>
      <dgm:spPr/>
      <dgm:t>
        <a:bodyPr/>
        <a:lstStyle/>
        <a:p>
          <a:endParaRPr lang="en-US"/>
        </a:p>
      </dgm:t>
    </dgm:pt>
    <dgm:pt modelId="{C458E20B-4730-2E4C-9D51-7E62BA9A9029}" type="sibTrans" cxnId="{4FA5151A-E1DB-E64E-AB97-70B5BB4A779C}">
      <dgm:prSet/>
      <dgm:spPr/>
      <dgm:t>
        <a:bodyPr/>
        <a:lstStyle/>
        <a:p>
          <a:endParaRPr lang="en-US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B3074-021A-45CF-AF78-C20587AC0202}" type="pres">
      <dgm:prSet presAssocID="{242B8A71-55B7-4223-93CC-3EF86B0C26E7}" presName="parentText" presStyleLbl="node1" presStyleIdx="0" presStyleCnt="5" custScaleY="90909" custLinFactNeighborY="-7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90E6C-EB5D-4E39-BEBC-59AF6500516B}" type="pres">
      <dgm:prSet presAssocID="{FA9DDF53-3CB3-41B1-B219-5AB0AB908CEF}" presName="spacer" presStyleCnt="0"/>
      <dgm:spPr/>
    </dgm:pt>
    <dgm:pt modelId="{0F7CDF00-9691-4A04-8BEC-B496720485EB}" type="pres">
      <dgm:prSet presAssocID="{A05354A5-0BE8-4FF8-B84B-FAA5252FC7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168D0-DA24-4E8B-9291-D86BCBC9D113}" type="pres">
      <dgm:prSet presAssocID="{9AEEB3EB-8F4D-4E99-8A39-C42B38107964}" presName="spacer" presStyleCnt="0"/>
      <dgm:spPr/>
    </dgm:pt>
    <dgm:pt modelId="{1E6A06BB-1221-4659-BE0E-668D8B1165DA}" type="pres">
      <dgm:prSet presAssocID="{41475DB6-D443-4B09-9EDC-558A0119A3E7}" presName="parentText" presStyleLbl="node1" presStyleIdx="2" presStyleCnt="5" custLinFactNeighborX="2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04365-1204-4E2E-AD3A-2E37861C202C}" type="pres">
      <dgm:prSet presAssocID="{98F105B5-E038-426C-A2AD-A0F806DCC354}" presName="spacer" presStyleCnt="0"/>
      <dgm:spPr/>
    </dgm:pt>
    <dgm:pt modelId="{24BA5CBF-AF29-5F4E-AA18-6C71C1CCA2AE}" type="pres">
      <dgm:prSet presAssocID="{1477C36F-677F-2941-AD4F-80497DCA7009}" presName="parentText" presStyleLbl="node1" presStyleIdx="3" presStyleCnt="5" custLinFactY="99427" custLinFactNeighborX="-14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E0838-DBD2-A840-943A-EEE952DCD26C}" type="pres">
      <dgm:prSet presAssocID="{C458E20B-4730-2E4C-9D51-7E62BA9A9029}" presName="spacer" presStyleCnt="0"/>
      <dgm:spPr/>
    </dgm:pt>
    <dgm:pt modelId="{D775D784-DF8C-48BA-9D55-DF402C17FF85}" type="pres">
      <dgm:prSet presAssocID="{C586DAF1-718F-4F67-82A4-1D7C4DCCB9C6}" presName="parentText" presStyleLbl="node1" presStyleIdx="4" presStyleCnt="5" custLinFactY="-100000" custLinFactNeighborX="-140" custLinFactNeighborY="-1072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2838A-EB28-4B6B-9516-B1CC8930289C}" srcId="{0EDD55AB-CE9E-4801-B2FB-B26DD0A119D7}" destId="{242B8A71-55B7-4223-93CC-3EF86B0C26E7}" srcOrd="0" destOrd="0" parTransId="{0DA46118-5987-4E31-AAA0-4F71E8B14341}" sibTransId="{FA9DDF53-3CB3-41B1-B219-5AB0AB908CEF}"/>
    <dgm:cxn modelId="{F9D0F640-0209-4204-8DC7-38D1BA8A8DD7}" srcId="{0EDD55AB-CE9E-4801-B2FB-B26DD0A119D7}" destId="{A05354A5-0BE8-4FF8-B84B-FAA5252FC78A}" srcOrd="1" destOrd="0" parTransId="{9E2948CD-ACAA-4232-944C-097B2FBA1B2E}" sibTransId="{9AEEB3EB-8F4D-4E99-8A39-C42B38107964}"/>
    <dgm:cxn modelId="{23F4567D-EB1E-FD40-BFD2-1A420484465A}" type="presOf" srcId="{C586DAF1-718F-4F67-82A4-1D7C4DCCB9C6}" destId="{D775D784-DF8C-48BA-9D55-DF402C17FF85}" srcOrd="0" destOrd="0" presId="urn:microsoft.com/office/officeart/2005/8/layout/vList2"/>
    <dgm:cxn modelId="{EF063F2B-229B-804E-A399-9FA8FF168FE3}" type="presOf" srcId="{41475DB6-D443-4B09-9EDC-558A0119A3E7}" destId="{1E6A06BB-1221-4659-BE0E-668D8B1165DA}" srcOrd="0" destOrd="0" presId="urn:microsoft.com/office/officeart/2005/8/layout/vList2"/>
    <dgm:cxn modelId="{74921634-8FA7-5D46-A193-F46E3E6A9D59}" type="presOf" srcId="{A05354A5-0BE8-4FF8-B84B-FAA5252FC78A}" destId="{0F7CDF00-9691-4A04-8BEC-B496720485EB}" srcOrd="0" destOrd="0" presId="urn:microsoft.com/office/officeart/2005/8/layout/vList2"/>
    <dgm:cxn modelId="{4FA5151A-E1DB-E64E-AB97-70B5BB4A779C}" srcId="{0EDD55AB-CE9E-4801-B2FB-B26DD0A119D7}" destId="{1477C36F-677F-2941-AD4F-80497DCA7009}" srcOrd="3" destOrd="0" parTransId="{9309D3A3-C478-0740-96FA-3B8729E1E41D}" sibTransId="{C458E20B-4730-2E4C-9D51-7E62BA9A9029}"/>
    <dgm:cxn modelId="{19D06D9E-0DB7-6A4F-B5D6-E3C9DAD57FD4}" type="presOf" srcId="{1477C36F-677F-2941-AD4F-80497DCA7009}" destId="{24BA5CBF-AF29-5F4E-AA18-6C71C1CCA2AE}" srcOrd="0" destOrd="0" presId="urn:microsoft.com/office/officeart/2005/8/layout/vList2"/>
    <dgm:cxn modelId="{A4172161-62B4-4CE7-84E1-F0318F17F713}" srcId="{0EDD55AB-CE9E-4801-B2FB-B26DD0A119D7}" destId="{41475DB6-D443-4B09-9EDC-558A0119A3E7}" srcOrd="2" destOrd="0" parTransId="{71D9EB9D-2D7A-4EF5-A498-C71E9D29FC82}" sibTransId="{98F105B5-E038-426C-A2AD-A0F806DCC354}"/>
    <dgm:cxn modelId="{BD072076-B95D-4DFE-BEBA-2E9DE0E26E92}" srcId="{0EDD55AB-CE9E-4801-B2FB-B26DD0A119D7}" destId="{C586DAF1-718F-4F67-82A4-1D7C4DCCB9C6}" srcOrd="4" destOrd="0" parTransId="{9E697C09-9745-4104-AC5B-DF77CB5E617A}" sibTransId="{8D812FC8-0D58-43A5-B9EB-209E2036991F}"/>
    <dgm:cxn modelId="{1248A254-BF88-7246-8270-0D889AD56CE0}" type="presOf" srcId="{0EDD55AB-CE9E-4801-B2FB-B26DD0A119D7}" destId="{8CE3D0FB-28A8-42A1-BCD1-2B62929C68F6}" srcOrd="0" destOrd="0" presId="urn:microsoft.com/office/officeart/2005/8/layout/vList2"/>
    <dgm:cxn modelId="{CC87F2F2-E5C0-5345-937E-858AEC97555C}" type="presOf" srcId="{242B8A71-55B7-4223-93CC-3EF86B0C26E7}" destId="{3D7B3074-021A-45CF-AF78-C20587AC0202}" srcOrd="0" destOrd="0" presId="urn:microsoft.com/office/officeart/2005/8/layout/vList2"/>
    <dgm:cxn modelId="{8ACAD192-54A0-FA4E-9A45-8667C3462D6A}" type="presParOf" srcId="{8CE3D0FB-28A8-42A1-BCD1-2B62929C68F6}" destId="{3D7B3074-021A-45CF-AF78-C20587AC0202}" srcOrd="0" destOrd="0" presId="urn:microsoft.com/office/officeart/2005/8/layout/vList2"/>
    <dgm:cxn modelId="{00A95BF3-C363-1F46-B011-8FAC72D4EF4A}" type="presParOf" srcId="{8CE3D0FB-28A8-42A1-BCD1-2B62929C68F6}" destId="{35E90E6C-EB5D-4E39-BEBC-59AF6500516B}" srcOrd="1" destOrd="0" presId="urn:microsoft.com/office/officeart/2005/8/layout/vList2"/>
    <dgm:cxn modelId="{CB49FAC5-F3A7-9242-9FAC-825D16A671AE}" type="presParOf" srcId="{8CE3D0FB-28A8-42A1-BCD1-2B62929C68F6}" destId="{0F7CDF00-9691-4A04-8BEC-B496720485EB}" srcOrd="2" destOrd="0" presId="urn:microsoft.com/office/officeart/2005/8/layout/vList2"/>
    <dgm:cxn modelId="{9DE5A0D5-77D4-5849-8367-C58066411337}" type="presParOf" srcId="{8CE3D0FB-28A8-42A1-BCD1-2B62929C68F6}" destId="{A5F168D0-DA24-4E8B-9291-D86BCBC9D113}" srcOrd="3" destOrd="0" presId="urn:microsoft.com/office/officeart/2005/8/layout/vList2"/>
    <dgm:cxn modelId="{488F1307-CACA-4542-A426-B7940FA794FA}" type="presParOf" srcId="{8CE3D0FB-28A8-42A1-BCD1-2B62929C68F6}" destId="{1E6A06BB-1221-4659-BE0E-668D8B1165DA}" srcOrd="4" destOrd="0" presId="urn:microsoft.com/office/officeart/2005/8/layout/vList2"/>
    <dgm:cxn modelId="{6067EEC0-C2B5-1048-8B31-FBBFC980C39C}" type="presParOf" srcId="{8CE3D0FB-28A8-42A1-BCD1-2B62929C68F6}" destId="{C4B04365-1204-4E2E-AD3A-2E37861C202C}" srcOrd="5" destOrd="0" presId="urn:microsoft.com/office/officeart/2005/8/layout/vList2"/>
    <dgm:cxn modelId="{47D80D43-C6B6-B244-B473-C80B634FBBE8}" type="presParOf" srcId="{8CE3D0FB-28A8-42A1-BCD1-2B62929C68F6}" destId="{24BA5CBF-AF29-5F4E-AA18-6C71C1CCA2AE}" srcOrd="6" destOrd="0" presId="urn:microsoft.com/office/officeart/2005/8/layout/vList2"/>
    <dgm:cxn modelId="{B40BA29D-1BCD-B94E-AE22-681CB12A8821}" type="presParOf" srcId="{8CE3D0FB-28A8-42A1-BCD1-2B62929C68F6}" destId="{176E0838-DBD2-A840-943A-EEE952DCD26C}" srcOrd="7" destOrd="0" presId="urn:microsoft.com/office/officeart/2005/8/layout/vList2"/>
    <dgm:cxn modelId="{D7FC6BCF-DF4C-FA43-B4DA-B16E15E876E1}" type="presParOf" srcId="{8CE3D0FB-28A8-42A1-BCD1-2B62929C68F6}" destId="{D775D784-DF8C-48BA-9D55-DF402C17FF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242B8A71-55B7-4223-93CC-3EF86B0C26E7}">
      <dgm:prSet/>
      <dgm:spPr/>
      <dgm:t>
        <a:bodyPr/>
        <a:lstStyle/>
        <a:p>
          <a:r>
            <a:rPr lang="en-US" dirty="0" smtClean="0"/>
            <a:t>We are using NLTK for stemming and stop word removal to create Bag of Words for each document</a:t>
          </a:r>
          <a:endParaRPr lang="en-US" dirty="0" smtClean="0"/>
        </a:p>
      </dgm:t>
    </dgm:pt>
    <dgm:pt modelId="{0DA46118-5987-4E31-AAA0-4F71E8B14341}" type="parTrans" cxnId="{E882838A-EB28-4B6B-9516-B1CC8930289C}">
      <dgm:prSet/>
      <dgm:spPr/>
      <dgm:t>
        <a:bodyPr/>
        <a:lstStyle/>
        <a:p>
          <a:endParaRPr lang="en-IN"/>
        </a:p>
      </dgm:t>
    </dgm:pt>
    <dgm:pt modelId="{FA9DDF53-3CB3-41B1-B219-5AB0AB908CEF}" type="sibTrans" cxnId="{E882838A-EB28-4B6B-9516-B1CC8930289C}">
      <dgm:prSet/>
      <dgm:spPr/>
      <dgm:t>
        <a:bodyPr/>
        <a:lstStyle/>
        <a:p>
          <a:endParaRPr lang="en-IN"/>
        </a:p>
      </dgm:t>
    </dgm:pt>
    <dgm:pt modelId="{A05354A5-0BE8-4FF8-B84B-FAA5252FC78A}">
      <dgm:prSet/>
      <dgm:spPr/>
      <dgm:t>
        <a:bodyPr/>
        <a:lstStyle/>
        <a:p>
          <a:r>
            <a:rPr lang="en-IN" dirty="0" smtClean="0"/>
            <a:t>Using Bag of Words we created 3 Hash of each Token and using NLTK </a:t>
          </a:r>
          <a:r>
            <a:rPr lang="en-IN" dirty="0" err="1" smtClean="0"/>
            <a:t>vectorize</a:t>
          </a:r>
          <a:r>
            <a:rPr lang="en-IN" dirty="0" smtClean="0"/>
            <a:t> to fit. </a:t>
          </a:r>
          <a:endParaRPr lang="en-IN" dirty="0"/>
        </a:p>
      </dgm:t>
    </dgm:pt>
    <dgm:pt modelId="{9E2948CD-ACAA-4232-944C-097B2FBA1B2E}" type="parTrans" cxnId="{F9D0F640-0209-4204-8DC7-38D1BA8A8DD7}">
      <dgm:prSet/>
      <dgm:spPr/>
      <dgm:t>
        <a:bodyPr/>
        <a:lstStyle/>
        <a:p>
          <a:endParaRPr lang="en-IN"/>
        </a:p>
      </dgm:t>
    </dgm:pt>
    <dgm:pt modelId="{9AEEB3EB-8F4D-4E99-8A39-C42B38107964}" type="sibTrans" cxnId="{F9D0F640-0209-4204-8DC7-38D1BA8A8DD7}">
      <dgm:prSet/>
      <dgm:spPr/>
      <dgm:t>
        <a:bodyPr/>
        <a:lstStyle/>
        <a:p>
          <a:endParaRPr lang="en-IN"/>
        </a:p>
      </dgm:t>
    </dgm:pt>
    <dgm:pt modelId="{41475DB6-D443-4B09-9EDC-558A0119A3E7}">
      <dgm:prSet/>
      <dgm:spPr/>
      <dgm:t>
        <a:bodyPr/>
        <a:lstStyle/>
        <a:p>
          <a:r>
            <a:rPr lang="en-IN" dirty="0" smtClean="0"/>
            <a:t>We get 30628 sized hash vector .</a:t>
          </a:r>
          <a:endParaRPr lang="en-IN" dirty="0"/>
        </a:p>
      </dgm:t>
    </dgm:pt>
    <dgm:pt modelId="{71D9EB9D-2D7A-4EF5-A498-C71E9D29FC82}" type="parTrans" cxnId="{A4172161-62B4-4CE7-84E1-F0318F17F713}">
      <dgm:prSet/>
      <dgm:spPr/>
      <dgm:t>
        <a:bodyPr/>
        <a:lstStyle/>
        <a:p>
          <a:endParaRPr lang="en-IN"/>
        </a:p>
      </dgm:t>
    </dgm:pt>
    <dgm:pt modelId="{98F105B5-E038-426C-A2AD-A0F806DCC354}" type="sibTrans" cxnId="{A4172161-62B4-4CE7-84E1-F0318F17F713}">
      <dgm:prSet/>
      <dgm:spPr/>
      <dgm:t>
        <a:bodyPr/>
        <a:lstStyle/>
        <a:p>
          <a:endParaRPr lang="en-IN"/>
        </a:p>
      </dgm:t>
    </dgm:pt>
    <dgm:pt modelId="{C586DAF1-718F-4F67-82A4-1D7C4DCCB9C6}">
      <dgm:prSet/>
      <dgm:spPr/>
      <dgm:t>
        <a:bodyPr/>
        <a:lstStyle/>
        <a:p>
          <a:r>
            <a:rPr lang="en-IN" dirty="0" smtClean="0"/>
            <a:t>Pickle the hash vector as Dictionary that can be retrieved at time of Training.</a:t>
          </a:r>
          <a:endParaRPr lang="en-IN" dirty="0"/>
        </a:p>
      </dgm:t>
    </dgm:pt>
    <dgm:pt modelId="{9E697C09-9745-4104-AC5B-DF77CB5E617A}" type="parTrans" cxnId="{BD072076-B95D-4DFE-BEBA-2E9DE0E26E92}">
      <dgm:prSet/>
      <dgm:spPr/>
      <dgm:t>
        <a:bodyPr/>
        <a:lstStyle/>
        <a:p>
          <a:endParaRPr lang="en-IN"/>
        </a:p>
      </dgm:t>
    </dgm:pt>
    <dgm:pt modelId="{8D812FC8-0D58-43A5-B9EB-209E2036991F}" type="sibTrans" cxnId="{BD072076-B95D-4DFE-BEBA-2E9DE0E26E92}">
      <dgm:prSet/>
      <dgm:spPr/>
      <dgm:t>
        <a:bodyPr/>
        <a:lstStyle/>
        <a:p>
          <a:endParaRPr lang="en-IN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B3074-021A-45CF-AF78-C20587AC0202}" type="pres">
      <dgm:prSet presAssocID="{242B8A71-55B7-4223-93CC-3EF86B0C26E7}" presName="parentText" presStyleLbl="node1" presStyleIdx="0" presStyleCnt="4" custScaleY="90909" custLinFactNeighborY="-7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90E6C-EB5D-4E39-BEBC-59AF6500516B}" type="pres">
      <dgm:prSet presAssocID="{FA9DDF53-3CB3-41B1-B219-5AB0AB908CEF}" presName="spacer" presStyleCnt="0"/>
      <dgm:spPr/>
    </dgm:pt>
    <dgm:pt modelId="{0F7CDF00-9691-4A04-8BEC-B496720485EB}" type="pres">
      <dgm:prSet presAssocID="{A05354A5-0BE8-4FF8-B84B-FAA5252FC78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168D0-DA24-4E8B-9291-D86BCBC9D113}" type="pres">
      <dgm:prSet presAssocID="{9AEEB3EB-8F4D-4E99-8A39-C42B38107964}" presName="spacer" presStyleCnt="0"/>
      <dgm:spPr/>
    </dgm:pt>
    <dgm:pt modelId="{1E6A06BB-1221-4659-BE0E-668D8B1165DA}" type="pres">
      <dgm:prSet presAssocID="{41475DB6-D443-4B09-9EDC-558A0119A3E7}" presName="parentText" presStyleLbl="node1" presStyleIdx="2" presStyleCnt="4" custLinFactNeighborX="2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04365-1204-4E2E-AD3A-2E37861C202C}" type="pres">
      <dgm:prSet presAssocID="{98F105B5-E038-426C-A2AD-A0F806DCC354}" presName="spacer" presStyleCnt="0"/>
      <dgm:spPr/>
    </dgm:pt>
    <dgm:pt modelId="{D775D784-DF8C-48BA-9D55-DF402C17FF85}" type="pres">
      <dgm:prSet presAssocID="{C586DAF1-718F-4F67-82A4-1D7C4DCCB9C6}" presName="parentText" presStyleLbl="node1" presStyleIdx="3" presStyleCnt="4" custLinFactNeighborX="-140" custLinFactNeighborY="-87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172161-62B4-4CE7-84E1-F0318F17F713}" srcId="{0EDD55AB-CE9E-4801-B2FB-B26DD0A119D7}" destId="{41475DB6-D443-4B09-9EDC-558A0119A3E7}" srcOrd="2" destOrd="0" parTransId="{71D9EB9D-2D7A-4EF5-A498-C71E9D29FC82}" sibTransId="{98F105B5-E038-426C-A2AD-A0F806DCC354}"/>
    <dgm:cxn modelId="{E882838A-EB28-4B6B-9516-B1CC8930289C}" srcId="{0EDD55AB-CE9E-4801-B2FB-B26DD0A119D7}" destId="{242B8A71-55B7-4223-93CC-3EF86B0C26E7}" srcOrd="0" destOrd="0" parTransId="{0DA46118-5987-4E31-AAA0-4F71E8B14341}" sibTransId="{FA9DDF53-3CB3-41B1-B219-5AB0AB908CEF}"/>
    <dgm:cxn modelId="{D9CAC6E2-87B4-894C-9110-1F5280E20482}" type="presOf" srcId="{242B8A71-55B7-4223-93CC-3EF86B0C26E7}" destId="{3D7B3074-021A-45CF-AF78-C20587AC0202}" srcOrd="0" destOrd="0" presId="urn:microsoft.com/office/officeart/2005/8/layout/vList2"/>
    <dgm:cxn modelId="{F9D0F640-0209-4204-8DC7-38D1BA8A8DD7}" srcId="{0EDD55AB-CE9E-4801-B2FB-B26DD0A119D7}" destId="{A05354A5-0BE8-4FF8-B84B-FAA5252FC78A}" srcOrd="1" destOrd="0" parTransId="{9E2948CD-ACAA-4232-944C-097B2FBA1B2E}" sibTransId="{9AEEB3EB-8F4D-4E99-8A39-C42B38107964}"/>
    <dgm:cxn modelId="{F0384D2B-2C72-5040-96AD-C1035588C74F}" type="presOf" srcId="{C586DAF1-718F-4F67-82A4-1D7C4DCCB9C6}" destId="{D775D784-DF8C-48BA-9D55-DF402C17FF85}" srcOrd="0" destOrd="0" presId="urn:microsoft.com/office/officeart/2005/8/layout/vList2"/>
    <dgm:cxn modelId="{D55AFCAC-AB06-0C4F-AA6A-89603FBDE83E}" type="presOf" srcId="{A05354A5-0BE8-4FF8-B84B-FAA5252FC78A}" destId="{0F7CDF00-9691-4A04-8BEC-B496720485EB}" srcOrd="0" destOrd="0" presId="urn:microsoft.com/office/officeart/2005/8/layout/vList2"/>
    <dgm:cxn modelId="{83CF7219-5F51-5C40-A497-82BF4CD7CB50}" type="presOf" srcId="{0EDD55AB-CE9E-4801-B2FB-B26DD0A119D7}" destId="{8CE3D0FB-28A8-42A1-BCD1-2B62929C68F6}" srcOrd="0" destOrd="0" presId="urn:microsoft.com/office/officeart/2005/8/layout/vList2"/>
    <dgm:cxn modelId="{BD072076-B95D-4DFE-BEBA-2E9DE0E26E92}" srcId="{0EDD55AB-CE9E-4801-B2FB-B26DD0A119D7}" destId="{C586DAF1-718F-4F67-82A4-1D7C4DCCB9C6}" srcOrd="3" destOrd="0" parTransId="{9E697C09-9745-4104-AC5B-DF77CB5E617A}" sibTransId="{8D812FC8-0D58-43A5-B9EB-209E2036991F}"/>
    <dgm:cxn modelId="{358DC45C-ECC0-1A4E-9216-B6C80B2A1B56}" type="presOf" srcId="{41475DB6-D443-4B09-9EDC-558A0119A3E7}" destId="{1E6A06BB-1221-4659-BE0E-668D8B1165DA}" srcOrd="0" destOrd="0" presId="urn:microsoft.com/office/officeart/2005/8/layout/vList2"/>
    <dgm:cxn modelId="{FBBE41CB-0CDA-2248-B0A7-E36926677AF2}" type="presParOf" srcId="{8CE3D0FB-28A8-42A1-BCD1-2B62929C68F6}" destId="{3D7B3074-021A-45CF-AF78-C20587AC0202}" srcOrd="0" destOrd="0" presId="urn:microsoft.com/office/officeart/2005/8/layout/vList2"/>
    <dgm:cxn modelId="{3417E945-97CF-6047-963C-6DBC26D4E586}" type="presParOf" srcId="{8CE3D0FB-28A8-42A1-BCD1-2B62929C68F6}" destId="{35E90E6C-EB5D-4E39-BEBC-59AF6500516B}" srcOrd="1" destOrd="0" presId="urn:microsoft.com/office/officeart/2005/8/layout/vList2"/>
    <dgm:cxn modelId="{30A120D8-2336-C04C-AA40-7E6B2E0E9935}" type="presParOf" srcId="{8CE3D0FB-28A8-42A1-BCD1-2B62929C68F6}" destId="{0F7CDF00-9691-4A04-8BEC-B496720485EB}" srcOrd="2" destOrd="0" presId="urn:microsoft.com/office/officeart/2005/8/layout/vList2"/>
    <dgm:cxn modelId="{0489A91D-50B1-1C40-998C-34383767A21F}" type="presParOf" srcId="{8CE3D0FB-28A8-42A1-BCD1-2B62929C68F6}" destId="{A5F168D0-DA24-4E8B-9291-D86BCBC9D113}" srcOrd="3" destOrd="0" presId="urn:microsoft.com/office/officeart/2005/8/layout/vList2"/>
    <dgm:cxn modelId="{1B593E06-F3F8-6147-996E-3440918B6CAA}" type="presParOf" srcId="{8CE3D0FB-28A8-42A1-BCD1-2B62929C68F6}" destId="{1E6A06BB-1221-4659-BE0E-668D8B1165DA}" srcOrd="4" destOrd="0" presId="urn:microsoft.com/office/officeart/2005/8/layout/vList2"/>
    <dgm:cxn modelId="{F700B5CF-040C-2043-B5E2-C6709CA6C33E}" type="presParOf" srcId="{8CE3D0FB-28A8-42A1-BCD1-2B62929C68F6}" destId="{C4B04365-1204-4E2E-AD3A-2E37861C202C}" srcOrd="5" destOrd="0" presId="urn:microsoft.com/office/officeart/2005/8/layout/vList2"/>
    <dgm:cxn modelId="{BEB6B021-4727-8745-9181-B93798AD4B82}" type="presParOf" srcId="{8CE3D0FB-28A8-42A1-BCD1-2B62929C68F6}" destId="{D775D784-DF8C-48BA-9D55-DF402C17FF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242B8A71-55B7-4223-93CC-3EF86B0C26E7}">
      <dgm:prSet/>
      <dgm:spPr/>
      <dgm:t>
        <a:bodyPr/>
        <a:lstStyle/>
        <a:p>
          <a:r>
            <a:rPr lang="en-US" dirty="0" smtClean="0"/>
            <a:t>Each question and answer is converted to vector of 30682 as input to Siamese layer.</a:t>
          </a:r>
          <a:endParaRPr lang="en-US" dirty="0" smtClean="0"/>
        </a:p>
      </dgm:t>
    </dgm:pt>
    <dgm:pt modelId="{0DA46118-5987-4E31-AAA0-4F71E8B14341}" type="parTrans" cxnId="{E882838A-EB28-4B6B-9516-B1CC8930289C}">
      <dgm:prSet/>
      <dgm:spPr/>
      <dgm:t>
        <a:bodyPr/>
        <a:lstStyle/>
        <a:p>
          <a:endParaRPr lang="en-IN"/>
        </a:p>
      </dgm:t>
    </dgm:pt>
    <dgm:pt modelId="{FA9DDF53-3CB3-41B1-B219-5AB0AB908CEF}" type="sibTrans" cxnId="{E882838A-EB28-4B6B-9516-B1CC8930289C}">
      <dgm:prSet/>
      <dgm:spPr/>
      <dgm:t>
        <a:bodyPr/>
        <a:lstStyle/>
        <a:p>
          <a:endParaRPr lang="en-IN"/>
        </a:p>
      </dgm:t>
    </dgm:pt>
    <dgm:pt modelId="{A05354A5-0BE8-4FF8-B84B-FAA5252FC78A}">
      <dgm:prSet/>
      <dgm:spPr/>
      <dgm:t>
        <a:bodyPr/>
        <a:lstStyle/>
        <a:p>
          <a:r>
            <a:rPr lang="en-IN" dirty="0" smtClean="0"/>
            <a:t>Get a subset of data for training. Construct batches from it.</a:t>
          </a:r>
          <a:endParaRPr lang="en-IN" dirty="0"/>
        </a:p>
      </dgm:t>
    </dgm:pt>
    <dgm:pt modelId="{9E2948CD-ACAA-4232-944C-097B2FBA1B2E}" type="parTrans" cxnId="{F9D0F640-0209-4204-8DC7-38D1BA8A8DD7}">
      <dgm:prSet/>
      <dgm:spPr/>
      <dgm:t>
        <a:bodyPr/>
        <a:lstStyle/>
        <a:p>
          <a:endParaRPr lang="en-IN"/>
        </a:p>
      </dgm:t>
    </dgm:pt>
    <dgm:pt modelId="{9AEEB3EB-8F4D-4E99-8A39-C42B38107964}" type="sibTrans" cxnId="{F9D0F640-0209-4204-8DC7-38D1BA8A8DD7}">
      <dgm:prSet/>
      <dgm:spPr/>
      <dgm:t>
        <a:bodyPr/>
        <a:lstStyle/>
        <a:p>
          <a:endParaRPr lang="en-IN"/>
        </a:p>
      </dgm:t>
    </dgm:pt>
    <dgm:pt modelId="{41475DB6-D443-4B09-9EDC-558A0119A3E7}">
      <dgm:prSet/>
      <dgm:spPr/>
      <dgm:t>
        <a:bodyPr/>
        <a:lstStyle/>
        <a:p>
          <a:r>
            <a:rPr lang="en-IN" dirty="0" smtClean="0"/>
            <a:t>Each batch is of size 100 questions with relevant answers to it and the same 100 question with irrelevant answer (any other answer). </a:t>
          </a:r>
          <a:endParaRPr lang="en-IN" dirty="0"/>
        </a:p>
      </dgm:t>
    </dgm:pt>
    <dgm:pt modelId="{71D9EB9D-2D7A-4EF5-A498-C71E9D29FC82}" type="parTrans" cxnId="{A4172161-62B4-4CE7-84E1-F0318F17F713}">
      <dgm:prSet/>
      <dgm:spPr/>
      <dgm:t>
        <a:bodyPr/>
        <a:lstStyle/>
        <a:p>
          <a:endParaRPr lang="en-IN"/>
        </a:p>
      </dgm:t>
    </dgm:pt>
    <dgm:pt modelId="{98F105B5-E038-426C-A2AD-A0F806DCC354}" type="sibTrans" cxnId="{A4172161-62B4-4CE7-84E1-F0318F17F713}">
      <dgm:prSet/>
      <dgm:spPr/>
      <dgm:t>
        <a:bodyPr/>
        <a:lstStyle/>
        <a:p>
          <a:endParaRPr lang="en-IN"/>
        </a:p>
      </dgm:t>
    </dgm:pt>
    <dgm:pt modelId="{C586DAF1-718F-4F67-82A4-1D7C4DCCB9C6}">
      <dgm:prSet/>
      <dgm:spPr/>
      <dgm:t>
        <a:bodyPr/>
        <a:lstStyle/>
        <a:p>
          <a:r>
            <a:rPr lang="en-IN" dirty="0" smtClean="0"/>
            <a:t>Model is learned that maximizes distance between irrelevant pairs and minimizes distance between similar question pairs.</a:t>
          </a:r>
          <a:endParaRPr lang="en-IN" dirty="0"/>
        </a:p>
      </dgm:t>
    </dgm:pt>
    <dgm:pt modelId="{9E697C09-9745-4104-AC5B-DF77CB5E617A}" type="parTrans" cxnId="{BD072076-B95D-4DFE-BEBA-2E9DE0E26E92}">
      <dgm:prSet/>
      <dgm:spPr/>
      <dgm:t>
        <a:bodyPr/>
        <a:lstStyle/>
        <a:p>
          <a:endParaRPr lang="en-IN"/>
        </a:p>
      </dgm:t>
    </dgm:pt>
    <dgm:pt modelId="{8D812FC8-0D58-43A5-B9EB-209E2036991F}" type="sibTrans" cxnId="{BD072076-B95D-4DFE-BEBA-2E9DE0E26E92}">
      <dgm:prSet/>
      <dgm:spPr/>
      <dgm:t>
        <a:bodyPr/>
        <a:lstStyle/>
        <a:p>
          <a:endParaRPr lang="en-IN"/>
        </a:p>
      </dgm:t>
    </dgm:pt>
    <dgm:pt modelId="{1477C36F-677F-2941-AD4F-80497DCA7009}">
      <dgm:prSet/>
      <dgm:spPr/>
      <dgm:t>
        <a:bodyPr/>
        <a:lstStyle/>
        <a:p>
          <a:r>
            <a:rPr lang="en-IN" dirty="0" smtClean="0"/>
            <a:t>Loop through all data generating relevant and irrelevant pair batches in an epoch. Run for multiple epochs</a:t>
          </a:r>
        </a:p>
      </dgm:t>
    </dgm:pt>
    <dgm:pt modelId="{9309D3A3-C478-0740-96FA-3B8729E1E41D}" type="parTrans" cxnId="{4FA5151A-E1DB-E64E-AB97-70B5BB4A779C}">
      <dgm:prSet/>
      <dgm:spPr/>
      <dgm:t>
        <a:bodyPr/>
        <a:lstStyle/>
        <a:p>
          <a:endParaRPr lang="en-US"/>
        </a:p>
      </dgm:t>
    </dgm:pt>
    <dgm:pt modelId="{C458E20B-4730-2E4C-9D51-7E62BA9A9029}" type="sibTrans" cxnId="{4FA5151A-E1DB-E64E-AB97-70B5BB4A779C}">
      <dgm:prSet/>
      <dgm:spPr/>
      <dgm:t>
        <a:bodyPr/>
        <a:lstStyle/>
        <a:p>
          <a:endParaRPr lang="en-US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B3074-021A-45CF-AF78-C20587AC0202}" type="pres">
      <dgm:prSet presAssocID="{242B8A71-55B7-4223-93CC-3EF86B0C26E7}" presName="parentText" presStyleLbl="node1" presStyleIdx="0" presStyleCnt="5" custScaleY="90909" custLinFactNeighborY="1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90E6C-EB5D-4E39-BEBC-59AF6500516B}" type="pres">
      <dgm:prSet presAssocID="{FA9DDF53-3CB3-41B1-B219-5AB0AB908CEF}" presName="spacer" presStyleCnt="0"/>
      <dgm:spPr/>
    </dgm:pt>
    <dgm:pt modelId="{0F7CDF00-9691-4A04-8BEC-B496720485EB}" type="pres">
      <dgm:prSet presAssocID="{A05354A5-0BE8-4FF8-B84B-FAA5252FC7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168D0-DA24-4E8B-9291-D86BCBC9D113}" type="pres">
      <dgm:prSet presAssocID="{9AEEB3EB-8F4D-4E99-8A39-C42B38107964}" presName="spacer" presStyleCnt="0"/>
      <dgm:spPr/>
    </dgm:pt>
    <dgm:pt modelId="{1E6A06BB-1221-4659-BE0E-668D8B1165DA}" type="pres">
      <dgm:prSet presAssocID="{41475DB6-D443-4B09-9EDC-558A0119A3E7}" presName="parentText" presStyleLbl="node1" presStyleIdx="2" presStyleCnt="5" custLinFactNeighborX="2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04365-1204-4E2E-AD3A-2E37861C202C}" type="pres">
      <dgm:prSet presAssocID="{98F105B5-E038-426C-A2AD-A0F806DCC354}" presName="spacer" presStyleCnt="0"/>
      <dgm:spPr/>
    </dgm:pt>
    <dgm:pt modelId="{24BA5CBF-AF29-5F4E-AA18-6C71C1CCA2AE}" type="pres">
      <dgm:prSet presAssocID="{1477C36F-677F-2941-AD4F-80497DCA7009}" presName="parentText" presStyleLbl="node1" presStyleIdx="3" presStyleCnt="5" custLinFactNeighborX="-281" custLinFactNeighborY="-45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E0838-DBD2-A840-943A-EEE952DCD26C}" type="pres">
      <dgm:prSet presAssocID="{C458E20B-4730-2E4C-9D51-7E62BA9A9029}" presName="spacer" presStyleCnt="0"/>
      <dgm:spPr/>
    </dgm:pt>
    <dgm:pt modelId="{D775D784-DF8C-48BA-9D55-DF402C17FF85}" type="pres">
      <dgm:prSet presAssocID="{C586DAF1-718F-4F67-82A4-1D7C4DCCB9C6}" presName="parentText" presStyleLbl="node1" presStyleIdx="4" presStyleCnt="5" custLinFactY="-889" custLinFactNeighborX="-42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2838A-EB28-4B6B-9516-B1CC8930289C}" srcId="{0EDD55AB-CE9E-4801-B2FB-B26DD0A119D7}" destId="{242B8A71-55B7-4223-93CC-3EF86B0C26E7}" srcOrd="0" destOrd="0" parTransId="{0DA46118-5987-4E31-AAA0-4F71E8B14341}" sibTransId="{FA9DDF53-3CB3-41B1-B219-5AB0AB908CEF}"/>
    <dgm:cxn modelId="{F9D0F640-0209-4204-8DC7-38D1BA8A8DD7}" srcId="{0EDD55AB-CE9E-4801-B2FB-B26DD0A119D7}" destId="{A05354A5-0BE8-4FF8-B84B-FAA5252FC78A}" srcOrd="1" destOrd="0" parTransId="{9E2948CD-ACAA-4232-944C-097B2FBA1B2E}" sibTransId="{9AEEB3EB-8F4D-4E99-8A39-C42B38107964}"/>
    <dgm:cxn modelId="{4FA5151A-E1DB-E64E-AB97-70B5BB4A779C}" srcId="{0EDD55AB-CE9E-4801-B2FB-B26DD0A119D7}" destId="{1477C36F-677F-2941-AD4F-80497DCA7009}" srcOrd="3" destOrd="0" parTransId="{9309D3A3-C478-0740-96FA-3B8729E1E41D}" sibTransId="{C458E20B-4730-2E4C-9D51-7E62BA9A9029}"/>
    <dgm:cxn modelId="{00B53B09-FDDC-CB42-A00C-BE706E09B568}" type="presOf" srcId="{242B8A71-55B7-4223-93CC-3EF86B0C26E7}" destId="{3D7B3074-021A-45CF-AF78-C20587AC0202}" srcOrd="0" destOrd="0" presId="urn:microsoft.com/office/officeart/2005/8/layout/vList2"/>
    <dgm:cxn modelId="{A4172161-62B4-4CE7-84E1-F0318F17F713}" srcId="{0EDD55AB-CE9E-4801-B2FB-B26DD0A119D7}" destId="{41475DB6-D443-4B09-9EDC-558A0119A3E7}" srcOrd="2" destOrd="0" parTransId="{71D9EB9D-2D7A-4EF5-A498-C71E9D29FC82}" sibTransId="{98F105B5-E038-426C-A2AD-A0F806DCC354}"/>
    <dgm:cxn modelId="{942B09E8-3538-0D46-92BD-C1E5B4616117}" type="presOf" srcId="{1477C36F-677F-2941-AD4F-80497DCA7009}" destId="{24BA5CBF-AF29-5F4E-AA18-6C71C1CCA2AE}" srcOrd="0" destOrd="0" presId="urn:microsoft.com/office/officeart/2005/8/layout/vList2"/>
    <dgm:cxn modelId="{1BB9A905-9F83-AF45-8072-778DF254E665}" type="presOf" srcId="{0EDD55AB-CE9E-4801-B2FB-B26DD0A119D7}" destId="{8CE3D0FB-28A8-42A1-BCD1-2B62929C68F6}" srcOrd="0" destOrd="0" presId="urn:microsoft.com/office/officeart/2005/8/layout/vList2"/>
    <dgm:cxn modelId="{C4B2D058-FEC3-0945-BD60-DB226862E481}" type="presOf" srcId="{41475DB6-D443-4B09-9EDC-558A0119A3E7}" destId="{1E6A06BB-1221-4659-BE0E-668D8B1165DA}" srcOrd="0" destOrd="0" presId="urn:microsoft.com/office/officeart/2005/8/layout/vList2"/>
    <dgm:cxn modelId="{BD072076-B95D-4DFE-BEBA-2E9DE0E26E92}" srcId="{0EDD55AB-CE9E-4801-B2FB-B26DD0A119D7}" destId="{C586DAF1-718F-4F67-82A4-1D7C4DCCB9C6}" srcOrd="4" destOrd="0" parTransId="{9E697C09-9745-4104-AC5B-DF77CB5E617A}" sibTransId="{8D812FC8-0D58-43A5-B9EB-209E2036991F}"/>
    <dgm:cxn modelId="{75D1E045-2DBA-664C-9643-162AB3EB158F}" type="presOf" srcId="{A05354A5-0BE8-4FF8-B84B-FAA5252FC78A}" destId="{0F7CDF00-9691-4A04-8BEC-B496720485EB}" srcOrd="0" destOrd="0" presId="urn:microsoft.com/office/officeart/2005/8/layout/vList2"/>
    <dgm:cxn modelId="{A0FD0C47-26CC-4F4B-B54B-3E5ADDC604EC}" type="presOf" srcId="{C586DAF1-718F-4F67-82A4-1D7C4DCCB9C6}" destId="{D775D784-DF8C-48BA-9D55-DF402C17FF85}" srcOrd="0" destOrd="0" presId="urn:microsoft.com/office/officeart/2005/8/layout/vList2"/>
    <dgm:cxn modelId="{49DF4CB4-A5B2-FB4E-BF0A-B497E34F739A}" type="presParOf" srcId="{8CE3D0FB-28A8-42A1-BCD1-2B62929C68F6}" destId="{3D7B3074-021A-45CF-AF78-C20587AC0202}" srcOrd="0" destOrd="0" presId="urn:microsoft.com/office/officeart/2005/8/layout/vList2"/>
    <dgm:cxn modelId="{2E4D8EA0-ABEA-7544-A3F7-8430FEA88861}" type="presParOf" srcId="{8CE3D0FB-28A8-42A1-BCD1-2B62929C68F6}" destId="{35E90E6C-EB5D-4E39-BEBC-59AF6500516B}" srcOrd="1" destOrd="0" presId="urn:microsoft.com/office/officeart/2005/8/layout/vList2"/>
    <dgm:cxn modelId="{028A4AFA-B1DD-1F4E-BB03-3F96A0C564DE}" type="presParOf" srcId="{8CE3D0FB-28A8-42A1-BCD1-2B62929C68F6}" destId="{0F7CDF00-9691-4A04-8BEC-B496720485EB}" srcOrd="2" destOrd="0" presId="urn:microsoft.com/office/officeart/2005/8/layout/vList2"/>
    <dgm:cxn modelId="{B8ED2DFF-1ED2-5343-83D0-D1196AD032D4}" type="presParOf" srcId="{8CE3D0FB-28A8-42A1-BCD1-2B62929C68F6}" destId="{A5F168D0-DA24-4E8B-9291-D86BCBC9D113}" srcOrd="3" destOrd="0" presId="urn:microsoft.com/office/officeart/2005/8/layout/vList2"/>
    <dgm:cxn modelId="{4E2B8C34-473C-3541-AC2C-BFD52453BA34}" type="presParOf" srcId="{8CE3D0FB-28A8-42A1-BCD1-2B62929C68F6}" destId="{1E6A06BB-1221-4659-BE0E-668D8B1165DA}" srcOrd="4" destOrd="0" presId="urn:microsoft.com/office/officeart/2005/8/layout/vList2"/>
    <dgm:cxn modelId="{E479A240-6420-F640-B980-F1A60C337A16}" type="presParOf" srcId="{8CE3D0FB-28A8-42A1-BCD1-2B62929C68F6}" destId="{C4B04365-1204-4E2E-AD3A-2E37861C202C}" srcOrd="5" destOrd="0" presId="urn:microsoft.com/office/officeart/2005/8/layout/vList2"/>
    <dgm:cxn modelId="{EBFD6B07-B6F8-A64A-A604-D99EC81C0659}" type="presParOf" srcId="{8CE3D0FB-28A8-42A1-BCD1-2B62929C68F6}" destId="{24BA5CBF-AF29-5F4E-AA18-6C71C1CCA2AE}" srcOrd="6" destOrd="0" presId="urn:microsoft.com/office/officeart/2005/8/layout/vList2"/>
    <dgm:cxn modelId="{EADFED89-900A-B444-A3C4-9621E9E6241E}" type="presParOf" srcId="{8CE3D0FB-28A8-42A1-BCD1-2B62929C68F6}" destId="{176E0838-DBD2-A840-943A-EEE952DCD26C}" srcOrd="7" destOrd="0" presId="urn:microsoft.com/office/officeart/2005/8/layout/vList2"/>
    <dgm:cxn modelId="{860BA173-8D80-9F46-968C-8C016FF43390}" type="presParOf" srcId="{8CE3D0FB-28A8-42A1-BCD1-2B62929C68F6}" destId="{D775D784-DF8C-48BA-9D55-DF402C17FF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D55AB-CE9E-4801-B2FB-B26DD0A119D7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242B8A71-55B7-4223-93CC-3EF86B0C26E7}">
      <dgm:prSet/>
      <dgm:spPr/>
      <dgm:t>
        <a:bodyPr/>
        <a:lstStyle/>
        <a:p>
          <a:r>
            <a:rPr lang="en-US" dirty="0" smtClean="0"/>
            <a:t>Retrieve some random questions from the trained question answer pairs</a:t>
          </a:r>
          <a:endParaRPr lang="en-US" dirty="0" smtClean="0"/>
        </a:p>
      </dgm:t>
    </dgm:pt>
    <dgm:pt modelId="{0DA46118-5987-4E31-AAA0-4F71E8B14341}" type="parTrans" cxnId="{E882838A-EB28-4B6B-9516-B1CC8930289C}">
      <dgm:prSet/>
      <dgm:spPr/>
      <dgm:t>
        <a:bodyPr/>
        <a:lstStyle/>
        <a:p>
          <a:endParaRPr lang="en-IN"/>
        </a:p>
      </dgm:t>
    </dgm:pt>
    <dgm:pt modelId="{FA9DDF53-3CB3-41B1-B219-5AB0AB908CEF}" type="sibTrans" cxnId="{E882838A-EB28-4B6B-9516-B1CC8930289C}">
      <dgm:prSet/>
      <dgm:spPr/>
      <dgm:t>
        <a:bodyPr/>
        <a:lstStyle/>
        <a:p>
          <a:endParaRPr lang="en-IN"/>
        </a:p>
      </dgm:t>
    </dgm:pt>
    <dgm:pt modelId="{A05354A5-0BE8-4FF8-B84B-FAA5252FC78A}">
      <dgm:prSet/>
      <dgm:spPr/>
      <dgm:t>
        <a:bodyPr/>
        <a:lstStyle/>
        <a:p>
          <a:r>
            <a:rPr lang="en-IN" dirty="0" smtClean="0"/>
            <a:t>Perform</a:t>
          </a:r>
          <a:r>
            <a:rPr lang="en-IN" baseline="0" dirty="0" smtClean="0"/>
            <a:t> manual modifications in the questions syntactically and semantically.</a:t>
          </a:r>
          <a:endParaRPr lang="en-IN" dirty="0"/>
        </a:p>
      </dgm:t>
    </dgm:pt>
    <dgm:pt modelId="{9E2948CD-ACAA-4232-944C-097B2FBA1B2E}" type="parTrans" cxnId="{F9D0F640-0209-4204-8DC7-38D1BA8A8DD7}">
      <dgm:prSet/>
      <dgm:spPr/>
      <dgm:t>
        <a:bodyPr/>
        <a:lstStyle/>
        <a:p>
          <a:endParaRPr lang="en-IN"/>
        </a:p>
      </dgm:t>
    </dgm:pt>
    <dgm:pt modelId="{9AEEB3EB-8F4D-4E99-8A39-C42B38107964}" type="sibTrans" cxnId="{F9D0F640-0209-4204-8DC7-38D1BA8A8DD7}">
      <dgm:prSet/>
      <dgm:spPr/>
      <dgm:t>
        <a:bodyPr/>
        <a:lstStyle/>
        <a:p>
          <a:endParaRPr lang="en-IN"/>
        </a:p>
      </dgm:t>
    </dgm:pt>
    <dgm:pt modelId="{41475DB6-D443-4B09-9EDC-558A0119A3E7}">
      <dgm:prSet/>
      <dgm:spPr/>
      <dgm:t>
        <a:bodyPr/>
        <a:lstStyle/>
        <a:p>
          <a:r>
            <a:rPr lang="en-IN" dirty="0" smtClean="0"/>
            <a:t>Test</a:t>
          </a:r>
          <a:r>
            <a:rPr lang="en-IN" baseline="0" dirty="0" smtClean="0"/>
            <a:t> our model on this modified questions set.</a:t>
          </a:r>
          <a:endParaRPr lang="en-IN" dirty="0"/>
        </a:p>
      </dgm:t>
    </dgm:pt>
    <dgm:pt modelId="{71D9EB9D-2D7A-4EF5-A498-C71E9D29FC82}" type="parTrans" cxnId="{A4172161-62B4-4CE7-84E1-F0318F17F713}">
      <dgm:prSet/>
      <dgm:spPr/>
      <dgm:t>
        <a:bodyPr/>
        <a:lstStyle/>
        <a:p>
          <a:endParaRPr lang="en-IN"/>
        </a:p>
      </dgm:t>
    </dgm:pt>
    <dgm:pt modelId="{98F105B5-E038-426C-A2AD-A0F806DCC354}" type="sibTrans" cxnId="{A4172161-62B4-4CE7-84E1-F0318F17F713}">
      <dgm:prSet/>
      <dgm:spPr/>
      <dgm:t>
        <a:bodyPr/>
        <a:lstStyle/>
        <a:p>
          <a:endParaRPr lang="en-IN"/>
        </a:p>
      </dgm:t>
    </dgm:pt>
    <dgm:pt modelId="{C586DAF1-718F-4F67-82A4-1D7C4DCCB9C6}">
      <dgm:prSet/>
      <dgm:spPr/>
      <dgm:t>
        <a:bodyPr/>
        <a:lstStyle/>
        <a:p>
          <a:r>
            <a:rPr lang="en-US" dirty="0" smtClean="0"/>
            <a:t>With respect </a:t>
          </a:r>
          <a:r>
            <a:rPr lang="en-US" smtClean="0"/>
            <a:t>to above questions </a:t>
          </a:r>
          <a:r>
            <a:rPr lang="en-US" dirty="0" smtClean="0"/>
            <a:t>we get about 66% good </a:t>
          </a:r>
          <a:r>
            <a:rPr lang="en-US" smtClean="0"/>
            <a:t>questions retrievals.</a:t>
          </a:r>
          <a:endParaRPr lang="en-IN" dirty="0"/>
        </a:p>
      </dgm:t>
    </dgm:pt>
    <dgm:pt modelId="{9E697C09-9745-4104-AC5B-DF77CB5E617A}" type="parTrans" cxnId="{BD072076-B95D-4DFE-BEBA-2E9DE0E26E92}">
      <dgm:prSet/>
      <dgm:spPr/>
      <dgm:t>
        <a:bodyPr/>
        <a:lstStyle/>
        <a:p>
          <a:endParaRPr lang="en-IN"/>
        </a:p>
      </dgm:t>
    </dgm:pt>
    <dgm:pt modelId="{8D812FC8-0D58-43A5-B9EB-209E2036991F}" type="sibTrans" cxnId="{BD072076-B95D-4DFE-BEBA-2E9DE0E26E92}">
      <dgm:prSet/>
      <dgm:spPr/>
      <dgm:t>
        <a:bodyPr/>
        <a:lstStyle/>
        <a:p>
          <a:endParaRPr lang="en-IN"/>
        </a:p>
      </dgm:t>
    </dgm:pt>
    <dgm:pt modelId="{1477C36F-677F-2941-AD4F-80497DCA7009}">
      <dgm:prSet/>
      <dgm:spPr/>
      <dgm:t>
        <a:bodyPr/>
        <a:lstStyle/>
        <a:p>
          <a:r>
            <a:rPr lang="en-IN" dirty="0" smtClean="0"/>
            <a:t>Apart from this we have also frame some random questions to retrieve relevant and close questions.</a:t>
          </a:r>
        </a:p>
      </dgm:t>
    </dgm:pt>
    <dgm:pt modelId="{9309D3A3-C478-0740-96FA-3B8729E1E41D}" type="parTrans" cxnId="{4FA5151A-E1DB-E64E-AB97-70B5BB4A779C}">
      <dgm:prSet/>
      <dgm:spPr/>
      <dgm:t>
        <a:bodyPr/>
        <a:lstStyle/>
        <a:p>
          <a:endParaRPr lang="en-US"/>
        </a:p>
      </dgm:t>
    </dgm:pt>
    <dgm:pt modelId="{C458E20B-4730-2E4C-9D51-7E62BA9A9029}" type="sibTrans" cxnId="{4FA5151A-E1DB-E64E-AB97-70B5BB4A779C}">
      <dgm:prSet/>
      <dgm:spPr/>
      <dgm:t>
        <a:bodyPr/>
        <a:lstStyle/>
        <a:p>
          <a:endParaRPr lang="en-US"/>
        </a:p>
      </dgm:t>
    </dgm:pt>
    <dgm:pt modelId="{8CE3D0FB-28A8-42A1-BCD1-2B62929C68F6}" type="pres">
      <dgm:prSet presAssocID="{0EDD55AB-CE9E-4801-B2FB-B26DD0A11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B3074-021A-45CF-AF78-C20587AC0202}" type="pres">
      <dgm:prSet presAssocID="{242B8A71-55B7-4223-93CC-3EF86B0C26E7}" presName="parentText" presStyleLbl="node1" presStyleIdx="0" presStyleCnt="5" custScaleY="90909" custLinFactNeighborY="1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90E6C-EB5D-4E39-BEBC-59AF6500516B}" type="pres">
      <dgm:prSet presAssocID="{FA9DDF53-3CB3-41B1-B219-5AB0AB908CEF}" presName="spacer" presStyleCnt="0"/>
      <dgm:spPr/>
    </dgm:pt>
    <dgm:pt modelId="{0F7CDF00-9691-4A04-8BEC-B496720485EB}" type="pres">
      <dgm:prSet presAssocID="{A05354A5-0BE8-4FF8-B84B-FAA5252FC7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168D0-DA24-4E8B-9291-D86BCBC9D113}" type="pres">
      <dgm:prSet presAssocID="{9AEEB3EB-8F4D-4E99-8A39-C42B38107964}" presName="spacer" presStyleCnt="0"/>
      <dgm:spPr/>
    </dgm:pt>
    <dgm:pt modelId="{1E6A06BB-1221-4659-BE0E-668D8B1165DA}" type="pres">
      <dgm:prSet presAssocID="{41475DB6-D443-4B09-9EDC-558A0119A3E7}" presName="parentText" presStyleLbl="node1" presStyleIdx="2" presStyleCnt="5" custLinFactNeighborX="2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04365-1204-4E2E-AD3A-2E37861C202C}" type="pres">
      <dgm:prSet presAssocID="{98F105B5-E038-426C-A2AD-A0F806DCC354}" presName="spacer" presStyleCnt="0"/>
      <dgm:spPr/>
    </dgm:pt>
    <dgm:pt modelId="{24BA5CBF-AF29-5F4E-AA18-6C71C1CCA2AE}" type="pres">
      <dgm:prSet presAssocID="{1477C36F-677F-2941-AD4F-80497DCA7009}" presName="parentText" presStyleLbl="node1" presStyleIdx="3" presStyleCnt="5" custLinFactNeighborX="-281" custLinFactNeighborY="-45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E0838-DBD2-A840-943A-EEE952DCD26C}" type="pres">
      <dgm:prSet presAssocID="{C458E20B-4730-2E4C-9D51-7E62BA9A9029}" presName="spacer" presStyleCnt="0"/>
      <dgm:spPr/>
    </dgm:pt>
    <dgm:pt modelId="{D775D784-DF8C-48BA-9D55-DF402C17FF85}" type="pres">
      <dgm:prSet presAssocID="{C586DAF1-718F-4F67-82A4-1D7C4DCCB9C6}" presName="parentText" presStyleLbl="node1" presStyleIdx="4" presStyleCnt="5" custLinFactY="-889" custLinFactNeighborX="-42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83D30-3305-D34A-ABF4-E105EC323CD2}" type="presOf" srcId="{1477C36F-677F-2941-AD4F-80497DCA7009}" destId="{24BA5CBF-AF29-5F4E-AA18-6C71C1CCA2AE}" srcOrd="0" destOrd="0" presId="urn:microsoft.com/office/officeart/2005/8/layout/vList2"/>
    <dgm:cxn modelId="{E390ECE6-78F1-7249-AF6E-B007B13A6E2F}" type="presOf" srcId="{C586DAF1-718F-4F67-82A4-1D7C4DCCB9C6}" destId="{D775D784-DF8C-48BA-9D55-DF402C17FF85}" srcOrd="0" destOrd="0" presId="urn:microsoft.com/office/officeart/2005/8/layout/vList2"/>
    <dgm:cxn modelId="{F9D0F640-0209-4204-8DC7-38D1BA8A8DD7}" srcId="{0EDD55AB-CE9E-4801-B2FB-B26DD0A119D7}" destId="{A05354A5-0BE8-4FF8-B84B-FAA5252FC78A}" srcOrd="1" destOrd="0" parTransId="{9E2948CD-ACAA-4232-944C-097B2FBA1B2E}" sibTransId="{9AEEB3EB-8F4D-4E99-8A39-C42B38107964}"/>
    <dgm:cxn modelId="{4FA5151A-E1DB-E64E-AB97-70B5BB4A779C}" srcId="{0EDD55AB-CE9E-4801-B2FB-B26DD0A119D7}" destId="{1477C36F-677F-2941-AD4F-80497DCA7009}" srcOrd="3" destOrd="0" parTransId="{9309D3A3-C478-0740-96FA-3B8729E1E41D}" sibTransId="{C458E20B-4730-2E4C-9D51-7E62BA9A9029}"/>
    <dgm:cxn modelId="{C059DF47-4CDC-6544-BE56-F1430CD2F79B}" type="presOf" srcId="{242B8A71-55B7-4223-93CC-3EF86B0C26E7}" destId="{3D7B3074-021A-45CF-AF78-C20587AC0202}" srcOrd="0" destOrd="0" presId="urn:microsoft.com/office/officeart/2005/8/layout/vList2"/>
    <dgm:cxn modelId="{A4172161-62B4-4CE7-84E1-F0318F17F713}" srcId="{0EDD55AB-CE9E-4801-B2FB-B26DD0A119D7}" destId="{41475DB6-D443-4B09-9EDC-558A0119A3E7}" srcOrd="2" destOrd="0" parTransId="{71D9EB9D-2D7A-4EF5-A498-C71E9D29FC82}" sibTransId="{98F105B5-E038-426C-A2AD-A0F806DCC354}"/>
    <dgm:cxn modelId="{5E6BD6B4-DF6A-BB43-9B25-D2FE408A8D95}" type="presOf" srcId="{0EDD55AB-CE9E-4801-B2FB-B26DD0A119D7}" destId="{8CE3D0FB-28A8-42A1-BCD1-2B62929C68F6}" srcOrd="0" destOrd="0" presId="urn:microsoft.com/office/officeart/2005/8/layout/vList2"/>
    <dgm:cxn modelId="{B2DCC1C5-40EE-B14E-A11D-4C596BC79CB9}" type="presOf" srcId="{41475DB6-D443-4B09-9EDC-558A0119A3E7}" destId="{1E6A06BB-1221-4659-BE0E-668D8B1165DA}" srcOrd="0" destOrd="0" presId="urn:microsoft.com/office/officeart/2005/8/layout/vList2"/>
    <dgm:cxn modelId="{BD072076-B95D-4DFE-BEBA-2E9DE0E26E92}" srcId="{0EDD55AB-CE9E-4801-B2FB-B26DD0A119D7}" destId="{C586DAF1-718F-4F67-82A4-1D7C4DCCB9C6}" srcOrd="4" destOrd="0" parTransId="{9E697C09-9745-4104-AC5B-DF77CB5E617A}" sibTransId="{8D812FC8-0D58-43A5-B9EB-209E2036991F}"/>
    <dgm:cxn modelId="{B2ECAFE2-8B74-484C-B50B-4F54F38BBD2E}" type="presOf" srcId="{A05354A5-0BE8-4FF8-B84B-FAA5252FC78A}" destId="{0F7CDF00-9691-4A04-8BEC-B496720485EB}" srcOrd="0" destOrd="0" presId="urn:microsoft.com/office/officeart/2005/8/layout/vList2"/>
    <dgm:cxn modelId="{E882838A-EB28-4B6B-9516-B1CC8930289C}" srcId="{0EDD55AB-CE9E-4801-B2FB-B26DD0A119D7}" destId="{242B8A71-55B7-4223-93CC-3EF86B0C26E7}" srcOrd="0" destOrd="0" parTransId="{0DA46118-5987-4E31-AAA0-4F71E8B14341}" sibTransId="{FA9DDF53-3CB3-41B1-B219-5AB0AB908CEF}"/>
    <dgm:cxn modelId="{EBAA3E1A-6A75-4340-8C22-6EDFA8158C51}" type="presParOf" srcId="{8CE3D0FB-28A8-42A1-BCD1-2B62929C68F6}" destId="{3D7B3074-021A-45CF-AF78-C20587AC0202}" srcOrd="0" destOrd="0" presId="urn:microsoft.com/office/officeart/2005/8/layout/vList2"/>
    <dgm:cxn modelId="{0D1A7AFA-6EAF-1947-A6E0-222D42EFBB97}" type="presParOf" srcId="{8CE3D0FB-28A8-42A1-BCD1-2B62929C68F6}" destId="{35E90E6C-EB5D-4E39-BEBC-59AF6500516B}" srcOrd="1" destOrd="0" presId="urn:microsoft.com/office/officeart/2005/8/layout/vList2"/>
    <dgm:cxn modelId="{6192F4AB-88F6-D34B-B8C3-BC34AB9EDB7D}" type="presParOf" srcId="{8CE3D0FB-28A8-42A1-BCD1-2B62929C68F6}" destId="{0F7CDF00-9691-4A04-8BEC-B496720485EB}" srcOrd="2" destOrd="0" presId="urn:microsoft.com/office/officeart/2005/8/layout/vList2"/>
    <dgm:cxn modelId="{1A27F4F1-735C-254B-93ED-1F251AFB4EDE}" type="presParOf" srcId="{8CE3D0FB-28A8-42A1-BCD1-2B62929C68F6}" destId="{A5F168D0-DA24-4E8B-9291-D86BCBC9D113}" srcOrd="3" destOrd="0" presId="urn:microsoft.com/office/officeart/2005/8/layout/vList2"/>
    <dgm:cxn modelId="{6F5B0BE4-43AC-C44F-ABE7-361C3F60C580}" type="presParOf" srcId="{8CE3D0FB-28A8-42A1-BCD1-2B62929C68F6}" destId="{1E6A06BB-1221-4659-BE0E-668D8B1165DA}" srcOrd="4" destOrd="0" presId="urn:microsoft.com/office/officeart/2005/8/layout/vList2"/>
    <dgm:cxn modelId="{36827E7E-30CC-1843-B907-9D8B3212655C}" type="presParOf" srcId="{8CE3D0FB-28A8-42A1-BCD1-2B62929C68F6}" destId="{C4B04365-1204-4E2E-AD3A-2E37861C202C}" srcOrd="5" destOrd="0" presId="urn:microsoft.com/office/officeart/2005/8/layout/vList2"/>
    <dgm:cxn modelId="{B06739B9-0070-F047-BB96-82E400B49648}" type="presParOf" srcId="{8CE3D0FB-28A8-42A1-BCD1-2B62929C68F6}" destId="{24BA5CBF-AF29-5F4E-AA18-6C71C1CCA2AE}" srcOrd="6" destOrd="0" presId="urn:microsoft.com/office/officeart/2005/8/layout/vList2"/>
    <dgm:cxn modelId="{BB77B7E0-2D14-E14A-B6F9-9728E9D1A655}" type="presParOf" srcId="{8CE3D0FB-28A8-42A1-BCD1-2B62929C68F6}" destId="{176E0838-DBD2-A840-943A-EEE952DCD26C}" srcOrd="7" destOrd="0" presId="urn:microsoft.com/office/officeart/2005/8/layout/vList2"/>
    <dgm:cxn modelId="{7C703C54-9FEE-E64B-AEA2-D4ED29BDDCDF}" type="presParOf" srcId="{8CE3D0FB-28A8-42A1-BCD1-2B62929C68F6}" destId="{D775D784-DF8C-48BA-9D55-DF402C17FF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F5B2-0C81-4208-AA10-2CC0F7676EAF}">
      <dsp:nvSpPr>
        <dsp:cNvPr id="0" name=""/>
        <dsp:cNvSpPr/>
      </dsp:nvSpPr>
      <dsp:spPr>
        <a:xfrm>
          <a:off x="0" y="43586"/>
          <a:ext cx="8128000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Motivation</a:t>
          </a:r>
          <a:endParaRPr lang="en-IN" sz="3700" kern="1200" dirty="0"/>
        </a:p>
      </dsp:txBody>
      <dsp:txXfrm>
        <a:off x="43321" y="86907"/>
        <a:ext cx="8041358" cy="800803"/>
      </dsp:txXfrm>
    </dsp:sp>
    <dsp:sp modelId="{E2DE19EA-9AF5-4D8D-85B7-086F7279388D}">
      <dsp:nvSpPr>
        <dsp:cNvPr id="0" name=""/>
        <dsp:cNvSpPr/>
      </dsp:nvSpPr>
      <dsp:spPr>
        <a:xfrm>
          <a:off x="0" y="1037591"/>
          <a:ext cx="8128000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 Problem Description</a:t>
          </a:r>
          <a:endParaRPr lang="en-IN" sz="3700" kern="1200" dirty="0"/>
        </a:p>
      </dsp:txBody>
      <dsp:txXfrm>
        <a:off x="43321" y="1080912"/>
        <a:ext cx="8041358" cy="800803"/>
      </dsp:txXfrm>
    </dsp:sp>
    <dsp:sp modelId="{BD9BC720-8E8B-E54F-85FC-936C92B7DEE5}">
      <dsp:nvSpPr>
        <dsp:cNvPr id="0" name=""/>
        <dsp:cNvSpPr/>
      </dsp:nvSpPr>
      <dsp:spPr>
        <a:xfrm>
          <a:off x="0" y="2031596"/>
          <a:ext cx="8128000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 Preparation of Dataset</a:t>
          </a:r>
          <a:endParaRPr lang="en-IN" sz="3700" kern="1200" dirty="0"/>
        </a:p>
      </dsp:txBody>
      <dsp:txXfrm>
        <a:off x="43321" y="2074917"/>
        <a:ext cx="8041358" cy="800803"/>
      </dsp:txXfrm>
    </dsp:sp>
    <dsp:sp modelId="{87096F9C-45A3-234E-8FA5-0FD4744CA239}">
      <dsp:nvSpPr>
        <dsp:cNvPr id="0" name=""/>
        <dsp:cNvSpPr/>
      </dsp:nvSpPr>
      <dsp:spPr>
        <a:xfrm>
          <a:off x="0" y="3025601"/>
          <a:ext cx="8128000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 Model Architecture</a:t>
          </a:r>
          <a:endParaRPr lang="en-IN" sz="3700" kern="1200" dirty="0"/>
        </a:p>
      </dsp:txBody>
      <dsp:txXfrm>
        <a:off x="43321" y="3068922"/>
        <a:ext cx="8041358" cy="800803"/>
      </dsp:txXfrm>
    </dsp:sp>
    <dsp:sp modelId="{4409997E-5FC3-43A8-8800-137ED329C862}">
      <dsp:nvSpPr>
        <dsp:cNvPr id="0" name=""/>
        <dsp:cNvSpPr/>
      </dsp:nvSpPr>
      <dsp:spPr>
        <a:xfrm>
          <a:off x="0" y="4019606"/>
          <a:ext cx="8128000" cy="88744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Testing and Results</a:t>
          </a:r>
          <a:endParaRPr lang="en-IN" sz="3700" kern="1200" dirty="0" smtClean="0"/>
        </a:p>
      </dsp:txBody>
      <dsp:txXfrm>
        <a:off x="43321" y="4062927"/>
        <a:ext cx="8041358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F5B2-0C81-4208-AA10-2CC0F7676EAF}">
      <dsp:nvSpPr>
        <dsp:cNvPr id="0" name=""/>
        <dsp:cNvSpPr/>
      </dsp:nvSpPr>
      <dsp:spPr>
        <a:xfrm>
          <a:off x="0" y="1051521"/>
          <a:ext cx="8128000" cy="82984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>
              <a:solidFill>
                <a:schemeClr val="bg1"/>
              </a:solidFill>
            </a:rPr>
            <a:t>Due to low experts to questions ratio </a:t>
          </a:r>
          <a:r>
            <a:rPr lang="en-IN" sz="2300" kern="1200" dirty="0" smtClean="0">
              <a:solidFill>
                <a:srgbClr val="7030A0"/>
              </a:solidFill>
            </a:rPr>
            <a:t>response time is high</a:t>
          </a:r>
          <a:endParaRPr lang="en-IN" sz="2300" kern="1200" dirty="0">
            <a:solidFill>
              <a:srgbClr val="7030A0"/>
            </a:solidFill>
          </a:endParaRPr>
        </a:p>
      </dsp:txBody>
      <dsp:txXfrm>
        <a:off x="40510" y="1092031"/>
        <a:ext cx="8046980" cy="748828"/>
      </dsp:txXfrm>
    </dsp:sp>
    <dsp:sp modelId="{47E4FE38-B77C-8E4E-86A9-3629F95FC1C7}">
      <dsp:nvSpPr>
        <dsp:cNvPr id="0" name=""/>
        <dsp:cNvSpPr/>
      </dsp:nvSpPr>
      <dsp:spPr>
        <a:xfrm>
          <a:off x="0" y="70899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Community Question Answering (</a:t>
          </a:r>
          <a:r>
            <a:rPr lang="en-US" sz="2300" kern="1200" dirty="0" err="1" smtClean="0"/>
            <a:t>cQA</a:t>
          </a:r>
          <a:r>
            <a:rPr lang="en-US" sz="2300" kern="1200" dirty="0" smtClean="0"/>
            <a:t>) like </a:t>
          </a:r>
          <a:r>
            <a:rPr lang="en-US" sz="2300" kern="1200" dirty="0" err="1" smtClean="0"/>
            <a:t>Quora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StackOverflow</a:t>
          </a:r>
          <a:r>
            <a:rPr lang="en-US" sz="2300" kern="1200" dirty="0" smtClean="0"/>
            <a:t> help obtain precise answers for questions.</a:t>
          </a:r>
          <a:endParaRPr lang="en-US" sz="2300" kern="1200" dirty="0"/>
        </a:p>
      </dsp:txBody>
      <dsp:txXfrm>
        <a:off x="44602" y="115501"/>
        <a:ext cx="8038796" cy="824474"/>
      </dsp:txXfrm>
    </dsp:sp>
    <dsp:sp modelId="{D4FD350F-A6A4-DE4C-9C54-3CEFA340A637}">
      <dsp:nvSpPr>
        <dsp:cNvPr id="0" name=""/>
        <dsp:cNvSpPr/>
      </dsp:nvSpPr>
      <dsp:spPr>
        <a:xfrm>
          <a:off x="0" y="1976564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 address this issue we can retrieve </a:t>
          </a:r>
          <a:r>
            <a:rPr lang="en-US" sz="2300" kern="1200" dirty="0" smtClean="0">
              <a:solidFill>
                <a:srgbClr val="7030A0"/>
              </a:solidFill>
            </a:rPr>
            <a:t>similar</a:t>
          </a:r>
          <a:r>
            <a:rPr lang="en-US" sz="2300" kern="1200" dirty="0" smtClean="0"/>
            <a:t> questions from archives </a:t>
          </a:r>
          <a:endParaRPr lang="en-US" sz="2300" kern="1200" dirty="0"/>
        </a:p>
      </dsp:txBody>
      <dsp:txXfrm>
        <a:off x="44602" y="2021166"/>
        <a:ext cx="8038796" cy="824474"/>
      </dsp:txXfrm>
    </dsp:sp>
    <dsp:sp modelId="{E2DE19EA-9AF5-4D8D-85B7-086F7279388D}">
      <dsp:nvSpPr>
        <dsp:cNvPr id="0" name=""/>
        <dsp:cNvSpPr/>
      </dsp:nvSpPr>
      <dsp:spPr>
        <a:xfrm>
          <a:off x="0" y="2956483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main challenge in this task is the </a:t>
          </a:r>
          <a:r>
            <a:rPr lang="en-US" sz="2300" kern="1200" dirty="0" err="1" smtClean="0">
              <a:solidFill>
                <a:srgbClr val="7030A0"/>
              </a:solidFill>
            </a:rPr>
            <a:t>lexico</a:t>
          </a:r>
          <a:r>
            <a:rPr lang="en-US" sz="2300" kern="1200" dirty="0" smtClean="0">
              <a:solidFill>
                <a:srgbClr val="7030A0"/>
              </a:solidFill>
            </a:rPr>
            <a:t> syntactic </a:t>
          </a:r>
          <a:r>
            <a:rPr lang="en-US" sz="2300" kern="1200" dirty="0" smtClean="0"/>
            <a:t>gap between the current and the previous questions.</a:t>
          </a:r>
          <a:endParaRPr lang="en-IN" sz="2300" kern="1200" dirty="0"/>
        </a:p>
      </dsp:txBody>
      <dsp:txXfrm>
        <a:off x="44602" y="3001085"/>
        <a:ext cx="8038796" cy="824474"/>
      </dsp:txXfrm>
    </dsp:sp>
    <dsp:sp modelId="{D53AB7DC-C583-4FAF-BF45-78FD02316269}">
      <dsp:nvSpPr>
        <dsp:cNvPr id="0" name=""/>
        <dsp:cNvSpPr/>
      </dsp:nvSpPr>
      <dsp:spPr>
        <a:xfrm>
          <a:off x="0" y="3936401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Preliminary work done on Syntactic Similarity using Neural Network</a:t>
          </a:r>
          <a:endParaRPr lang="en-IN" sz="2300" kern="1200" dirty="0"/>
        </a:p>
      </dsp:txBody>
      <dsp:txXfrm>
        <a:off x="44602" y="3981003"/>
        <a:ext cx="8038796" cy="82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4FE38-B77C-8E4E-86A9-3629F95FC1C7}">
      <dsp:nvSpPr>
        <dsp:cNvPr id="0" name=""/>
        <dsp:cNvSpPr/>
      </dsp:nvSpPr>
      <dsp:spPr>
        <a:xfrm>
          <a:off x="0" y="40205"/>
          <a:ext cx="9978013" cy="115051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Retrieving semantically similar questions can be thought of as a classification problem with large number of categories.</a:t>
          </a:r>
          <a:endParaRPr lang="en-US" sz="2900" kern="1200" dirty="0"/>
        </a:p>
      </dsp:txBody>
      <dsp:txXfrm>
        <a:off x="56164" y="96369"/>
        <a:ext cx="9865685" cy="1038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3074-021A-45CF-AF78-C20587AC0202}">
      <dsp:nvSpPr>
        <dsp:cNvPr id="0" name=""/>
        <dsp:cNvSpPr/>
      </dsp:nvSpPr>
      <dsp:spPr>
        <a:xfrm>
          <a:off x="0" y="753610"/>
          <a:ext cx="8128000" cy="75838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Classic Term Weighting Based Approaches: TF-IDF , BM25</a:t>
          </a:r>
          <a:endParaRPr lang="en-US" sz="2100" kern="1200" dirty="0" smtClean="0"/>
        </a:p>
      </dsp:txBody>
      <dsp:txXfrm>
        <a:off x="37021" y="790631"/>
        <a:ext cx="8053958" cy="684346"/>
      </dsp:txXfrm>
    </dsp:sp>
    <dsp:sp modelId="{0F7CDF00-9691-4A04-8BEC-B496720485EB}">
      <dsp:nvSpPr>
        <dsp:cNvPr id="0" name=""/>
        <dsp:cNvSpPr/>
      </dsp:nvSpPr>
      <dsp:spPr>
        <a:xfrm>
          <a:off x="0" y="1572930"/>
          <a:ext cx="8128000" cy="83422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7030A0"/>
              </a:solidFill>
            </a:rPr>
            <a:t>Translation Models : </a:t>
          </a:r>
          <a:r>
            <a:rPr lang="en-US" sz="2100" kern="1200" dirty="0" smtClean="0"/>
            <a:t>The similarity function between questions is then defined as the probability of translating a given question into another.</a:t>
          </a:r>
          <a:endParaRPr lang="en-IN" sz="2100" kern="1200" dirty="0"/>
        </a:p>
      </dsp:txBody>
      <dsp:txXfrm>
        <a:off x="40724" y="1613654"/>
        <a:ext cx="8046552" cy="752780"/>
      </dsp:txXfrm>
    </dsp:sp>
    <dsp:sp modelId="{1E6A06BB-1221-4659-BE0E-668D8B1165DA}">
      <dsp:nvSpPr>
        <dsp:cNvPr id="0" name=""/>
        <dsp:cNvSpPr/>
      </dsp:nvSpPr>
      <dsp:spPr>
        <a:xfrm>
          <a:off x="0" y="2467639"/>
          <a:ext cx="8128000" cy="83422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7030A0"/>
              </a:solidFill>
            </a:rPr>
            <a:t>Topic Models: </a:t>
          </a:r>
          <a:r>
            <a:rPr lang="en-US" sz="2100" kern="1200" dirty="0" smtClean="0"/>
            <a:t>The similarity between questions, is defined in the latent topic space discovered by the topic model.</a:t>
          </a:r>
          <a:endParaRPr lang="en-IN" sz="2100" kern="1200" dirty="0"/>
        </a:p>
      </dsp:txBody>
      <dsp:txXfrm>
        <a:off x="40724" y="2508363"/>
        <a:ext cx="8046552" cy="752780"/>
      </dsp:txXfrm>
    </dsp:sp>
    <dsp:sp modelId="{D775D784-DF8C-48BA-9D55-DF402C17FF85}">
      <dsp:nvSpPr>
        <dsp:cNvPr id="0" name=""/>
        <dsp:cNvSpPr/>
      </dsp:nvSpPr>
      <dsp:spPr>
        <a:xfrm>
          <a:off x="0" y="3362347"/>
          <a:ext cx="8128000" cy="83422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7030A0"/>
              </a:solidFill>
            </a:rPr>
            <a:t>Deep Learning Based Approaches: </a:t>
          </a:r>
          <a:r>
            <a:rPr lang="en-US" sz="2100" kern="1200" dirty="0" smtClean="0"/>
            <a:t>Deep use variants of neural network architectures to model question-question pair similarity.</a:t>
          </a:r>
          <a:endParaRPr lang="en-IN" sz="2100" kern="1200" dirty="0"/>
        </a:p>
      </dsp:txBody>
      <dsp:txXfrm>
        <a:off x="40724" y="3403071"/>
        <a:ext cx="8046552" cy="752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3074-021A-45CF-AF78-C20587AC0202}">
      <dsp:nvSpPr>
        <dsp:cNvPr id="0" name=""/>
        <dsp:cNvSpPr/>
      </dsp:nvSpPr>
      <dsp:spPr>
        <a:xfrm>
          <a:off x="0" y="99678"/>
          <a:ext cx="8128000" cy="83061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Need columns of Questions and Best Answer. </a:t>
          </a:r>
          <a:endParaRPr lang="en-US" sz="2300" kern="1200" dirty="0" smtClean="0"/>
        </a:p>
      </dsp:txBody>
      <dsp:txXfrm>
        <a:off x="40547" y="140225"/>
        <a:ext cx="8046906" cy="749522"/>
      </dsp:txXfrm>
    </dsp:sp>
    <dsp:sp modelId="{0F7CDF00-9691-4A04-8BEC-B496720485EB}">
      <dsp:nvSpPr>
        <dsp:cNvPr id="0" name=""/>
        <dsp:cNvSpPr/>
      </dsp:nvSpPr>
      <dsp:spPr>
        <a:xfrm>
          <a:off x="0" y="997029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Dataset</a:t>
          </a:r>
          <a:r>
            <a:rPr lang="en-IN" sz="2300" kern="1200" baseline="0" dirty="0" smtClean="0"/>
            <a:t> of </a:t>
          </a:r>
          <a:r>
            <a:rPr lang="en-IN" sz="2300" kern="1200" baseline="0" smtClean="0"/>
            <a:t>12 GB !! Too large to fit in memory(our memory) </a:t>
          </a:r>
          <a:endParaRPr lang="en-IN" sz="2300" kern="1200" dirty="0"/>
        </a:p>
      </dsp:txBody>
      <dsp:txXfrm>
        <a:off x="44602" y="1041631"/>
        <a:ext cx="8038796" cy="824474"/>
      </dsp:txXfrm>
    </dsp:sp>
    <dsp:sp modelId="{1E6A06BB-1221-4659-BE0E-668D8B1165DA}">
      <dsp:nvSpPr>
        <dsp:cNvPr id="0" name=""/>
        <dsp:cNvSpPr/>
      </dsp:nvSpPr>
      <dsp:spPr>
        <a:xfrm>
          <a:off x="0" y="1976948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Simple</a:t>
          </a:r>
          <a:r>
            <a:rPr lang="en-IN" sz="2300" kern="1200" baseline="0" dirty="0" smtClean="0"/>
            <a:t> XML parser computes by loading into memory only few rows of data.</a:t>
          </a:r>
          <a:endParaRPr lang="en-IN" sz="2300" kern="1200" dirty="0"/>
        </a:p>
      </dsp:txBody>
      <dsp:txXfrm>
        <a:off x="44602" y="2021550"/>
        <a:ext cx="8038796" cy="824474"/>
      </dsp:txXfrm>
    </dsp:sp>
    <dsp:sp modelId="{24BA5CBF-AF29-5F4E-AA18-6C71C1CCA2AE}">
      <dsp:nvSpPr>
        <dsp:cNvPr id="0" name=""/>
        <dsp:cNvSpPr/>
      </dsp:nvSpPr>
      <dsp:spPr>
        <a:xfrm>
          <a:off x="0" y="3931550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Final data has 4.4 million question answer relevant pairs.(We are using subset of it) </a:t>
          </a:r>
        </a:p>
      </dsp:txBody>
      <dsp:txXfrm>
        <a:off x="44602" y="3976152"/>
        <a:ext cx="8038796" cy="824474"/>
      </dsp:txXfrm>
    </dsp:sp>
    <dsp:sp modelId="{D775D784-DF8C-48BA-9D55-DF402C17FF85}">
      <dsp:nvSpPr>
        <dsp:cNvPr id="0" name=""/>
        <dsp:cNvSpPr/>
      </dsp:nvSpPr>
      <dsp:spPr>
        <a:xfrm>
          <a:off x="0" y="2952047"/>
          <a:ext cx="8128000" cy="9136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Parse one row at a time and get only relevant columns for each row(question and best answer)</a:t>
          </a:r>
          <a:endParaRPr lang="en-IN" sz="2300" kern="1200" dirty="0"/>
        </a:p>
      </dsp:txBody>
      <dsp:txXfrm>
        <a:off x="44602" y="2996649"/>
        <a:ext cx="8038796" cy="82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3074-021A-45CF-AF78-C20587AC0202}">
      <dsp:nvSpPr>
        <dsp:cNvPr id="0" name=""/>
        <dsp:cNvSpPr/>
      </dsp:nvSpPr>
      <dsp:spPr>
        <a:xfrm>
          <a:off x="0" y="94612"/>
          <a:ext cx="8128000" cy="104874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 are using NLTK for stemming and stop word removal to create Bag of Words for each document</a:t>
          </a:r>
          <a:endParaRPr lang="en-US" sz="2600" kern="1200" dirty="0" smtClean="0"/>
        </a:p>
      </dsp:txBody>
      <dsp:txXfrm>
        <a:off x="51195" y="145807"/>
        <a:ext cx="8025610" cy="946354"/>
      </dsp:txXfrm>
    </dsp:sp>
    <dsp:sp modelId="{0F7CDF00-9691-4A04-8BEC-B496720485EB}">
      <dsp:nvSpPr>
        <dsp:cNvPr id="0" name=""/>
        <dsp:cNvSpPr/>
      </dsp:nvSpPr>
      <dsp:spPr>
        <a:xfrm>
          <a:off x="0" y="1227501"/>
          <a:ext cx="8128000" cy="11536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Using Bag of Words we created 3 Hash of each Token and using NLTK </a:t>
          </a:r>
          <a:r>
            <a:rPr lang="en-IN" sz="2600" kern="1200" dirty="0" err="1" smtClean="0"/>
            <a:t>vectorize</a:t>
          </a:r>
          <a:r>
            <a:rPr lang="en-IN" sz="2600" kern="1200" dirty="0" smtClean="0"/>
            <a:t> to fit. </a:t>
          </a:r>
          <a:endParaRPr lang="en-IN" sz="2600" kern="1200" dirty="0"/>
        </a:p>
      </dsp:txBody>
      <dsp:txXfrm>
        <a:off x="56315" y="1283816"/>
        <a:ext cx="8015370" cy="1040990"/>
      </dsp:txXfrm>
    </dsp:sp>
    <dsp:sp modelId="{1E6A06BB-1221-4659-BE0E-668D8B1165DA}">
      <dsp:nvSpPr>
        <dsp:cNvPr id="0" name=""/>
        <dsp:cNvSpPr/>
      </dsp:nvSpPr>
      <dsp:spPr>
        <a:xfrm>
          <a:off x="0" y="2464641"/>
          <a:ext cx="8128000" cy="11536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We get 30628 sized hash vector .</a:t>
          </a:r>
          <a:endParaRPr lang="en-IN" sz="2600" kern="1200" dirty="0"/>
        </a:p>
      </dsp:txBody>
      <dsp:txXfrm>
        <a:off x="56315" y="2520956"/>
        <a:ext cx="8015370" cy="1040990"/>
      </dsp:txXfrm>
    </dsp:sp>
    <dsp:sp modelId="{D775D784-DF8C-48BA-9D55-DF402C17FF85}">
      <dsp:nvSpPr>
        <dsp:cNvPr id="0" name=""/>
        <dsp:cNvSpPr/>
      </dsp:nvSpPr>
      <dsp:spPr>
        <a:xfrm>
          <a:off x="0" y="3694511"/>
          <a:ext cx="8128000" cy="11536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Pickle the hash vector as Dictionary that can be retrieved at time of Training.</a:t>
          </a:r>
          <a:endParaRPr lang="en-IN" sz="2600" kern="1200" dirty="0"/>
        </a:p>
      </dsp:txBody>
      <dsp:txXfrm>
        <a:off x="56315" y="3750826"/>
        <a:ext cx="8015370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3074-021A-45CF-AF78-C20587AC0202}">
      <dsp:nvSpPr>
        <dsp:cNvPr id="0" name=""/>
        <dsp:cNvSpPr/>
      </dsp:nvSpPr>
      <dsp:spPr>
        <a:xfrm>
          <a:off x="0" y="108012"/>
          <a:ext cx="8128000" cy="831762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Each question and answer is converted to vector of 30682 as input to Siamese layer.</a:t>
          </a:r>
          <a:endParaRPr lang="en-US" sz="2100" kern="1200" dirty="0" smtClean="0"/>
        </a:p>
      </dsp:txBody>
      <dsp:txXfrm>
        <a:off x="40603" y="148615"/>
        <a:ext cx="8046794" cy="750556"/>
      </dsp:txXfrm>
    </dsp:sp>
    <dsp:sp modelId="{0F7CDF00-9691-4A04-8BEC-B496720485EB}">
      <dsp:nvSpPr>
        <dsp:cNvPr id="0" name=""/>
        <dsp:cNvSpPr/>
      </dsp:nvSpPr>
      <dsp:spPr>
        <a:xfrm>
          <a:off x="0" y="995080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Get a subset of data for training. Construct batches from it.</a:t>
          </a:r>
          <a:endParaRPr lang="en-IN" sz="2100" kern="1200" dirty="0"/>
        </a:p>
      </dsp:txBody>
      <dsp:txXfrm>
        <a:off x="44664" y="1039744"/>
        <a:ext cx="8038672" cy="825612"/>
      </dsp:txXfrm>
    </dsp:sp>
    <dsp:sp modelId="{1E6A06BB-1221-4659-BE0E-668D8B1165DA}">
      <dsp:nvSpPr>
        <dsp:cNvPr id="0" name=""/>
        <dsp:cNvSpPr/>
      </dsp:nvSpPr>
      <dsp:spPr>
        <a:xfrm>
          <a:off x="0" y="1976260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Each batch is of size 100 questions with relevant answers to it and the same 100 question with irrelevant answer (any other answer). </a:t>
          </a:r>
          <a:endParaRPr lang="en-IN" sz="2100" kern="1200" dirty="0"/>
        </a:p>
      </dsp:txBody>
      <dsp:txXfrm>
        <a:off x="44664" y="2020924"/>
        <a:ext cx="8038672" cy="825612"/>
      </dsp:txXfrm>
    </dsp:sp>
    <dsp:sp modelId="{24BA5CBF-AF29-5F4E-AA18-6C71C1CCA2AE}">
      <dsp:nvSpPr>
        <dsp:cNvPr id="0" name=""/>
        <dsp:cNvSpPr/>
      </dsp:nvSpPr>
      <dsp:spPr>
        <a:xfrm>
          <a:off x="0" y="2927537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Loop through all data generating relevant and irrelevant pair batches in an epoch. Run for multiple epochs</a:t>
          </a:r>
        </a:p>
      </dsp:txBody>
      <dsp:txXfrm>
        <a:off x="44664" y="2972201"/>
        <a:ext cx="8038672" cy="825612"/>
      </dsp:txXfrm>
    </dsp:sp>
    <dsp:sp modelId="{D775D784-DF8C-48BA-9D55-DF402C17FF85}">
      <dsp:nvSpPr>
        <dsp:cNvPr id="0" name=""/>
        <dsp:cNvSpPr/>
      </dsp:nvSpPr>
      <dsp:spPr>
        <a:xfrm>
          <a:off x="0" y="3864246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Model is learned that maximizes distance between irrelevant pairs and minimizes distance between similar question pairs.</a:t>
          </a:r>
          <a:endParaRPr lang="en-IN" sz="2100" kern="1200" dirty="0"/>
        </a:p>
      </dsp:txBody>
      <dsp:txXfrm>
        <a:off x="44664" y="3908910"/>
        <a:ext cx="8038672" cy="825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3074-021A-45CF-AF78-C20587AC0202}">
      <dsp:nvSpPr>
        <dsp:cNvPr id="0" name=""/>
        <dsp:cNvSpPr/>
      </dsp:nvSpPr>
      <dsp:spPr>
        <a:xfrm>
          <a:off x="0" y="108012"/>
          <a:ext cx="8128000" cy="831762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Retrieve some random questions from the trained question answer pairs</a:t>
          </a:r>
          <a:endParaRPr lang="en-US" sz="2100" kern="1200" dirty="0" smtClean="0"/>
        </a:p>
      </dsp:txBody>
      <dsp:txXfrm>
        <a:off x="40603" y="148615"/>
        <a:ext cx="8046794" cy="750556"/>
      </dsp:txXfrm>
    </dsp:sp>
    <dsp:sp modelId="{0F7CDF00-9691-4A04-8BEC-B496720485EB}">
      <dsp:nvSpPr>
        <dsp:cNvPr id="0" name=""/>
        <dsp:cNvSpPr/>
      </dsp:nvSpPr>
      <dsp:spPr>
        <a:xfrm>
          <a:off x="0" y="995080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Perform</a:t>
          </a:r>
          <a:r>
            <a:rPr lang="en-IN" sz="2100" kern="1200" baseline="0" dirty="0" smtClean="0"/>
            <a:t> manual modifications in the questions syntactically and semantically.</a:t>
          </a:r>
          <a:endParaRPr lang="en-IN" sz="2100" kern="1200" dirty="0"/>
        </a:p>
      </dsp:txBody>
      <dsp:txXfrm>
        <a:off x="44664" y="1039744"/>
        <a:ext cx="8038672" cy="825612"/>
      </dsp:txXfrm>
    </dsp:sp>
    <dsp:sp modelId="{1E6A06BB-1221-4659-BE0E-668D8B1165DA}">
      <dsp:nvSpPr>
        <dsp:cNvPr id="0" name=""/>
        <dsp:cNvSpPr/>
      </dsp:nvSpPr>
      <dsp:spPr>
        <a:xfrm>
          <a:off x="0" y="1976260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Test</a:t>
          </a:r>
          <a:r>
            <a:rPr lang="en-IN" sz="2100" kern="1200" baseline="0" dirty="0" smtClean="0"/>
            <a:t> our model on this modified questions set.</a:t>
          </a:r>
          <a:endParaRPr lang="en-IN" sz="2100" kern="1200" dirty="0"/>
        </a:p>
      </dsp:txBody>
      <dsp:txXfrm>
        <a:off x="44664" y="2020924"/>
        <a:ext cx="8038672" cy="825612"/>
      </dsp:txXfrm>
    </dsp:sp>
    <dsp:sp modelId="{24BA5CBF-AF29-5F4E-AA18-6C71C1CCA2AE}">
      <dsp:nvSpPr>
        <dsp:cNvPr id="0" name=""/>
        <dsp:cNvSpPr/>
      </dsp:nvSpPr>
      <dsp:spPr>
        <a:xfrm>
          <a:off x="0" y="2927537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Apart from this we have also frame some random questions to retrieve relevant and close questions.</a:t>
          </a:r>
        </a:p>
      </dsp:txBody>
      <dsp:txXfrm>
        <a:off x="44664" y="2972201"/>
        <a:ext cx="8038672" cy="825612"/>
      </dsp:txXfrm>
    </dsp:sp>
    <dsp:sp modelId="{D775D784-DF8C-48BA-9D55-DF402C17FF85}">
      <dsp:nvSpPr>
        <dsp:cNvPr id="0" name=""/>
        <dsp:cNvSpPr/>
      </dsp:nvSpPr>
      <dsp:spPr>
        <a:xfrm>
          <a:off x="0" y="3864246"/>
          <a:ext cx="8128000" cy="91494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With respect </a:t>
          </a:r>
          <a:r>
            <a:rPr lang="en-US" sz="2100" kern="1200" smtClean="0"/>
            <a:t>to above questions </a:t>
          </a:r>
          <a:r>
            <a:rPr lang="en-US" sz="2100" kern="1200" dirty="0" smtClean="0"/>
            <a:t>we get about 66% good </a:t>
          </a:r>
          <a:r>
            <a:rPr lang="en-US" sz="2100" kern="1200" smtClean="0"/>
            <a:t>questions retrievals.</a:t>
          </a:r>
          <a:endParaRPr lang="en-IN" sz="2100" kern="1200" dirty="0"/>
        </a:p>
      </dsp:txBody>
      <dsp:txXfrm>
        <a:off x="44664" y="3908910"/>
        <a:ext cx="803867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6161"/>
            <a:ext cx="9144000" cy="24375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Similar Question Siamese Networks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accent4"/>
                </a:solidFill>
              </a:rPr>
              <a:t>-by 	</a:t>
            </a:r>
            <a:br>
              <a:rPr lang="en-US" sz="2800" dirty="0" smtClean="0">
                <a:solidFill>
                  <a:schemeClr val="accent4"/>
                </a:solidFill>
              </a:rPr>
            </a:br>
            <a:r>
              <a:rPr lang="en-US" sz="2800" dirty="0" err="1" smtClean="0">
                <a:solidFill>
                  <a:schemeClr val="accent4"/>
                </a:solidFill>
              </a:rPr>
              <a:t>Anuj,Rishabh,Snehashis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&amp; </a:t>
            </a:r>
            <a:r>
              <a:rPr lang="en-US" sz="2800" dirty="0" err="1" smtClean="0">
                <a:solidFill>
                  <a:schemeClr val="accent4"/>
                </a:solidFill>
              </a:rPr>
              <a:t>Yash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67820" y="134080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00759" y="13448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73988" y="522898"/>
            <a:ext cx="39180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8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2BAE01-BF6D-4D96-93F5-C37271207BDB}"/>
              </a:ext>
            </a:extLst>
          </p:cNvPr>
          <p:cNvSpPr/>
          <p:nvPr/>
        </p:nvSpPr>
        <p:spPr>
          <a:xfrm>
            <a:off x="1824361" y="1383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855706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44" y="1328937"/>
            <a:ext cx="6029164" cy="45265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0870" y="1162601"/>
            <a:ext cx="7003701" cy="1439922"/>
            <a:chOff x="0" y="94612"/>
            <a:chExt cx="8128000" cy="1048744"/>
          </a:xfrm>
        </p:grpSpPr>
        <p:sp>
          <p:nvSpPr>
            <p:cNvPr id="13" name="Rounded Rectangle 12"/>
            <p:cNvSpPr/>
            <p:nvPr/>
          </p:nvSpPr>
          <p:spPr>
            <a:xfrm>
              <a:off x="0" y="94612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1195" y="274581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r>
                <a:rPr lang="en-US" sz="2000" dirty="0" smtClean="0"/>
                <a:t>Paper proposes </a:t>
              </a:r>
              <a:r>
                <a:rPr lang="en-US" sz="2000" dirty="0"/>
                <a:t>a novel model SCQA </a:t>
              </a:r>
              <a:r>
                <a:rPr lang="en-US" sz="2000" dirty="0" smtClean="0"/>
                <a:t>based on </a:t>
              </a:r>
              <a:r>
                <a:rPr lang="en-US" sz="2000" dirty="0"/>
                <a:t>Siamese Convolutional </a:t>
              </a:r>
              <a:r>
                <a:rPr lang="en-US" sz="2000" dirty="0" smtClean="0"/>
                <a:t>Neural Network</a:t>
              </a:r>
              <a:r>
                <a:rPr lang="en-US" sz="2000" dirty="0"/>
                <a:t> </a:t>
              </a:r>
              <a:r>
                <a:rPr lang="en-US" sz="2000" dirty="0" smtClean="0"/>
                <a:t>which </a:t>
              </a:r>
              <a:r>
                <a:rPr lang="en-US" sz="2000" dirty="0"/>
                <a:t>use shared parameters to learn the </a:t>
              </a:r>
              <a:r>
                <a:rPr lang="en-US" sz="2000" dirty="0" smtClean="0"/>
                <a:t>similarity metric between </a:t>
              </a:r>
              <a:r>
                <a:rPr lang="en-US" sz="2000" dirty="0"/>
                <a:t>question-answer </a:t>
              </a:r>
              <a:r>
                <a:rPr lang="en-US" sz="2000" dirty="0" smtClean="0"/>
                <a:t>pairs in </a:t>
              </a:r>
              <a:r>
                <a:rPr lang="en-US" sz="2000" dirty="0"/>
                <a:t>a </a:t>
              </a:r>
              <a:r>
                <a:rPr lang="en-US" sz="2000" dirty="0" err="1"/>
                <a:t>cQA</a:t>
              </a:r>
              <a:r>
                <a:rPr lang="en-US" sz="2000" dirty="0"/>
                <a:t> dataset.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7161" y="2849620"/>
            <a:ext cx="6977410" cy="1198230"/>
            <a:chOff x="-1" y="183873"/>
            <a:chExt cx="8128000" cy="1048744"/>
          </a:xfrm>
        </p:grpSpPr>
        <p:sp>
          <p:nvSpPr>
            <p:cNvPr id="17" name="Rounded Rectangle 16"/>
            <p:cNvSpPr/>
            <p:nvPr/>
          </p:nvSpPr>
          <p:spPr>
            <a:xfrm>
              <a:off x="-1" y="183873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51195" y="246723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endParaRPr lang="en-US" sz="2000" dirty="0" smtClean="0"/>
            </a:p>
            <a:p>
              <a:r>
                <a:rPr lang="en-US" sz="2000" dirty="0" smtClean="0"/>
                <a:t>In </a:t>
              </a:r>
              <a:r>
                <a:rPr lang="en-US" sz="2000" dirty="0"/>
                <a:t>SCQA, we overcome the </a:t>
              </a:r>
              <a:r>
                <a:rPr lang="en-US" sz="2000" dirty="0" smtClean="0"/>
                <a:t>non-availability of </a:t>
              </a:r>
              <a:r>
                <a:rPr lang="en-US" sz="2000" dirty="0"/>
                <a:t>training data in the form of </a:t>
              </a:r>
              <a:r>
                <a:rPr lang="en-US" sz="2000" dirty="0" smtClean="0"/>
                <a:t>question question pairs </a:t>
              </a:r>
              <a:r>
                <a:rPr lang="en-US" sz="2000" dirty="0"/>
                <a:t>by leveraging </a:t>
              </a:r>
              <a:r>
                <a:rPr lang="en-US" sz="2000" dirty="0" smtClean="0"/>
                <a:t>existing question-answer </a:t>
              </a:r>
              <a:r>
                <a:rPr lang="en-US" sz="2000" dirty="0"/>
                <a:t>pairs from the </a:t>
              </a:r>
              <a:r>
                <a:rPr lang="en-US" sz="2000" dirty="0" err="1"/>
                <a:t>cQA</a:t>
              </a:r>
              <a:r>
                <a:rPr lang="en-US" sz="2000" dirty="0"/>
                <a:t> </a:t>
              </a:r>
              <a:r>
                <a:rPr lang="en-US" sz="2000" dirty="0" smtClean="0"/>
                <a:t>archives.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83906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Description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73988" y="522898"/>
            <a:ext cx="39180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8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2BAE01-BF6D-4D96-93F5-C37271207BDB}"/>
              </a:ext>
            </a:extLst>
          </p:cNvPr>
          <p:cNvSpPr/>
          <p:nvPr/>
        </p:nvSpPr>
        <p:spPr>
          <a:xfrm>
            <a:off x="1824361" y="1383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855706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-41384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Description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44" y="1328937"/>
            <a:ext cx="6029164" cy="45265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0870" y="1162601"/>
            <a:ext cx="7003701" cy="1439922"/>
            <a:chOff x="0" y="94612"/>
            <a:chExt cx="8128000" cy="1048744"/>
          </a:xfrm>
        </p:grpSpPr>
        <p:sp>
          <p:nvSpPr>
            <p:cNvPr id="13" name="Rounded Rectangle 12"/>
            <p:cNvSpPr/>
            <p:nvPr/>
          </p:nvSpPr>
          <p:spPr>
            <a:xfrm>
              <a:off x="0" y="94612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1195" y="274581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r>
                <a:rPr lang="en-US" sz="2000" dirty="0" smtClean="0"/>
                <a:t>Paper proposes </a:t>
              </a:r>
              <a:r>
                <a:rPr lang="en-US" sz="2000" dirty="0"/>
                <a:t>a novel model SCQA </a:t>
              </a:r>
              <a:r>
                <a:rPr lang="en-US" sz="2000" dirty="0" smtClean="0"/>
                <a:t>based on </a:t>
              </a:r>
              <a:r>
                <a:rPr lang="en-US" sz="2000" dirty="0"/>
                <a:t>Siamese Convolutional </a:t>
              </a:r>
              <a:r>
                <a:rPr lang="en-US" sz="2000" dirty="0" smtClean="0"/>
                <a:t>Neural Network</a:t>
              </a:r>
              <a:r>
                <a:rPr lang="en-US" sz="2000" dirty="0"/>
                <a:t> </a:t>
              </a:r>
              <a:r>
                <a:rPr lang="en-US" sz="2000" dirty="0" smtClean="0"/>
                <a:t>which </a:t>
              </a:r>
              <a:r>
                <a:rPr lang="en-US" sz="2000" dirty="0"/>
                <a:t>use shared parameters to learn the </a:t>
              </a:r>
              <a:r>
                <a:rPr lang="en-US" sz="2000" dirty="0" smtClean="0"/>
                <a:t>similarity metric between </a:t>
              </a:r>
              <a:r>
                <a:rPr lang="en-US" sz="2000" dirty="0"/>
                <a:t>question-answer </a:t>
              </a:r>
              <a:r>
                <a:rPr lang="en-US" sz="2000" dirty="0" smtClean="0"/>
                <a:t>pairs in </a:t>
              </a:r>
              <a:r>
                <a:rPr lang="en-US" sz="2000" dirty="0"/>
                <a:t>a </a:t>
              </a:r>
              <a:r>
                <a:rPr lang="en-US" sz="2000" dirty="0" err="1"/>
                <a:t>cQA</a:t>
              </a:r>
              <a:r>
                <a:rPr lang="en-US" sz="2000" dirty="0"/>
                <a:t> dataset.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7161" y="2849620"/>
            <a:ext cx="6977410" cy="1198230"/>
            <a:chOff x="-1" y="183873"/>
            <a:chExt cx="8128000" cy="1048744"/>
          </a:xfrm>
        </p:grpSpPr>
        <p:sp>
          <p:nvSpPr>
            <p:cNvPr id="17" name="Rounded Rectangle 16"/>
            <p:cNvSpPr/>
            <p:nvPr/>
          </p:nvSpPr>
          <p:spPr>
            <a:xfrm>
              <a:off x="-1" y="183873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51195" y="246723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endParaRPr lang="en-US" sz="2000" dirty="0" smtClean="0"/>
            </a:p>
            <a:p>
              <a:r>
                <a:rPr lang="en-US" sz="2000" dirty="0" smtClean="0"/>
                <a:t>In </a:t>
              </a:r>
              <a:r>
                <a:rPr lang="en-US" sz="2000" dirty="0"/>
                <a:t>SCQA, we overcome the </a:t>
              </a:r>
              <a:r>
                <a:rPr lang="en-US" sz="2000" dirty="0" smtClean="0"/>
                <a:t>non-availability of </a:t>
              </a:r>
              <a:r>
                <a:rPr lang="en-US" sz="2000" dirty="0"/>
                <a:t>training data in the form of </a:t>
              </a:r>
              <a:r>
                <a:rPr lang="en-US" sz="2000" dirty="0" smtClean="0"/>
                <a:t>question question pairs </a:t>
              </a:r>
              <a:r>
                <a:rPr lang="en-US" sz="2000" dirty="0"/>
                <a:t>by leveraging </a:t>
              </a:r>
              <a:r>
                <a:rPr lang="en-US" sz="2000" dirty="0" smtClean="0"/>
                <a:t>existing question-answer </a:t>
              </a:r>
              <a:r>
                <a:rPr lang="en-US" sz="2000" dirty="0"/>
                <a:t>pairs from the </a:t>
              </a:r>
              <a:r>
                <a:rPr lang="en-US" sz="2000" dirty="0" err="1"/>
                <a:t>cQA</a:t>
              </a:r>
              <a:r>
                <a:rPr lang="en-US" sz="2000" dirty="0"/>
                <a:t> </a:t>
              </a:r>
              <a:r>
                <a:rPr lang="en-US" sz="2000" dirty="0" smtClean="0"/>
                <a:t>archives.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1109" y="4407456"/>
            <a:ext cx="6889347" cy="79759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 reduce the complexity by directly using character </a:t>
            </a:r>
            <a:r>
              <a:rPr lang="mr-IN" dirty="0" smtClean="0"/>
              <a:t>–</a:t>
            </a:r>
            <a:r>
              <a:rPr lang="en-US" dirty="0" smtClean="0"/>
              <a:t> level representations of question </a:t>
            </a:r>
            <a:r>
              <a:rPr lang="mr-IN" dirty="0" smtClean="0"/>
              <a:t>–</a:t>
            </a:r>
            <a:r>
              <a:rPr lang="en-US" dirty="0" smtClean="0"/>
              <a:t> answer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0" y="29641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Preparing Dataset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296279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7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912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51690" y="4539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-41384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 N-Grams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035562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1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73988" y="522898"/>
            <a:ext cx="39180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8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2BAE01-BF6D-4D96-93F5-C37271207BDB}"/>
              </a:ext>
            </a:extLst>
          </p:cNvPr>
          <p:cNvSpPr/>
          <p:nvPr/>
        </p:nvSpPr>
        <p:spPr>
          <a:xfrm>
            <a:off x="1824361" y="1383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855706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-41384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Design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0871" y="1162601"/>
            <a:ext cx="5536642" cy="689415"/>
            <a:chOff x="0" y="94612"/>
            <a:chExt cx="8128000" cy="1048744"/>
          </a:xfrm>
        </p:grpSpPr>
        <p:sp>
          <p:nvSpPr>
            <p:cNvPr id="13" name="Rounded Rectangle 12"/>
            <p:cNvSpPr/>
            <p:nvPr/>
          </p:nvSpPr>
          <p:spPr>
            <a:xfrm>
              <a:off x="0" y="94612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1195" y="274581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r>
                <a:rPr lang="en-US" sz="2000" dirty="0" smtClean="0"/>
                <a:t>Term Vector </a:t>
              </a:r>
              <a:r>
                <a:rPr lang="en-US" sz="2000" smtClean="0"/>
                <a:t>of Input in our case is 30682.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872" y="1918391"/>
            <a:ext cx="5536642" cy="714278"/>
            <a:chOff x="-1" y="183873"/>
            <a:chExt cx="8128000" cy="1048744"/>
          </a:xfrm>
        </p:grpSpPr>
        <p:sp>
          <p:nvSpPr>
            <p:cNvPr id="17" name="Rounded Rectangle 16"/>
            <p:cNvSpPr/>
            <p:nvPr/>
          </p:nvSpPr>
          <p:spPr>
            <a:xfrm>
              <a:off x="-1" y="183873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Convolution Layer Filter Parameters: Height = 1, Width = 10, Channels = 3 (Single Dimensional Sparse Network)</a:t>
              </a:r>
              <a:endParaRPr lang="en-US" dirty="0"/>
            </a:p>
          </p:txBody>
        </p:sp>
        <p:sp>
          <p:nvSpPr>
            <p:cNvPr id="18" name="Rounded Rectangle 4"/>
            <p:cNvSpPr/>
            <p:nvPr/>
          </p:nvSpPr>
          <p:spPr>
            <a:xfrm>
              <a:off x="51195" y="246723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endParaRPr lang="en-US" sz="2000" dirty="0" smtClean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80872" y="2699044"/>
            <a:ext cx="5536642" cy="7676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Max pooling Layer : Height = 1, Width = 100 ,Stride 100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34" y="910696"/>
            <a:ext cx="6620097" cy="580709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86190" y="3533056"/>
            <a:ext cx="5536642" cy="7676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Activation Layer :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8845" y="4387071"/>
            <a:ext cx="5536642" cy="7676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Fully Connected neurons : 128 x 307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25491" y="5287458"/>
            <a:ext cx="5536642" cy="7676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0" y="5310312"/>
            <a:ext cx="4382604" cy="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73988" y="522898"/>
            <a:ext cx="39180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8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2BAE01-BF6D-4D96-93F5-C37271207BDB}"/>
              </a:ext>
            </a:extLst>
          </p:cNvPr>
          <p:cNvSpPr/>
          <p:nvPr/>
        </p:nvSpPr>
        <p:spPr>
          <a:xfrm>
            <a:off x="1824361" y="1383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855706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0" y="29641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320236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1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73988" y="522898"/>
            <a:ext cx="39180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8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37008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368655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139426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6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90208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Description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283377"/>
              </p:ext>
            </p:extLst>
          </p:nvPr>
        </p:nvGraphicFramePr>
        <p:xfrm>
          <a:off x="1386672" y="1117357"/>
          <a:ext cx="9978013" cy="487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86672" y="2743199"/>
            <a:ext cx="55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which standard did you study Trigonometry 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0495"/>
              </p:ext>
            </p:extLst>
          </p:nvPr>
        </p:nvGraphicFramePr>
        <p:xfrm>
          <a:off x="4539073" y="2789191"/>
          <a:ext cx="6192566" cy="741106"/>
        </p:xfrm>
        <a:graphic>
          <a:graphicData uri="http://schemas.openxmlformats.org/drawingml/2006/table">
            <a:tbl>
              <a:tblPr/>
              <a:tblGrid>
                <a:gridCol w="208280"/>
                <a:gridCol w="5984286"/>
              </a:tblGrid>
              <a:tr h="74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Is Trigonometry considered high school or college level math?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6672" y="4234703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Why do people shop only after Thanksgiving?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2774" y="4521344"/>
            <a:ext cx="562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How much money do people spend in shopping during Thanksgiving?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51330"/>
              </p:ext>
            </p:extLst>
          </p:nvPr>
        </p:nvGraphicFramePr>
        <p:xfrm>
          <a:off x="4450028" y="3222884"/>
          <a:ext cx="6192566" cy="741106"/>
        </p:xfrm>
        <a:graphic>
          <a:graphicData uri="http://schemas.openxmlformats.org/drawingml/2006/table">
            <a:tbl>
              <a:tblPr/>
              <a:tblGrid>
                <a:gridCol w="284136"/>
                <a:gridCol w="5908430"/>
              </a:tblGrid>
              <a:tr h="74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Did you know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Trigonometry is most important topic in </a:t>
                      </a:r>
                      <a:r>
                        <a:rPr lang="en-US" baseline="0" dirty="0" err="1" smtClean="0">
                          <a:solidFill>
                            <a:schemeClr val="accent1"/>
                          </a:solidFill>
                        </a:rPr>
                        <a:t>Maths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2968" y="5144758"/>
            <a:ext cx="56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Can you tell me some Thanksgiving presents 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71304" y="25622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Approach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24110" y="1717321"/>
            <a:ext cx="8128000" cy="834228"/>
            <a:chOff x="0" y="725738"/>
            <a:chExt cx="8128000" cy="834228"/>
          </a:xfrm>
        </p:grpSpPr>
        <p:sp>
          <p:nvSpPr>
            <p:cNvPr id="12" name="Rounded Rectangle 11"/>
            <p:cNvSpPr/>
            <p:nvPr/>
          </p:nvSpPr>
          <p:spPr>
            <a:xfrm>
              <a:off x="0" y="725738"/>
              <a:ext cx="8128000" cy="8342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40724" y="766462"/>
              <a:ext cx="8046552" cy="752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Classic </a:t>
              </a:r>
              <a:r>
                <a:rPr lang="en-US" sz="2100" kern="1200" dirty="0" smtClean="0">
                  <a:solidFill>
                    <a:srgbClr val="7030A0"/>
                  </a:solidFill>
                </a:rPr>
                <a:t>Term Weighting </a:t>
              </a:r>
              <a:r>
                <a:rPr lang="en-US" sz="2100" kern="1200" dirty="0" smtClean="0"/>
                <a:t>Based Approaches: TF-IDF , BM25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71304" y="2461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Approach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54254" y="1747469"/>
            <a:ext cx="8128000" cy="834228"/>
            <a:chOff x="0" y="725738"/>
            <a:chExt cx="8128000" cy="834228"/>
          </a:xfrm>
        </p:grpSpPr>
        <p:sp>
          <p:nvSpPr>
            <p:cNvPr id="12" name="Rounded Rectangle 11"/>
            <p:cNvSpPr/>
            <p:nvPr/>
          </p:nvSpPr>
          <p:spPr>
            <a:xfrm>
              <a:off x="0" y="725738"/>
              <a:ext cx="8128000" cy="8342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40724" y="766462"/>
              <a:ext cx="8046552" cy="752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Classic </a:t>
              </a:r>
              <a:r>
                <a:rPr lang="en-US" sz="2100" kern="1200" dirty="0" smtClean="0">
                  <a:solidFill>
                    <a:srgbClr val="7030A0"/>
                  </a:solidFill>
                </a:rPr>
                <a:t>Term Weighting </a:t>
              </a:r>
              <a:r>
                <a:rPr lang="en-US" sz="2100" kern="1200" dirty="0" smtClean="0"/>
                <a:t>Based Approaches: TF-IDF , BM25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4254" y="2742256"/>
            <a:ext cx="8128000" cy="834228"/>
            <a:chOff x="0" y="1610850"/>
            <a:chExt cx="8128000" cy="834228"/>
          </a:xfrm>
        </p:grpSpPr>
        <p:sp>
          <p:nvSpPr>
            <p:cNvPr id="15" name="Rounded Rectangle 14"/>
            <p:cNvSpPr/>
            <p:nvPr/>
          </p:nvSpPr>
          <p:spPr>
            <a:xfrm>
              <a:off x="0" y="1610850"/>
              <a:ext cx="8128000" cy="8342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0724" y="1651574"/>
              <a:ext cx="8046552" cy="752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>
                  <a:solidFill>
                    <a:srgbClr val="7030A0"/>
                  </a:solidFill>
                </a:rPr>
                <a:t>Translation Models : </a:t>
              </a:r>
              <a:r>
                <a:rPr lang="en-US" sz="2100" kern="1200" dirty="0" smtClean="0"/>
                <a:t>The similarity function between questions is then defined as the probability of translating a given question into another.</a:t>
              </a:r>
              <a:endParaRPr lang="en-IN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9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31111" y="25622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Approach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93436" y="1678252"/>
            <a:ext cx="8128000" cy="758388"/>
            <a:chOff x="0" y="753610"/>
            <a:chExt cx="8128000" cy="758388"/>
          </a:xfrm>
        </p:grpSpPr>
        <p:sp>
          <p:nvSpPr>
            <p:cNvPr id="12" name="Rounded Rectangle 11"/>
            <p:cNvSpPr/>
            <p:nvPr/>
          </p:nvSpPr>
          <p:spPr>
            <a:xfrm>
              <a:off x="0" y="753610"/>
              <a:ext cx="8128000" cy="7583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7021" y="790631"/>
              <a:ext cx="8053958" cy="684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Classic Term Weighting Based Approaches: TF-IDF , BM25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3484" y="2490364"/>
            <a:ext cx="8128000" cy="834228"/>
            <a:chOff x="0" y="1572930"/>
            <a:chExt cx="8128000" cy="834228"/>
          </a:xfrm>
        </p:grpSpPr>
        <p:sp>
          <p:nvSpPr>
            <p:cNvPr id="15" name="Rounded Rectangle 14"/>
            <p:cNvSpPr/>
            <p:nvPr/>
          </p:nvSpPr>
          <p:spPr>
            <a:xfrm>
              <a:off x="0" y="1572930"/>
              <a:ext cx="8128000" cy="8342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0724" y="1613654"/>
              <a:ext cx="8046552" cy="752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>
                  <a:solidFill>
                    <a:srgbClr val="7030A0"/>
                  </a:solidFill>
                </a:rPr>
                <a:t>Translation Models : </a:t>
              </a:r>
              <a:r>
                <a:rPr lang="en-US" sz="2100" kern="1200" dirty="0" smtClean="0"/>
                <a:t>The similarity function between questions is then defined as the probability of translating a given question into another.</a:t>
              </a:r>
              <a:endParaRPr lang="en-IN" sz="21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03484" y="3415556"/>
            <a:ext cx="8128000" cy="834228"/>
            <a:chOff x="0" y="2467639"/>
            <a:chExt cx="8128000" cy="834228"/>
          </a:xfrm>
        </p:grpSpPr>
        <p:sp>
          <p:nvSpPr>
            <p:cNvPr id="18" name="Rounded Rectangle 17"/>
            <p:cNvSpPr/>
            <p:nvPr/>
          </p:nvSpPr>
          <p:spPr>
            <a:xfrm>
              <a:off x="0" y="2467639"/>
              <a:ext cx="8128000" cy="8342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0724" y="2508363"/>
              <a:ext cx="8046552" cy="752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>
                  <a:solidFill>
                    <a:srgbClr val="7030A0"/>
                  </a:solidFill>
                </a:rPr>
                <a:t>Topic Models: </a:t>
              </a:r>
              <a:r>
                <a:rPr lang="en-US" sz="2100" kern="1200" dirty="0" smtClean="0"/>
                <a:t>The similarity between questions, is defined in the latent topic space discovered by the topic model.</a:t>
              </a:r>
              <a:endParaRPr lang="en-IN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313" y="522898"/>
            <a:ext cx="40866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49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CA106B66-1CEC-4778-9938-2345E2DD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79697"/>
              </p:ext>
            </p:extLst>
          </p:nvPr>
        </p:nvGraphicFramePr>
        <p:xfrm>
          <a:off x="2032000" y="1187695"/>
          <a:ext cx="8128000" cy="495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21056" y="286364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Approach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991812-990C-496D-B7F5-91C94FE5B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73988" y="522898"/>
            <a:ext cx="39180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30157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2FAE2E-5BC4-4C3C-9AAF-E1F3AA2B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48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2BAE01-BF6D-4D96-93F5-C37271207BDB}"/>
              </a:ext>
            </a:extLst>
          </p:cNvPr>
          <p:cNvSpPr/>
          <p:nvPr/>
        </p:nvSpPr>
        <p:spPr>
          <a:xfrm>
            <a:off x="1824361" y="1383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99290" y="855706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4DF12C5-E643-4BAF-BE83-C769C728BE7C}"/>
              </a:ext>
            </a:extLst>
          </p:cNvPr>
          <p:cNvSpPr txBox="1">
            <a:spLocks/>
          </p:cNvSpPr>
          <p:nvPr/>
        </p:nvSpPr>
        <p:spPr>
          <a:xfrm>
            <a:off x="229920" y="3015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Description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44" y="1328937"/>
            <a:ext cx="6029164" cy="45265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0870" y="1162601"/>
            <a:ext cx="6883121" cy="1439922"/>
            <a:chOff x="0" y="94612"/>
            <a:chExt cx="8128000" cy="1048744"/>
          </a:xfrm>
        </p:grpSpPr>
        <p:sp>
          <p:nvSpPr>
            <p:cNvPr id="13" name="Rounded Rectangle 12"/>
            <p:cNvSpPr/>
            <p:nvPr/>
          </p:nvSpPr>
          <p:spPr>
            <a:xfrm>
              <a:off x="0" y="94612"/>
              <a:ext cx="8128000" cy="104874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1195" y="274581"/>
              <a:ext cx="8025610" cy="606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r>
                <a:rPr lang="en-US" sz="2000" dirty="0" smtClean="0"/>
                <a:t>Paper proposes </a:t>
              </a:r>
              <a:r>
                <a:rPr lang="en-US" sz="2000" dirty="0"/>
                <a:t>a novel model SCQA </a:t>
              </a:r>
              <a:r>
                <a:rPr lang="en-US" sz="2000" dirty="0" smtClean="0"/>
                <a:t>based on </a:t>
              </a:r>
              <a:r>
                <a:rPr lang="en-US" sz="2000" dirty="0"/>
                <a:t>Siamese Convolutional </a:t>
              </a:r>
              <a:r>
                <a:rPr lang="en-US" sz="2000" dirty="0" smtClean="0"/>
                <a:t>Neural Network</a:t>
              </a:r>
              <a:r>
                <a:rPr lang="en-US" sz="2000" dirty="0"/>
                <a:t> </a:t>
              </a:r>
              <a:r>
                <a:rPr lang="en-US" sz="2000" dirty="0" smtClean="0"/>
                <a:t>which </a:t>
              </a:r>
              <a:r>
                <a:rPr lang="en-US" sz="2000" dirty="0"/>
                <a:t>use shared parameters to learn the </a:t>
              </a:r>
              <a:r>
                <a:rPr lang="en-US" sz="2000" dirty="0" smtClean="0"/>
                <a:t>similarity metric between </a:t>
              </a:r>
              <a:r>
                <a:rPr lang="en-US" sz="2000" dirty="0"/>
                <a:t>question-answer </a:t>
              </a:r>
              <a:r>
                <a:rPr lang="en-US" sz="2000" dirty="0" smtClean="0"/>
                <a:t>pairs in </a:t>
              </a:r>
              <a:r>
                <a:rPr lang="en-US" sz="2000" dirty="0"/>
                <a:t>a </a:t>
              </a:r>
              <a:r>
                <a:rPr lang="en-US" sz="2000" dirty="0" err="1"/>
                <a:t>cQA</a:t>
              </a:r>
              <a:r>
                <a:rPr lang="en-US" sz="2000" dirty="0"/>
                <a:t> dataset.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 presentation</Template>
  <TotalTime>0</TotalTime>
  <Words>846</Words>
  <Application>Microsoft Macintosh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Segoe UI Light</vt:lpstr>
      <vt:lpstr>Arial</vt:lpstr>
      <vt:lpstr>Office Theme</vt:lpstr>
      <vt:lpstr>Similar Question Siamese Networks -by   Anuj,Rishabh,Snehashis &amp; Yash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2019-03-02T10:56:54Z</cp:lastPrinted>
  <dcterms:created xsi:type="dcterms:W3CDTF">2018-11-23T00:46:35Z</dcterms:created>
  <dcterms:modified xsi:type="dcterms:W3CDTF">2019-04-29T17:53:36Z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