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0B0FC01-85CA-4702-917D-E9E2FFDDEEB5}" type="datetimeFigureOut">
              <a:rPr lang="en-US" smtClean="0"/>
              <a:t>4/7/2025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69671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278835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2513055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47E1B31-B502-4266-A16B-C38DA7C7FF8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5165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1798491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B0FC01-85CA-4702-917D-E9E2FFDDEEB5}"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1698534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0B0FC01-85CA-4702-917D-E9E2FFDDEEB5}"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075539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FC01-85CA-4702-917D-E9E2FFDDEEB5}"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849020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0B0FC01-85CA-4702-917D-E9E2FFDDEEB5}" type="datetimeFigureOut">
              <a:rPr lang="en-US" smtClean="0"/>
              <a:t>4/7/2025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70781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0FC01-85CA-4702-917D-E9E2FFDDEEB5}"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65934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0B0FC01-85CA-4702-917D-E9E2FFDDEEB5}" type="datetimeFigureOut">
              <a:rPr lang="en-US" smtClean="0"/>
              <a:t>4/7/2025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906815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99219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B0FC01-85CA-4702-917D-E9E2FFDDEEB5}"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655930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B0FC01-85CA-4702-917D-E9E2FFDDEEB5}"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168240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B0FC01-85CA-4702-917D-E9E2FFDDEEB5}"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942649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202452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B0FC01-85CA-4702-917D-E9E2FFDDEEB5}"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7E1B31-B502-4266-A16B-C38DA7C7FF88}" type="slidenum">
              <a:rPr lang="en-US" smtClean="0"/>
              <a:t>‹#›</a:t>
            </a:fld>
            <a:endParaRPr lang="en-US"/>
          </a:p>
        </p:txBody>
      </p:sp>
    </p:spTree>
    <p:extLst>
      <p:ext uri="{BB962C8B-B14F-4D97-AF65-F5344CB8AC3E}">
        <p14:creationId xmlns:p14="http://schemas.microsoft.com/office/powerpoint/2010/main" val="337126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B0FC01-85CA-4702-917D-E9E2FFDDEEB5}" type="datetimeFigureOut">
              <a:rPr lang="en-US" smtClean="0"/>
              <a:t>4/7/2025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7E1B31-B502-4266-A16B-C38DA7C7FF88}" type="slidenum">
              <a:rPr lang="en-US" smtClean="0"/>
              <a:t>‹#›</a:t>
            </a:fld>
            <a:endParaRPr lang="en-US"/>
          </a:p>
        </p:txBody>
      </p:sp>
    </p:spTree>
    <p:extLst>
      <p:ext uri="{BB962C8B-B14F-4D97-AF65-F5344CB8AC3E}">
        <p14:creationId xmlns:p14="http://schemas.microsoft.com/office/powerpoint/2010/main" val="293020950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nujdhiman28/Employee-Management-System-.githu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24" y="1561979"/>
            <a:ext cx="10574215" cy="2253883"/>
          </a:xfrm>
        </p:spPr>
        <p:txBody>
          <a:bodyPr>
            <a:normAutofit/>
          </a:bodyPr>
          <a:lstStyle/>
          <a:p>
            <a:r>
              <a:rPr lang="en-US" b="1" dirty="0">
                <a:latin typeface="Times New Roman" panose="02020603050405020304" pitchFamily="18" charset="0"/>
                <a:cs typeface="Times New Roman" panose="02020603050405020304" pitchFamily="18" charset="0"/>
              </a:rPr>
              <a:t>Employee Management System</a:t>
            </a:r>
          </a:p>
        </p:txBody>
      </p:sp>
      <p:sp>
        <p:nvSpPr>
          <p:cNvPr id="3" name="Subtitle 2"/>
          <p:cNvSpPr>
            <a:spLocks noGrp="1"/>
          </p:cNvSpPr>
          <p:nvPr>
            <p:ph type="subTitle" idx="1"/>
          </p:nvPr>
        </p:nvSpPr>
        <p:spPr>
          <a:xfrm>
            <a:off x="8704385" y="5064370"/>
            <a:ext cx="3868616" cy="1811215"/>
          </a:xfrm>
        </p:spPr>
        <p:txBody>
          <a:bodyPr>
            <a:noAutofit/>
          </a:bodyPr>
          <a:lstStyle/>
          <a:p>
            <a:pPr algn="ctr"/>
            <a:r>
              <a:rPr lang="en-US" b="1" u="sng" dirty="0">
                <a:latin typeface="Times New Roman" panose="02020603050405020304" pitchFamily="18" charset="0"/>
                <a:cs typeface="Times New Roman" panose="02020603050405020304" pitchFamily="18" charset="0"/>
              </a:rPr>
              <a:t>Submitted by-</a:t>
            </a:r>
          </a:p>
          <a:p>
            <a:pPr algn="ctr"/>
            <a:r>
              <a:rPr lang="en-US" dirty="0">
                <a:latin typeface="Times New Roman" panose="02020603050405020304" pitchFamily="18" charset="0"/>
                <a:cs typeface="Times New Roman" panose="02020603050405020304" pitchFamily="18" charset="0"/>
              </a:rPr>
              <a:t> Name – Anuj</a:t>
            </a:r>
          </a:p>
          <a:p>
            <a:pPr algn="ctr"/>
            <a:r>
              <a:rPr lang="en-US" dirty="0">
                <a:latin typeface="Times New Roman" panose="02020603050405020304" pitchFamily="18" charset="0"/>
                <a:cs typeface="Times New Roman" panose="02020603050405020304" pitchFamily="18" charset="0"/>
              </a:rPr>
              <a:t>UID- 24MCI10020</a:t>
            </a:r>
          </a:p>
          <a:p>
            <a:pPr algn="ctr"/>
            <a:r>
              <a:rPr lang="en-US" dirty="0">
                <a:latin typeface="Times New Roman" panose="02020603050405020304" pitchFamily="18" charset="0"/>
                <a:cs typeface="Times New Roman" panose="02020603050405020304" pitchFamily="18" charset="0"/>
              </a:rPr>
              <a:t>Section- 24MAM-3A</a:t>
            </a:r>
          </a:p>
        </p:txBody>
      </p:sp>
    </p:spTree>
    <p:extLst>
      <p:ext uri="{BB962C8B-B14F-4D97-AF65-F5344CB8AC3E}">
        <p14:creationId xmlns:p14="http://schemas.microsoft.com/office/powerpoint/2010/main" val="2856434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2646485"/>
            <a:ext cx="3543300" cy="2789685"/>
          </a:xfrm>
        </p:spPr>
        <p:txBody>
          <a:bodyPr/>
          <a:lstStyle/>
          <a:p>
            <a:pPr marL="0" indent="0">
              <a:buNone/>
            </a:pPr>
            <a:r>
              <a:rPr lang="en-US" b="1" dirty="0">
                <a:latin typeface="Times New Roman" panose="02020603050405020304" pitchFamily="18" charset="0"/>
                <a:cs typeface="Times New Roman" panose="02020603050405020304" pitchFamily="18" charset="0"/>
              </a:rPr>
              <a:t>After selecting the Employee ID for updating:</a:t>
            </a:r>
          </a:p>
        </p:txBody>
      </p:sp>
      <p:pic>
        <p:nvPicPr>
          <p:cNvPr id="4" name="Picture 3"/>
          <p:cNvPicPr>
            <a:picLocks noChangeAspect="1"/>
          </p:cNvPicPr>
          <p:nvPr/>
        </p:nvPicPr>
        <p:blipFill>
          <a:blip r:embed="rId2"/>
          <a:stretch>
            <a:fillRect/>
          </a:stretch>
        </p:blipFill>
        <p:spPr>
          <a:xfrm>
            <a:off x="4448183" y="757783"/>
            <a:ext cx="6650489" cy="5097894"/>
          </a:xfrm>
          <a:prstGeom prst="rect">
            <a:avLst/>
          </a:prstGeom>
        </p:spPr>
      </p:pic>
    </p:spTree>
    <p:extLst>
      <p:ext uri="{BB962C8B-B14F-4D97-AF65-F5344CB8AC3E}">
        <p14:creationId xmlns:p14="http://schemas.microsoft.com/office/powerpoint/2010/main" val="349345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27638"/>
            <a:ext cx="10820400" cy="4891047"/>
          </a:xfrm>
        </p:spPr>
        <p:txBody>
          <a:bodyPr/>
          <a:lstStyle/>
          <a:p>
            <a:pPr marL="0" indent="0">
              <a:buNone/>
            </a:pPr>
            <a:r>
              <a:rPr lang="en-US" b="1" dirty="0">
                <a:latin typeface="Times New Roman" panose="02020603050405020304" pitchFamily="18" charset="0"/>
                <a:cs typeface="Times New Roman" panose="02020603050405020304" pitchFamily="18" charset="0"/>
              </a:rPr>
              <a:t>7. Remove Employee</a:t>
            </a:r>
            <a:r>
              <a:rPr lang="en-US" dirty="0">
                <a:latin typeface="Times New Roman" panose="02020603050405020304" pitchFamily="18" charset="0"/>
                <a:cs typeface="Times New Roman" panose="02020603050405020304" pitchFamily="18" charset="0"/>
              </a:rPr>
              <a:t>- User has to select the employee id in order to delete his information from the system.</a:t>
            </a:r>
          </a:p>
          <a:p>
            <a:pPr marL="0" indent="0">
              <a:buNone/>
            </a:pPr>
            <a:r>
              <a:rPr lang="en-US"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1272972" y="2182375"/>
            <a:ext cx="9392097" cy="3640109"/>
          </a:xfrm>
          <a:prstGeom prst="rect">
            <a:avLst/>
          </a:prstGeom>
        </p:spPr>
      </p:pic>
    </p:spTree>
    <p:extLst>
      <p:ext uri="{BB962C8B-B14F-4D97-AF65-F5344CB8AC3E}">
        <p14:creationId xmlns:p14="http://schemas.microsoft.com/office/powerpoint/2010/main" val="20276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83678"/>
            <a:ext cx="10820400" cy="4935008"/>
          </a:xfrm>
        </p:spPr>
        <p:txBody>
          <a:bodyPr/>
          <a:lstStyle/>
          <a:p>
            <a:pPr marL="0" indent="0">
              <a:buNone/>
            </a:pPr>
            <a:r>
              <a:rPr lang="en-US" b="1" dirty="0">
                <a:latin typeface="Times New Roman" panose="02020603050405020304" pitchFamily="18" charset="0"/>
                <a:cs typeface="Times New Roman" panose="02020603050405020304" pitchFamily="18" charset="0"/>
              </a:rPr>
              <a:t>Connectivity using MySQL- </a:t>
            </a:r>
            <a:r>
              <a:rPr lang="en-US" dirty="0">
                <a:latin typeface="Times New Roman" panose="02020603050405020304" pitchFamily="18" charset="0"/>
                <a:cs typeface="Times New Roman" panose="02020603050405020304" pitchFamily="18" charset="0"/>
              </a:rPr>
              <a:t>It has provided this whole projects connection with the MySQL database which shows all the details stored in it. </a:t>
            </a:r>
          </a:p>
          <a:p>
            <a:pPr marL="0" indent="0">
              <a:buNone/>
            </a:pP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Login Page-This stores the login credentials such as Username and Password to login a user. ii) Add Employee-This stores the details of every added employee in a table.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368387"/>
            <a:ext cx="10058400" cy="22502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9988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515" y="781958"/>
            <a:ext cx="8610600" cy="1293028"/>
          </a:xfrm>
        </p:spPr>
        <p:txBody>
          <a:bodyPr/>
          <a:lstStyle/>
          <a:p>
            <a:r>
              <a:rPr lang="en-US" b="1" u="sng" dirty="0">
                <a:latin typeface="Times New Roman" panose="02020603050405020304" pitchFamily="18" charset="0"/>
                <a:cs typeface="Times New Roman" panose="02020603050405020304" pitchFamily="18" charset="0"/>
              </a:rPr>
              <a:t>Conclusion</a:t>
            </a:r>
            <a:r>
              <a:rPr lang="en-US" b="1"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712177" y="2686929"/>
            <a:ext cx="10744200" cy="3678701"/>
          </a:xfrm>
        </p:spPr>
        <p:txBody>
          <a:bodyPr>
            <a:normAutofit/>
          </a:bodyPr>
          <a:lstStyle/>
          <a:p>
            <a:pPr marL="0" indent="0" algn="ctr">
              <a:buNone/>
            </a:pPr>
            <a:r>
              <a:rPr lang="en-US" sz="2400" dirty="0">
                <a:latin typeface="Times New Roman" panose="02020603050405020304" pitchFamily="18" charset="0"/>
                <a:cs typeface="Times New Roman" panose="02020603050405020304" pitchFamily="18" charset="0"/>
              </a:rPr>
              <a:t>The goal of the initiative is to digitize personnel databases in businesses and provide administrators access to computers. Employees and administrators use software as an information system. The user can store his or her database safe and secure for an indefinite amount of time here. Adding, deleting, accessing, and changing employee information is simple and easy using the Employee Management System. </a:t>
            </a:r>
          </a:p>
        </p:txBody>
      </p:sp>
    </p:spTree>
    <p:extLst>
      <p:ext uri="{BB962C8B-B14F-4D97-AF65-F5344CB8AC3E}">
        <p14:creationId xmlns:p14="http://schemas.microsoft.com/office/powerpoint/2010/main" val="237914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46" y="737995"/>
            <a:ext cx="8710246" cy="1363367"/>
          </a:xfrm>
        </p:spPr>
        <p:txBody>
          <a:bodyPr>
            <a:normAutofit/>
          </a:bodyPr>
          <a:lstStyle/>
          <a:p>
            <a:r>
              <a:rPr lang="en-US" sz="4800" b="1" u="sng" dirty="0">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idx="1"/>
          </p:nvPr>
        </p:nvSpPr>
        <p:spPr>
          <a:xfrm>
            <a:off x="685800" y="3165231"/>
            <a:ext cx="10820400" cy="3053453"/>
          </a:xfrm>
        </p:spPr>
        <p:txBody>
          <a:bodyPr/>
          <a:lstStyle/>
          <a:p>
            <a:pPr marL="0" indent="0">
              <a:buNone/>
            </a:pPr>
            <a:r>
              <a:rPr lang="en-US" dirty="0">
                <a:latin typeface="Times New Roman" panose="02020603050405020304" pitchFamily="18" charset="0"/>
                <a:cs typeface="Times New Roman" panose="02020603050405020304" pitchFamily="18" charset="0"/>
              </a:rPr>
              <a:t>GitHub Link for my Project:</a:t>
            </a:r>
          </a:p>
          <a:p>
            <a:pPr marL="0" indent="0">
              <a:buNone/>
            </a:pPr>
            <a:r>
              <a:rPr lang="en-AE" sz="2000" u="sng" dirty="0">
                <a:solidFill>
                  <a:srgbClr val="000000"/>
                </a:solidFill>
                <a:effectLst/>
                <a:latin typeface="Times New Roman" panose="02020603050405020304" pitchFamily="18" charset="0"/>
                <a:ea typeface="Times New Roman" panose="02020603050405020304" pitchFamily="18" charset="0"/>
                <a:hlinkClick r:id="rId2"/>
              </a:rPr>
              <a:t>https://github.com/anujdhiman28/Employee-Management-System-.github</a:t>
            </a:r>
            <a:r>
              <a:rPr lang="en-AE" sz="2000" dirty="0">
                <a:solidFill>
                  <a:srgbClr val="000000"/>
                </a:solidFill>
                <a:effectLst/>
                <a:latin typeface="Times New Roman" panose="02020603050405020304" pitchFamily="18" charset="0"/>
                <a:ea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71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8916" y="412681"/>
            <a:ext cx="5184530" cy="1293028"/>
          </a:xfrm>
        </p:spPr>
        <p:txBody>
          <a:bodyPr/>
          <a:lstStyle/>
          <a:p>
            <a:r>
              <a:rPr lang="en-US"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85800" y="1872762"/>
            <a:ext cx="11043138" cy="464233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 made this Employee management project with the help of :</a:t>
            </a:r>
          </a:p>
          <a:p>
            <a:r>
              <a:rPr lang="en-US" sz="1600" b="1" dirty="0">
                <a:latin typeface="Times New Roman" panose="02020603050405020304" pitchFamily="18" charset="0"/>
                <a:cs typeface="Times New Roman" panose="02020603050405020304" pitchFamily="18" charset="0"/>
              </a:rPr>
              <a:t>NET BEANS-</a:t>
            </a:r>
            <a:r>
              <a:rPr lang="en-US" sz="1600" dirty="0">
                <a:latin typeface="Times New Roman" panose="02020603050405020304" pitchFamily="18" charset="0"/>
                <a:cs typeface="Times New Roman" panose="02020603050405020304" pitchFamily="18" charset="0"/>
              </a:rPr>
              <a:t>NetBeans is a Java-based integrated development environment (IDE). NetBeans enables the creation of applications using a set of modular software components known as modules. NetBeans is compatible with Windows, Mac OS X, Linux, and Solaris. It also allows other programming languages to be extended. In addition to Java programming, Third-party developers can expand NetBeans-based applications, including the NetBeans IDE. </a:t>
            </a:r>
          </a:p>
          <a:p>
            <a:r>
              <a:rPr lang="en-US" sz="1600" b="1" dirty="0">
                <a:latin typeface="Times New Roman" panose="02020603050405020304" pitchFamily="18" charset="0"/>
                <a:cs typeface="Times New Roman" panose="02020603050405020304" pitchFamily="18" charset="0"/>
              </a:rPr>
              <a:t>JAVA-</a:t>
            </a:r>
            <a:r>
              <a:rPr lang="en-US" sz="1600" dirty="0">
                <a:latin typeface="Times New Roman" panose="02020603050405020304" pitchFamily="18" charset="0"/>
                <a:cs typeface="Times New Roman" panose="02020603050405020304" pitchFamily="18" charset="0"/>
              </a:rPr>
              <a:t>High-level, Object-Oriented programming language which help programmers to run their applications efficiently. JAVA is the programming language which comes into our minds when we talk about android application. By using JAVA as a programming language, programmer can develop any type of android application easily. JAVA also provides many libraries which also helps in making efficient android application. Swing is a Java GUI widget toolkit. It's part of Oracle's Java Foundation Classes (JFC), which provides an API for creating graphical-user-interfaces for Java programs. </a:t>
            </a:r>
          </a:p>
          <a:p>
            <a:r>
              <a:rPr lang="en-US" sz="1600" b="1" dirty="0">
                <a:latin typeface="Times New Roman" panose="02020603050405020304" pitchFamily="18" charset="0"/>
                <a:cs typeface="Times New Roman" panose="02020603050405020304" pitchFamily="18" charset="0"/>
              </a:rPr>
              <a:t>SWING- </a:t>
            </a:r>
            <a:r>
              <a:rPr lang="en-US" sz="1600" dirty="0">
                <a:latin typeface="Times New Roman" panose="02020603050405020304" pitchFamily="18" charset="0"/>
                <a:cs typeface="Times New Roman" panose="02020603050405020304" pitchFamily="18" charset="0"/>
              </a:rPr>
              <a:t>Swing is a Java GUI widget toolkit. It's part of Oracle's Java Foundation Classes (JFC), which provides an API for creating-graphical-user-interfaces for Java programs. Swing was created to give a more advanced collection of graphical user interface components than the previous Abstract Window Toolkit (AWT). Swing offers a pluggable look and feel that allows applications to have a look &amp;feel that is unconnected to the underlying platform, as well as a look &amp; feel that emulates the look &amp; feel of numerous platforms. </a:t>
            </a:r>
          </a:p>
          <a:p>
            <a:r>
              <a:rPr lang="en-US" sz="1600" b="1" dirty="0">
                <a:latin typeface="Times New Roman" panose="02020603050405020304" pitchFamily="18" charset="0"/>
                <a:cs typeface="Times New Roman" panose="02020603050405020304" pitchFamily="18" charset="0"/>
              </a:rPr>
              <a:t>SQL- </a:t>
            </a:r>
            <a:r>
              <a:rPr lang="en-US" sz="1600" dirty="0">
                <a:latin typeface="Times New Roman" panose="02020603050405020304" pitchFamily="18" charset="0"/>
                <a:cs typeface="Times New Roman" panose="02020603050405020304" pitchFamily="18" charset="0"/>
              </a:rPr>
              <a:t>SQL (Structured Query Language) is a computer language that is used to manage data in a relational database management system (RDBMS) or for stream processing in a relational data stream management system (RDSMS). It's especially beneficial for dealing with structured data, or data that has relationships between entities and variables. </a:t>
            </a:r>
          </a:p>
        </p:txBody>
      </p:sp>
    </p:spTree>
    <p:extLst>
      <p:ext uri="{BB962C8B-B14F-4D97-AF65-F5344CB8AC3E}">
        <p14:creationId xmlns:p14="http://schemas.microsoft.com/office/powerpoint/2010/main" val="181416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499" y="658865"/>
            <a:ext cx="7505701" cy="1178728"/>
          </a:xfrm>
        </p:spPr>
        <p:txBody>
          <a:bodyPr/>
          <a:lstStyle/>
          <a:p>
            <a:r>
              <a:rPr lang="en-US" b="1" dirty="0">
                <a:latin typeface="Times New Roman" panose="02020603050405020304" pitchFamily="18" charset="0"/>
                <a:cs typeface="Times New Roman" panose="02020603050405020304" pitchFamily="18" charset="0"/>
              </a:rPr>
              <a:t>working of the Project</a:t>
            </a:r>
          </a:p>
        </p:txBody>
      </p:sp>
      <p:sp>
        <p:nvSpPr>
          <p:cNvPr id="3" name="Content Placeholder 2"/>
          <p:cNvSpPr>
            <a:spLocks noGrp="1"/>
          </p:cNvSpPr>
          <p:nvPr>
            <p:ph idx="1"/>
          </p:nvPr>
        </p:nvSpPr>
        <p:spPr>
          <a:xfrm>
            <a:off x="413238" y="1732086"/>
            <a:ext cx="11092962" cy="448660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1. Splash Frame</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frame contains the topic of the project and a “click here to continue” button which redirects the page to the login frame. </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134" y="2523485"/>
            <a:ext cx="6893170" cy="3837534"/>
          </a:xfrm>
          <a:prstGeom prst="rect">
            <a:avLst/>
          </a:prstGeom>
        </p:spPr>
      </p:pic>
    </p:spTree>
    <p:extLst>
      <p:ext uri="{BB962C8B-B14F-4D97-AF65-F5344CB8AC3E}">
        <p14:creationId xmlns:p14="http://schemas.microsoft.com/office/powerpoint/2010/main" val="246992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954" y="1547446"/>
            <a:ext cx="10996246" cy="4671240"/>
          </a:xfrm>
        </p:spPr>
        <p:txBody>
          <a:bodyPr/>
          <a:lstStyle/>
          <a:p>
            <a:pPr marL="0" indent="0">
              <a:buNone/>
            </a:pPr>
            <a:r>
              <a:rPr lang="en-US" b="1" dirty="0">
                <a:latin typeface="Times New Roman" panose="02020603050405020304" pitchFamily="18" charset="0"/>
                <a:cs typeface="Times New Roman" panose="02020603050405020304" pitchFamily="18" charset="0"/>
              </a:rPr>
              <a:t>2. Login Frame</a:t>
            </a:r>
            <a:r>
              <a:rPr lang="en-US" dirty="0">
                <a:latin typeface="Times New Roman" panose="02020603050405020304" pitchFamily="18" charset="0"/>
                <a:cs typeface="Times New Roman" panose="02020603050405020304" pitchFamily="18" charset="0"/>
              </a:rPr>
              <a:t>- This is the login frame of this system where user have to enter the required credentials to have access for the main dashboard.</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26" y="2810769"/>
            <a:ext cx="4743730" cy="225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Picture 1"/>
          <p:cNvPicPr>
            <a:picLocks noChangeAspect="1"/>
          </p:cNvPicPr>
          <p:nvPr/>
        </p:nvPicPr>
        <p:blipFill>
          <a:blip r:embed="rId3"/>
          <a:stretch>
            <a:fillRect/>
          </a:stretch>
        </p:blipFill>
        <p:spPr>
          <a:xfrm>
            <a:off x="6008077" y="2797011"/>
            <a:ext cx="4732450" cy="2267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3475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71600"/>
            <a:ext cx="10820400" cy="4847086"/>
          </a:xfrm>
        </p:spPr>
        <p:txBody>
          <a:bodyPr/>
          <a:lstStyle/>
          <a:p>
            <a:pPr marL="0" indent="0">
              <a:buNone/>
            </a:pPr>
            <a:r>
              <a:rPr lang="en-US" b="1"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Main Dashboard</a:t>
            </a:r>
            <a:r>
              <a:rPr lang="en-US" dirty="0">
                <a:latin typeface="Times New Roman" panose="02020603050405020304" pitchFamily="18" charset="0"/>
                <a:cs typeface="Times New Roman" panose="02020603050405020304" pitchFamily="18" charset="0"/>
              </a:rPr>
              <a:t>- After login in, user is directed to the main dashboard of this system where user can perform various operations like adding an employee, viewing an employee, updating an employee, and deleting an employee. </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792" y="2401245"/>
            <a:ext cx="6840415" cy="3817441"/>
          </a:xfrm>
          <a:prstGeom prst="rect">
            <a:avLst/>
          </a:prstGeom>
        </p:spPr>
      </p:pic>
    </p:spTree>
    <p:extLst>
      <p:ext uri="{BB962C8B-B14F-4D97-AF65-F5344CB8AC3E}">
        <p14:creationId xmlns:p14="http://schemas.microsoft.com/office/powerpoint/2010/main" val="2870045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15562"/>
            <a:ext cx="10820400" cy="4803124"/>
          </a:xfrm>
        </p:spPr>
        <p:txBody>
          <a:bodyPr/>
          <a:lstStyle/>
          <a:p>
            <a:pPr marL="0" indent="0">
              <a:buNone/>
            </a:pPr>
            <a:r>
              <a:rPr lang="en-US" b="1" dirty="0">
                <a:latin typeface="Times New Roman" panose="02020603050405020304" pitchFamily="18" charset="0"/>
                <a:cs typeface="Times New Roman" panose="02020603050405020304" pitchFamily="18" charset="0"/>
              </a:rPr>
              <a:t>4. Add Employees</a:t>
            </a:r>
            <a:r>
              <a:rPr lang="en-US" dirty="0">
                <a:latin typeface="Times New Roman" panose="02020603050405020304" pitchFamily="18" charset="0"/>
                <a:cs typeface="Times New Roman" panose="02020603050405020304" pitchFamily="18" charset="0"/>
              </a:rPr>
              <a:t>- Here user have to enter all the required credentials to add a new employee to the system.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4042" y="1987061"/>
            <a:ext cx="5595465" cy="4340693"/>
          </a:xfrm>
          <a:prstGeom prst="rect">
            <a:avLst/>
          </a:prstGeom>
        </p:spPr>
      </p:pic>
    </p:spTree>
    <p:extLst>
      <p:ext uri="{BB962C8B-B14F-4D97-AF65-F5344CB8AC3E}">
        <p14:creationId xmlns:p14="http://schemas.microsoft.com/office/powerpoint/2010/main" val="404096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7877" y="2963008"/>
            <a:ext cx="10908323" cy="3255678"/>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After adding the details: </a:t>
            </a:r>
          </a:p>
        </p:txBody>
      </p:sp>
      <p:pic>
        <p:nvPicPr>
          <p:cNvPr id="5" name="Picture 4"/>
          <p:cNvPicPr>
            <a:picLocks noChangeAspect="1"/>
          </p:cNvPicPr>
          <p:nvPr/>
        </p:nvPicPr>
        <p:blipFill>
          <a:blip r:embed="rId2"/>
          <a:stretch>
            <a:fillRect/>
          </a:stretch>
        </p:blipFill>
        <p:spPr>
          <a:xfrm>
            <a:off x="4108579" y="952628"/>
            <a:ext cx="6767101" cy="5266058"/>
          </a:xfrm>
          <a:prstGeom prst="rect">
            <a:avLst/>
          </a:prstGeom>
        </p:spPr>
      </p:pic>
    </p:spTree>
    <p:extLst>
      <p:ext uri="{BB962C8B-B14F-4D97-AF65-F5344CB8AC3E}">
        <p14:creationId xmlns:p14="http://schemas.microsoft.com/office/powerpoint/2010/main" val="282293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27638"/>
            <a:ext cx="10820400" cy="4891047"/>
          </a:xfrm>
        </p:spPr>
        <p:txBody>
          <a:bodyPr/>
          <a:lstStyle/>
          <a:p>
            <a:pPr marL="0" indent="0">
              <a:buNone/>
            </a:pPr>
            <a:r>
              <a:rPr lang="en-US" b="1" dirty="0">
                <a:latin typeface="Times New Roman" panose="02020603050405020304" pitchFamily="18" charset="0"/>
                <a:cs typeface="Times New Roman" panose="02020603050405020304" pitchFamily="18" charset="0"/>
              </a:rPr>
              <a:t>5. View Employees- </a:t>
            </a:r>
            <a:r>
              <a:rPr lang="en-US" dirty="0">
                <a:latin typeface="Times New Roman" panose="02020603050405020304" pitchFamily="18" charset="0"/>
                <a:cs typeface="Times New Roman" panose="02020603050405020304" pitchFamily="18" charset="0"/>
              </a:rPr>
              <a:t>User can view all the stored employee’s information. </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573" y="1922375"/>
            <a:ext cx="6436984" cy="43992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897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389186"/>
            <a:ext cx="10820400" cy="4829500"/>
          </a:xfrm>
        </p:spPr>
        <p:txBody>
          <a:bodyPr/>
          <a:lstStyle/>
          <a:p>
            <a:pPr marL="0" indent="0">
              <a:buNone/>
            </a:pPr>
            <a:r>
              <a:rPr lang="en-US" b="1" dirty="0">
                <a:latin typeface="Times New Roman" panose="02020603050405020304" pitchFamily="18" charset="0"/>
                <a:cs typeface="Times New Roman" panose="02020603050405020304" pitchFamily="18" charset="0"/>
              </a:rPr>
              <a:t>6. Update Employees- </a:t>
            </a:r>
            <a:r>
              <a:rPr lang="en-US" dirty="0">
                <a:latin typeface="Times New Roman" panose="02020603050405020304" pitchFamily="18" charset="0"/>
                <a:cs typeface="Times New Roman" panose="02020603050405020304" pitchFamily="18" charset="0"/>
              </a:rPr>
              <a:t>User can update the employee details by selecting the Employee id by clicking on the dropdown box in the view employee frame. </a:t>
            </a:r>
          </a:p>
          <a:p>
            <a:pPr marL="0" indent="0">
              <a:buNone/>
            </a:pP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393583" y="2501882"/>
            <a:ext cx="8743947" cy="31376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08061924"/>
      </p:ext>
    </p:extLst>
  </p:cSld>
  <p:clrMapOvr>
    <a:masterClrMapping/>
  </p:clrMapOvr>
</p:sld>
</file>

<file path=ppt/theme/theme1.xml><?xml version="1.0" encoding="utf-8"?>
<a:theme xmlns:a="http://schemas.openxmlformats.org/drawingml/2006/main" name="Vapor Trai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142</TotalTime>
  <Words>688</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Times New Roman</vt:lpstr>
      <vt:lpstr>Vapor Trail</vt:lpstr>
      <vt:lpstr>Employee Management System</vt:lpstr>
      <vt:lpstr>Introduction…</vt:lpstr>
      <vt:lpstr>working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anuj</dc:creator>
  <cp:lastModifiedBy>Anuj Dhiman</cp:lastModifiedBy>
  <cp:revision>10</cp:revision>
  <dcterms:created xsi:type="dcterms:W3CDTF">2025-03-31T05:37:46Z</dcterms:created>
  <dcterms:modified xsi:type="dcterms:W3CDTF">2025-04-07T16:23:14Z</dcterms:modified>
</cp:coreProperties>
</file>