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76" r:id="rId8"/>
    <p:sldId id="277" r:id="rId9"/>
    <p:sldId id="278" r:id="rId10"/>
    <p:sldId id="26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E6290-85DB-4D82-900E-8E905A29B143}" v="489" dt="2023-11-02T19:01:04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nath Shergill" userId="f8bbbfbf1f5b783c" providerId="Windows Live" clId="Web-{C7DE6290-85DB-4D82-900E-8E905A29B143}"/>
    <pc:docChg chg="addSld delSld modSld">
      <pc:chgData name="Somnath Shergill" userId="f8bbbfbf1f5b783c" providerId="Windows Live" clId="Web-{C7DE6290-85DB-4D82-900E-8E905A29B143}" dt="2023-11-02T19:01:03.008" v="396" actId="20577"/>
      <pc:docMkLst>
        <pc:docMk/>
      </pc:docMkLst>
      <pc:sldChg chg="addSp modSp">
        <pc:chgData name="Somnath Shergill" userId="f8bbbfbf1f5b783c" providerId="Windows Live" clId="Web-{C7DE6290-85DB-4D82-900E-8E905A29B143}" dt="2023-11-02T18:59:37.146" v="389" actId="14100"/>
        <pc:sldMkLst>
          <pc:docMk/>
          <pc:sldMk cId="2259308896" sldId="256"/>
        </pc:sldMkLst>
        <pc:spChg chg="mod">
          <ac:chgData name="Somnath Shergill" userId="f8bbbfbf1f5b783c" providerId="Windows Live" clId="Web-{C7DE6290-85DB-4D82-900E-8E905A29B143}" dt="2023-11-02T18:03:31.199" v="7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Somnath Shergill" userId="f8bbbfbf1f5b783c" providerId="Windows Live" clId="Web-{C7DE6290-85DB-4D82-900E-8E905A29B143}" dt="2023-11-02T18:57:25.314" v="369" actId="20577"/>
          <ac:spMkLst>
            <pc:docMk/>
            <pc:sldMk cId="2259308896" sldId="256"/>
            <ac:spMk id="3" creationId="{A068D447-28D3-4F5F-B2DC-FD67E9015868}"/>
          </ac:spMkLst>
        </pc:spChg>
        <pc:spChg chg="add mod">
          <ac:chgData name="Somnath Shergill" userId="f8bbbfbf1f5b783c" providerId="Windows Live" clId="Web-{C7DE6290-85DB-4D82-900E-8E905A29B143}" dt="2023-11-02T18:59:37.146" v="389" actId="14100"/>
          <ac:spMkLst>
            <pc:docMk/>
            <pc:sldMk cId="2259308896" sldId="256"/>
            <ac:spMk id="4" creationId="{A7AE34A5-6235-188C-B2F4-57FB20E83F66}"/>
          </ac:spMkLst>
        </pc:spChg>
      </pc:sldChg>
      <pc:sldChg chg="modSp">
        <pc:chgData name="Somnath Shergill" userId="f8bbbfbf1f5b783c" providerId="Windows Live" clId="Web-{C7DE6290-85DB-4D82-900E-8E905A29B143}" dt="2023-11-02T19:01:03.008" v="396" actId="20577"/>
        <pc:sldMkLst>
          <pc:docMk/>
          <pc:sldMk cId="1325608595" sldId="257"/>
        </pc:sldMkLst>
        <pc:spChg chg="mod">
          <ac:chgData name="Somnath Shergill" userId="f8bbbfbf1f5b783c" providerId="Windows Live" clId="Web-{C7DE6290-85DB-4D82-900E-8E905A29B143}" dt="2023-11-02T18:57:38.658" v="372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Somnath Shergill" userId="f8bbbfbf1f5b783c" providerId="Windows Live" clId="Web-{C7DE6290-85DB-4D82-900E-8E905A29B143}" dt="2023-11-02T18:57:45.268" v="373" actId="20577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Somnath Shergill" userId="f8bbbfbf1f5b783c" providerId="Windows Live" clId="Web-{C7DE6290-85DB-4D82-900E-8E905A29B143}" dt="2023-11-02T19:01:03.008" v="396" actId="20577"/>
          <ac:spMkLst>
            <pc:docMk/>
            <pc:sldMk cId="1325608595" sldId="257"/>
            <ac:spMk id="5" creationId="{6209FEB4-4C5C-EB43-9696-7B42453DB79B}"/>
          </ac:spMkLst>
        </pc:spChg>
      </pc:sldChg>
      <pc:sldChg chg="modSp">
        <pc:chgData name="Somnath Shergill" userId="f8bbbfbf1f5b783c" providerId="Windows Live" clId="Web-{C7DE6290-85DB-4D82-900E-8E905A29B143}" dt="2023-11-02T18:57:56.612" v="375" actId="20577"/>
        <pc:sldMkLst>
          <pc:docMk/>
          <pc:sldMk cId="1639799154" sldId="258"/>
        </pc:sldMkLst>
        <pc:spChg chg="mod">
          <ac:chgData name="Somnath Shergill" userId="f8bbbfbf1f5b783c" providerId="Windows Live" clId="Web-{C7DE6290-85DB-4D82-900E-8E905A29B143}" dt="2023-11-02T18:57:51.643" v="374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Somnath Shergill" userId="f8bbbfbf1f5b783c" providerId="Windows Live" clId="Web-{C7DE6290-85DB-4D82-900E-8E905A29B143}" dt="2023-11-02T18:57:56.612" v="375" actId="20577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Somnath Shergill" userId="f8bbbfbf1f5b783c" providerId="Windows Live" clId="Web-{C7DE6290-85DB-4D82-900E-8E905A29B143}" dt="2023-11-02T18:24:08.089" v="191" actId="20577"/>
          <ac:spMkLst>
            <pc:docMk/>
            <pc:sldMk cId="1639799154" sldId="258"/>
            <ac:spMk id="5" creationId="{D593FA18-50D6-0344-B477-1D7C91CF4029}"/>
          </ac:spMkLst>
        </pc:spChg>
      </pc:sldChg>
      <pc:sldChg chg="del">
        <pc:chgData name="Somnath Shergill" userId="f8bbbfbf1f5b783c" providerId="Windows Live" clId="Web-{C7DE6290-85DB-4D82-900E-8E905A29B143}" dt="2023-11-02T18:46:05.665" v="320"/>
        <pc:sldMkLst>
          <pc:docMk/>
          <pc:sldMk cId="3446797337" sldId="259"/>
        </pc:sldMkLst>
      </pc:sldChg>
      <pc:sldChg chg="del">
        <pc:chgData name="Somnath Shergill" userId="f8bbbfbf1f5b783c" providerId="Windows Live" clId="Web-{C7DE6290-85DB-4D82-900E-8E905A29B143}" dt="2023-11-02T18:46:08.665" v="321"/>
        <pc:sldMkLst>
          <pc:docMk/>
          <pc:sldMk cId="4212917468" sldId="260"/>
        </pc:sldMkLst>
      </pc:sldChg>
      <pc:sldChg chg="del">
        <pc:chgData name="Somnath Shergill" userId="f8bbbfbf1f5b783c" providerId="Windows Live" clId="Web-{C7DE6290-85DB-4D82-900E-8E905A29B143}" dt="2023-11-02T18:46:13.947" v="325"/>
        <pc:sldMkLst>
          <pc:docMk/>
          <pc:sldMk cId="700209266" sldId="264"/>
        </pc:sldMkLst>
      </pc:sldChg>
      <pc:sldChg chg="del">
        <pc:chgData name="Somnath Shergill" userId="f8bbbfbf1f5b783c" providerId="Windows Live" clId="Web-{C7DE6290-85DB-4D82-900E-8E905A29B143}" dt="2023-11-02T18:46:15.775" v="327"/>
        <pc:sldMkLst>
          <pc:docMk/>
          <pc:sldMk cId="2563119616" sldId="265"/>
        </pc:sldMkLst>
      </pc:sldChg>
      <pc:sldChg chg="del">
        <pc:chgData name="Somnath Shergill" userId="f8bbbfbf1f5b783c" providerId="Windows Live" clId="Web-{C7DE6290-85DB-4D82-900E-8E905A29B143}" dt="2023-11-02T18:46:16.369" v="328"/>
        <pc:sldMkLst>
          <pc:docMk/>
          <pc:sldMk cId="2721508595" sldId="266"/>
        </pc:sldMkLst>
      </pc:sldChg>
      <pc:sldChg chg="modSp">
        <pc:chgData name="Somnath Shergill" userId="f8bbbfbf1f5b783c" providerId="Windows Live" clId="Web-{C7DE6290-85DB-4D82-900E-8E905A29B143}" dt="2023-11-02T18:58:51.239" v="387" actId="20577"/>
        <pc:sldMkLst>
          <pc:docMk/>
          <pc:sldMk cId="445070695" sldId="267"/>
        </pc:sldMkLst>
        <pc:spChg chg="mod">
          <ac:chgData name="Somnath Shergill" userId="f8bbbfbf1f5b783c" providerId="Windows Live" clId="Web-{C7DE6290-85DB-4D82-900E-8E905A29B143}" dt="2023-11-02T18:58:45.660" v="385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Somnath Shergill" userId="f8bbbfbf1f5b783c" providerId="Windows Live" clId="Web-{C7DE6290-85DB-4D82-900E-8E905A29B143}" dt="2023-11-02T18:58:51.239" v="387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del">
        <pc:chgData name="Somnath Shergill" userId="f8bbbfbf1f5b783c" providerId="Windows Live" clId="Web-{C7DE6290-85DB-4D82-900E-8E905A29B143}" dt="2023-11-02T18:46:13.025" v="324"/>
        <pc:sldMkLst>
          <pc:docMk/>
          <pc:sldMk cId="3396266754" sldId="269"/>
        </pc:sldMkLst>
      </pc:sldChg>
      <pc:sldChg chg="del">
        <pc:chgData name="Somnath Shergill" userId="f8bbbfbf1f5b783c" providerId="Windows Live" clId="Web-{C7DE6290-85DB-4D82-900E-8E905A29B143}" dt="2023-11-02T18:46:14.978" v="326"/>
        <pc:sldMkLst>
          <pc:docMk/>
          <pc:sldMk cId="932498405" sldId="270"/>
        </pc:sldMkLst>
      </pc:sldChg>
      <pc:sldChg chg="del">
        <pc:chgData name="Somnath Shergill" userId="f8bbbfbf1f5b783c" providerId="Windows Live" clId="Web-{C7DE6290-85DB-4D82-900E-8E905A29B143}" dt="2023-11-02T18:46:12.212" v="323"/>
        <pc:sldMkLst>
          <pc:docMk/>
          <pc:sldMk cId="3335690284" sldId="271"/>
        </pc:sldMkLst>
      </pc:sldChg>
      <pc:sldChg chg="del">
        <pc:chgData name="Somnath Shergill" userId="f8bbbfbf1f5b783c" providerId="Windows Live" clId="Web-{C7DE6290-85DB-4D82-900E-8E905A29B143}" dt="2023-11-02T18:46:11.165" v="322"/>
        <pc:sldMkLst>
          <pc:docMk/>
          <pc:sldMk cId="2639983765" sldId="273"/>
        </pc:sldMkLst>
      </pc:sldChg>
      <pc:sldChg chg="delSp modSp">
        <pc:chgData name="Somnath Shergill" userId="f8bbbfbf1f5b783c" providerId="Windows Live" clId="Web-{C7DE6290-85DB-4D82-900E-8E905A29B143}" dt="2023-11-02T18:58:56.098" v="388" actId="20577"/>
        <pc:sldMkLst>
          <pc:docMk/>
          <pc:sldMk cId="926184573" sldId="275"/>
        </pc:sldMkLst>
        <pc:spChg chg="mod">
          <ac:chgData name="Somnath Shergill" userId="f8bbbfbf1f5b783c" providerId="Windows Live" clId="Web-{C7DE6290-85DB-4D82-900E-8E905A29B143}" dt="2023-11-02T18:58:56.098" v="388" actId="20577"/>
          <ac:spMkLst>
            <pc:docMk/>
            <pc:sldMk cId="926184573" sldId="275"/>
            <ac:spMk id="2" creationId="{69FAE308-3076-43DB-B834-DA0B0AE19AF9}"/>
          </ac:spMkLst>
        </pc:spChg>
        <pc:spChg chg="del mod">
          <ac:chgData name="Somnath Shergill" userId="f8bbbfbf1f5b783c" providerId="Windows Live" clId="Web-{C7DE6290-85DB-4D82-900E-8E905A29B143}" dt="2023-11-02T18:47:13.089" v="362"/>
          <ac:spMkLst>
            <pc:docMk/>
            <pc:sldMk cId="926184573" sldId="275"/>
            <ac:spMk id="3" creationId="{BABC2CE0-8806-4B2A-A10A-32984D317434}"/>
          </ac:spMkLst>
        </pc:spChg>
      </pc:sldChg>
      <pc:sldChg chg="modSp add del replId">
        <pc:chgData name="Somnath Shergill" userId="f8bbbfbf1f5b783c" providerId="Windows Live" clId="Web-{C7DE6290-85DB-4D82-900E-8E905A29B143}" dt="2023-11-02T18:24:51.465" v="202"/>
        <pc:sldMkLst>
          <pc:docMk/>
          <pc:sldMk cId="3052539162" sldId="276"/>
        </pc:sldMkLst>
        <pc:spChg chg="mod">
          <ac:chgData name="Somnath Shergill" userId="f8bbbfbf1f5b783c" providerId="Windows Live" clId="Web-{C7DE6290-85DB-4D82-900E-8E905A29B143}" dt="2023-11-02T18:23:47.135" v="188" actId="20577"/>
          <ac:spMkLst>
            <pc:docMk/>
            <pc:sldMk cId="3052539162" sldId="276"/>
            <ac:spMk id="2" creationId="{8C543F67-9C70-4748-8C0C-3A7863422F99}"/>
          </ac:spMkLst>
        </pc:spChg>
        <pc:spChg chg="mod">
          <ac:chgData name="Somnath Shergill" userId="f8bbbfbf1f5b783c" providerId="Windows Live" clId="Web-{C7DE6290-85DB-4D82-900E-8E905A29B143}" dt="2023-11-02T18:24:27.402" v="199" actId="20577"/>
          <ac:spMkLst>
            <pc:docMk/>
            <pc:sldMk cId="3052539162" sldId="276"/>
            <ac:spMk id="3" creationId="{95B371F2-DBA5-415A-82C8-651F587B857A}"/>
          </ac:spMkLst>
        </pc:spChg>
        <pc:spChg chg="mod">
          <ac:chgData name="Somnath Shergill" userId="f8bbbfbf1f5b783c" providerId="Windows Live" clId="Web-{C7DE6290-85DB-4D82-900E-8E905A29B143}" dt="2023-11-02T18:24:20.292" v="197" actId="20577"/>
          <ac:spMkLst>
            <pc:docMk/>
            <pc:sldMk cId="3052539162" sldId="276"/>
            <ac:spMk id="5" creationId="{D593FA18-50D6-0344-B477-1D7C91CF4029}"/>
          </ac:spMkLst>
        </pc:spChg>
      </pc:sldChg>
      <pc:sldChg chg="addSp modSp add replId">
        <pc:chgData name="Somnath Shergill" userId="f8bbbfbf1f5b783c" providerId="Windows Live" clId="Web-{C7DE6290-85DB-4D82-900E-8E905A29B143}" dt="2023-11-02T18:58:15.034" v="378" actId="20577"/>
        <pc:sldMkLst>
          <pc:docMk/>
          <pc:sldMk cId="3233523674" sldId="276"/>
        </pc:sldMkLst>
        <pc:spChg chg="mod">
          <ac:chgData name="Somnath Shergill" userId="f8bbbfbf1f5b783c" providerId="Windows Live" clId="Web-{C7DE6290-85DB-4D82-900E-8E905A29B143}" dt="2023-11-02T18:58:04.128" v="376" actId="20577"/>
          <ac:spMkLst>
            <pc:docMk/>
            <pc:sldMk cId="3233523674" sldId="276"/>
            <ac:spMk id="2" creationId="{8C543F67-9C70-4748-8C0C-3A7863422F99}"/>
          </ac:spMkLst>
        </pc:spChg>
        <pc:spChg chg="mod">
          <ac:chgData name="Somnath Shergill" userId="f8bbbfbf1f5b783c" providerId="Windows Live" clId="Web-{C7DE6290-85DB-4D82-900E-8E905A29B143}" dt="2023-11-02T18:25:01.715" v="205" actId="20577"/>
          <ac:spMkLst>
            <pc:docMk/>
            <pc:sldMk cId="3233523674" sldId="276"/>
            <ac:spMk id="3" creationId="{95B371F2-DBA5-415A-82C8-651F587B857A}"/>
          </ac:spMkLst>
        </pc:spChg>
        <pc:spChg chg="add mod">
          <ac:chgData name="Somnath Shergill" userId="f8bbbfbf1f5b783c" providerId="Windows Live" clId="Web-{C7DE6290-85DB-4D82-900E-8E905A29B143}" dt="2023-11-02T18:58:15.034" v="378" actId="20577"/>
          <ac:spMkLst>
            <pc:docMk/>
            <pc:sldMk cId="3233523674" sldId="276"/>
            <ac:spMk id="4" creationId="{BB0914BE-0F23-DEAC-5970-2CCB082DA1CC}"/>
          </ac:spMkLst>
        </pc:spChg>
      </pc:sldChg>
      <pc:sldChg chg="add del replId">
        <pc:chgData name="Somnath Shergill" userId="f8bbbfbf1f5b783c" providerId="Windows Live" clId="Web-{C7DE6290-85DB-4D82-900E-8E905A29B143}" dt="2023-11-02T18:24:33.371" v="201"/>
        <pc:sldMkLst>
          <pc:docMk/>
          <pc:sldMk cId="141882933" sldId="277"/>
        </pc:sldMkLst>
      </pc:sldChg>
      <pc:sldChg chg="modSp add replId">
        <pc:chgData name="Somnath Shergill" userId="f8bbbfbf1f5b783c" providerId="Windows Live" clId="Web-{C7DE6290-85DB-4D82-900E-8E905A29B143}" dt="2023-11-02T18:58:26.363" v="381" actId="20577"/>
        <pc:sldMkLst>
          <pc:docMk/>
          <pc:sldMk cId="3583225510" sldId="277"/>
        </pc:sldMkLst>
        <pc:spChg chg="mod">
          <ac:chgData name="Somnath Shergill" userId="f8bbbfbf1f5b783c" providerId="Windows Live" clId="Web-{C7DE6290-85DB-4D82-900E-8E905A29B143}" dt="2023-11-02T18:58:19.894" v="379" actId="20577"/>
          <ac:spMkLst>
            <pc:docMk/>
            <pc:sldMk cId="3583225510" sldId="277"/>
            <ac:spMk id="2" creationId="{8C543F67-9C70-4748-8C0C-3A7863422F99}"/>
          </ac:spMkLst>
        </pc:spChg>
        <pc:spChg chg="mod">
          <ac:chgData name="Somnath Shergill" userId="f8bbbfbf1f5b783c" providerId="Windows Live" clId="Web-{C7DE6290-85DB-4D82-900E-8E905A29B143}" dt="2023-11-02T18:58:26.363" v="381" actId="20577"/>
          <ac:spMkLst>
            <pc:docMk/>
            <pc:sldMk cId="3583225510" sldId="277"/>
            <ac:spMk id="4" creationId="{BB0914BE-0F23-DEAC-5970-2CCB082DA1CC}"/>
          </ac:spMkLst>
        </pc:spChg>
      </pc:sldChg>
      <pc:sldChg chg="modSp add replId">
        <pc:chgData name="Somnath Shergill" userId="f8bbbfbf1f5b783c" providerId="Windows Live" clId="Web-{C7DE6290-85DB-4D82-900E-8E905A29B143}" dt="2023-11-02T18:59:57.569" v="392" actId="1076"/>
        <pc:sldMkLst>
          <pc:docMk/>
          <pc:sldMk cId="1463013467" sldId="278"/>
        </pc:sldMkLst>
        <pc:spChg chg="mod">
          <ac:chgData name="Somnath Shergill" userId="f8bbbfbf1f5b783c" providerId="Windows Live" clId="Web-{C7DE6290-85DB-4D82-900E-8E905A29B143}" dt="2023-11-02T18:59:57.569" v="392" actId="1076"/>
          <ac:spMkLst>
            <pc:docMk/>
            <pc:sldMk cId="1463013467" sldId="278"/>
            <ac:spMk id="2" creationId="{8C543F67-9C70-4748-8C0C-3A7863422F99}"/>
          </ac:spMkLst>
        </pc:spChg>
        <pc:spChg chg="mod">
          <ac:chgData name="Somnath Shergill" userId="f8bbbfbf1f5b783c" providerId="Windows Live" clId="Web-{C7DE6290-85DB-4D82-900E-8E905A29B143}" dt="2023-11-02T18:58:38.395" v="384" actId="20577"/>
          <ac:spMkLst>
            <pc:docMk/>
            <pc:sldMk cId="1463013467" sldId="278"/>
            <ac:spMk id="4" creationId="{BB0914BE-0F23-DEAC-5970-2CCB082DA1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6600" err="1"/>
              <a:t>QuizPro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Your Hub for Interactive Quizzes</a:t>
            </a:r>
            <a:endParaRPr lang="en-US" sz="2400" b="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E34A5-6235-188C-B2F4-57FB20E83F66}"/>
              </a:ext>
            </a:extLst>
          </p:cNvPr>
          <p:cNvSpPr txBox="1"/>
          <p:nvPr/>
        </p:nvSpPr>
        <p:spPr>
          <a:xfrm>
            <a:off x="7630184" y="5574521"/>
            <a:ext cx="32032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Presented By- Anuj Gill</a:t>
            </a:r>
          </a:p>
          <a:p>
            <a:r>
              <a:rPr lang="en-US" sz="2000" b="1" dirty="0">
                <a:latin typeface="Arial"/>
                <a:cs typeface="Arial"/>
              </a:rPr>
              <a:t>Date- 03-11-2023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Idea</a:t>
            </a:r>
          </a:p>
          <a:p>
            <a:r>
              <a:rPr lang="en-US" dirty="0">
                <a:latin typeface="Arial"/>
                <a:cs typeface="Arial"/>
              </a:rPr>
              <a:t>Concept</a:t>
            </a:r>
          </a:p>
          <a:p>
            <a:r>
              <a:rPr lang="en-US" dirty="0">
                <a:latin typeface="Arial"/>
                <a:cs typeface="Arial"/>
              </a:rPr>
              <a:t>Application</a:t>
            </a:r>
          </a:p>
          <a:p>
            <a:r>
              <a:rPr lang="en-US" dirty="0">
                <a:latin typeface="Arial"/>
                <a:cs typeface="Arial"/>
              </a:rPr>
              <a:t>Room for Improvement/Drawbacks</a:t>
            </a:r>
          </a:p>
          <a:p>
            <a:r>
              <a:rPr lang="en-US" dirty="0">
                <a:latin typeface="Arial"/>
                <a:cs typeface="Arial"/>
              </a:rPr>
              <a:t>Conclusion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QuizPro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50" y="2293733"/>
            <a:ext cx="9779183" cy="37096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Gap in Online Learning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:</a:t>
            </a:r>
            <a:r>
              <a:rPr lang="en-US" sz="20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>
                <a:latin typeface="Arial"/>
                <a:ea typeface="+mn-lt"/>
                <a:cs typeface="+mn-lt"/>
              </a:rPr>
              <a:t>Identified a gap in online education with traditional learning methods often lacking engagement.</a:t>
            </a: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Interactive Learning</a:t>
            </a:r>
            <a:r>
              <a:rPr lang="en-US" sz="2000" b="1" dirty="0">
                <a:latin typeface="Arial"/>
                <a:ea typeface="+mn-lt"/>
                <a:cs typeface="+mn-lt"/>
              </a:rPr>
              <a:t>:</a:t>
            </a:r>
            <a:r>
              <a:rPr lang="en-US" sz="20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>
                <a:latin typeface="Arial"/>
                <a:ea typeface="+mn-lt"/>
                <a:cs typeface="+mn-lt"/>
              </a:rPr>
              <a:t>Wanted to harness the power of quizzes as tools for active learning, knowledge retention, and interactive engagement.</a:t>
            </a: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User-Centric Approach</a:t>
            </a:r>
            <a:r>
              <a:rPr lang="en-US" sz="2000" b="1" dirty="0">
                <a:latin typeface="Arial"/>
                <a:ea typeface="+mn-lt"/>
                <a:cs typeface="+mn-lt"/>
              </a:rPr>
              <a:t>:</a:t>
            </a:r>
            <a:r>
              <a:rPr lang="en-US" sz="2000" dirty="0">
                <a:latin typeface="Arial"/>
                <a:ea typeface="+mn-lt"/>
                <a:cs typeface="+mn-lt"/>
              </a:rPr>
              <a:t> Focused on creating a user-friendly platform for both educators and learners, making it easy to create and participate in quizzes.</a:t>
            </a:r>
            <a:endParaRPr lang="en-US" sz="2000">
              <a:latin typeface="Arial"/>
              <a:cs typeface="Arial"/>
            </a:endParaRP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Fun and Effective Learning</a:t>
            </a:r>
            <a:r>
              <a:rPr lang="en-US" sz="2000" b="1" dirty="0">
                <a:latin typeface="Arial"/>
                <a:ea typeface="+mn-lt"/>
                <a:cs typeface="+mn-lt"/>
              </a:rPr>
              <a:t>:</a:t>
            </a:r>
            <a:r>
              <a:rPr lang="en-US" sz="2000" dirty="0">
                <a:latin typeface="Arial"/>
                <a:ea typeface="+mn-lt"/>
                <a:cs typeface="+mn-lt"/>
              </a:rPr>
              <a:t> Our goal is to make learning interactive, fun, and effective by promoting engagement and knowledge sharing.</a:t>
            </a:r>
            <a:endParaRPr lang="en-US" sz="2000">
              <a:latin typeface="Arial"/>
              <a:cs typeface="Arial"/>
            </a:endParaRPr>
          </a:p>
          <a:p>
            <a:endParaRPr lang="en-US" sz="1200" dirty="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QuizPro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endParaRPr lang="en-US" sz="1200" dirty="0">
              <a:solidFill>
                <a:srgbClr val="37415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QuizPro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914BE-0F23-DEAC-5970-2CCB082DA1CC}"/>
              </a:ext>
            </a:extLst>
          </p:cNvPr>
          <p:cNvSpPr txBox="1"/>
          <p:nvPr/>
        </p:nvSpPr>
        <p:spPr>
          <a:xfrm>
            <a:off x="1249333" y="2716722"/>
            <a:ext cx="98168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Interactive Learning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is built on the concept of interactive learning. It's designed to engage users actively with the educational content through quizzes.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Varied Subjects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The platform covers a wide range of subjects and topics, offering quizzes that cater to different learning needs and interests.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User-Generated Content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allows users to create and share their quizzes, fostering a sense of community-driven learning.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Progress Tracking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Users can track their progress, identify areas of improvement, and set personal learning goals.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52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endParaRPr lang="en-US" sz="1200" dirty="0">
              <a:solidFill>
                <a:srgbClr val="37415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QuizPro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914BE-0F23-DEAC-5970-2CCB082DA1CC}"/>
              </a:ext>
            </a:extLst>
          </p:cNvPr>
          <p:cNvSpPr txBox="1"/>
          <p:nvPr/>
        </p:nvSpPr>
        <p:spPr>
          <a:xfrm>
            <a:off x="1249333" y="2716722"/>
            <a:ext cx="981685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Education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is a powerful tool for educational institutions, helping teachers create engaging quizzes to reinforce classroom learning.</a:t>
            </a:r>
          </a:p>
          <a:p>
            <a:endParaRPr lang="en-US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Self-Paced Learning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Individuals can use </a:t>
            </a: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for self-paced learning, making it ideal for exam preparation, skill enhancement, or exploring new subjects.</a:t>
            </a:r>
          </a:p>
          <a:p>
            <a:endParaRPr lang="en-US" sz="2000" u="sng" dirty="0">
              <a:solidFill>
                <a:srgbClr val="FFFF00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Recruitment and Assessments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Companies can leverage </a:t>
            </a:r>
            <a:r>
              <a:rPr lang="en-US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for employee training, recruitment assessments, and skill evaluations.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Online Competitions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The platform supports online quiz competitions, making it perfect for hosting educational events and contests.</a:t>
            </a:r>
          </a:p>
          <a:p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22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3" y="294736"/>
            <a:ext cx="10368654" cy="1411827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Room for Improvement/Drawbacks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endParaRPr lang="en-US" sz="1200" dirty="0">
              <a:solidFill>
                <a:srgbClr val="37415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QuizPro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914BE-0F23-DEAC-5970-2CCB082DA1CC}"/>
              </a:ext>
            </a:extLst>
          </p:cNvPr>
          <p:cNvSpPr txBox="1"/>
          <p:nvPr/>
        </p:nvSpPr>
        <p:spPr>
          <a:xfrm>
            <a:off x="1249333" y="2716722"/>
            <a:ext cx="981685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Limited Question Types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Currently,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primarily supports multiple-choice questions. Expanding to include more question types like true/false, short answer, and essay questions would enhance its versatility.</a:t>
            </a: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Enhanced Reporting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While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offers basic quiz results, more advanced analytics and reporting features could provide deeper insights into individual and group performance.</a:t>
            </a: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User Interface Customization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Allowing more customization options for the quiz appearance, such as branding, fonts, and colors, could make it even more appealing to different users.</a:t>
            </a:r>
          </a:p>
          <a:p>
            <a:r>
              <a:rPr lang="en-US" sz="2000" b="1" u="sng" dirty="0">
                <a:solidFill>
                  <a:srgbClr val="FFFF00"/>
                </a:solidFill>
                <a:latin typeface="Arial"/>
                <a:ea typeface="+mn-lt"/>
                <a:cs typeface="+mn-lt"/>
              </a:rPr>
              <a:t>Security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As the platform grows, ensuring the highest level of data security, especially for sensitive educational and corporate use, is essential.</a:t>
            </a:r>
          </a:p>
          <a:p>
            <a:endParaRPr lang="en-US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01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Summary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ea typeface="+mn-lt"/>
                <a:cs typeface="+mn-lt"/>
              </a:rPr>
              <a:t>In summary, </a:t>
            </a:r>
            <a:r>
              <a:rPr lang="en-US" sz="2000" err="1"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latin typeface="Arial"/>
                <a:ea typeface="+mn-lt"/>
                <a:cs typeface="+mn-lt"/>
              </a:rPr>
              <a:t> offers an engaging and user-friendly platform for quiz creation and participation. While it has room for improvement, it signifies the evolution of online education and interactive learning. The potential for growth and a dedicated user community highlight a promising future for </a:t>
            </a:r>
            <a:r>
              <a:rPr lang="en-US" sz="2000" err="1"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latin typeface="Arial"/>
                <a:ea typeface="+mn-lt"/>
                <a:cs typeface="+mn-lt"/>
              </a:rPr>
              <a:t>. It's more than just testing knowledge; it's about making learning interactive and enjoyable. Thank you for exploring the world of </a:t>
            </a:r>
            <a:r>
              <a:rPr lang="en-US" sz="2000" err="1">
                <a:latin typeface="Arial"/>
                <a:ea typeface="+mn-lt"/>
                <a:cs typeface="+mn-lt"/>
              </a:rPr>
              <a:t>QuizPro</a:t>
            </a:r>
            <a:r>
              <a:rPr lang="en-US" sz="2000" dirty="0">
                <a:latin typeface="Arial"/>
                <a:ea typeface="+mn-lt"/>
                <a:cs typeface="+mn-lt"/>
              </a:rPr>
              <a:t> with us.</a:t>
            </a:r>
            <a:endParaRPr lang="en-US" sz="200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871" y="906703"/>
            <a:ext cx="6220278" cy="293393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QuizPro</vt:lpstr>
      <vt:lpstr>Table Of Content</vt:lpstr>
      <vt:lpstr>Idea</vt:lpstr>
      <vt:lpstr>Concept</vt:lpstr>
      <vt:lpstr>Applications</vt:lpstr>
      <vt:lpstr>Room for Improvement/Drawbacks</vt:lpstr>
      <vt:lpstr>Summary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157</cp:revision>
  <dcterms:created xsi:type="dcterms:W3CDTF">2023-11-02T18:01:02Z</dcterms:created>
  <dcterms:modified xsi:type="dcterms:W3CDTF">2023-11-02T19:01:07Z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