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2D0E661-F10A-45AE-979E-7E0AC1ABE47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Profit Trend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E57183D-2BE1-4BBE-A39F-541E16E07B1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01/02/2021 12:43:04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4D6C2C10-0FEF-4F85-8B14-DBE0A92602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2021-02-01T05:43:05Z</dcterms:created>
  <dcterms:modified xsi:type="dcterms:W3CDTF">2021-02-01T05:43:05Z</dcterms:modified>
</cp:coreProperties>
</file>