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2EB7B8-21DF-4465-AC8C-236BDFF98C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Profit Trend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E79E08-9ABB-4916-AC2D-6DEF2B8D9C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01/02/2021 12:43:44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9220E80-B534-4119-9877-80532A9293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2021-02-01T05:43:44Z</dcterms:created>
  <dcterms:modified xsi:type="dcterms:W3CDTF">2021-02-01T05:43:44Z</dcterms:modified>
</cp:coreProperties>
</file>