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81" r:id="rId8"/>
    <p:sldId id="282" r:id="rId9"/>
    <p:sldId id="283" r:id="rId10"/>
    <p:sldId id="284" r:id="rId11"/>
    <p:sldId id="287" r:id="rId12"/>
    <p:sldId id="285" r:id="rId13"/>
    <p:sldId id="265" r:id="rId14"/>
    <p:sldId id="266" r:id="rId15"/>
    <p:sldId id="262" r:id="rId16"/>
    <p:sldId id="264" r:id="rId17"/>
    <p:sldId id="273" r:id="rId18"/>
    <p:sldId id="263" r:id="rId19"/>
    <p:sldId id="267" r:id="rId20"/>
    <p:sldId id="268" r:id="rId21"/>
    <p:sldId id="269" r:id="rId22"/>
    <p:sldId id="270" r:id="rId23"/>
    <p:sldId id="271" r:id="rId24"/>
    <p:sldId id="272" r:id="rId25"/>
    <p:sldId id="274" r:id="rId26"/>
    <p:sldId id="289" r:id="rId27"/>
    <p:sldId id="290" r:id="rId28"/>
    <p:sldId id="278" r:id="rId29"/>
    <p:sldId id="291" r:id="rId30"/>
    <p:sldId id="279" r:id="rId31"/>
    <p:sldId id="280" r:id="rId32"/>
    <p:sldId id="286" r:id="rId33"/>
  </p:sldIdLst>
  <p:sldSz cx="18288000" cy="10058400"/>
  <p:notesSz cx="6858000" cy="9144000"/>
  <p:defaultTextStyle>
    <a:defPPr>
      <a:defRPr lang="ne-NP"/>
    </a:defPPr>
    <a:lvl1pPr marL="0" algn="l" defTabSz="1814170" rtl="0" eaLnBrk="1" latinLnBrk="0" hangingPunct="1">
      <a:defRPr sz="3600" kern="1200">
        <a:solidFill>
          <a:schemeClr val="tx1"/>
        </a:solidFill>
        <a:latin typeface="+mn-lt"/>
        <a:ea typeface="+mn-ea"/>
        <a:cs typeface="+mn-cs"/>
      </a:defRPr>
    </a:lvl1pPr>
    <a:lvl2pPr marL="907085" algn="l" defTabSz="1814170" rtl="0" eaLnBrk="1" latinLnBrk="0" hangingPunct="1">
      <a:defRPr sz="3600" kern="1200">
        <a:solidFill>
          <a:schemeClr val="tx1"/>
        </a:solidFill>
        <a:latin typeface="+mn-lt"/>
        <a:ea typeface="+mn-ea"/>
        <a:cs typeface="+mn-cs"/>
      </a:defRPr>
    </a:lvl2pPr>
    <a:lvl3pPr marL="1814170" algn="l" defTabSz="1814170" rtl="0" eaLnBrk="1" latinLnBrk="0" hangingPunct="1">
      <a:defRPr sz="3600" kern="1200">
        <a:solidFill>
          <a:schemeClr val="tx1"/>
        </a:solidFill>
        <a:latin typeface="+mn-lt"/>
        <a:ea typeface="+mn-ea"/>
        <a:cs typeface="+mn-cs"/>
      </a:defRPr>
    </a:lvl3pPr>
    <a:lvl4pPr marL="2721254" algn="l" defTabSz="1814170" rtl="0" eaLnBrk="1" latinLnBrk="0" hangingPunct="1">
      <a:defRPr sz="3600" kern="1200">
        <a:solidFill>
          <a:schemeClr val="tx1"/>
        </a:solidFill>
        <a:latin typeface="+mn-lt"/>
        <a:ea typeface="+mn-ea"/>
        <a:cs typeface="+mn-cs"/>
      </a:defRPr>
    </a:lvl4pPr>
    <a:lvl5pPr marL="3628339" algn="l" defTabSz="1814170" rtl="0" eaLnBrk="1" latinLnBrk="0" hangingPunct="1">
      <a:defRPr sz="3600" kern="1200">
        <a:solidFill>
          <a:schemeClr val="tx1"/>
        </a:solidFill>
        <a:latin typeface="+mn-lt"/>
        <a:ea typeface="+mn-ea"/>
        <a:cs typeface="+mn-cs"/>
      </a:defRPr>
    </a:lvl5pPr>
    <a:lvl6pPr marL="4535424" algn="l" defTabSz="1814170" rtl="0" eaLnBrk="1" latinLnBrk="0" hangingPunct="1">
      <a:defRPr sz="3600" kern="1200">
        <a:solidFill>
          <a:schemeClr val="tx1"/>
        </a:solidFill>
        <a:latin typeface="+mn-lt"/>
        <a:ea typeface="+mn-ea"/>
        <a:cs typeface="+mn-cs"/>
      </a:defRPr>
    </a:lvl6pPr>
    <a:lvl7pPr marL="5442509" algn="l" defTabSz="1814170" rtl="0" eaLnBrk="1" latinLnBrk="0" hangingPunct="1">
      <a:defRPr sz="3600" kern="1200">
        <a:solidFill>
          <a:schemeClr val="tx1"/>
        </a:solidFill>
        <a:latin typeface="+mn-lt"/>
        <a:ea typeface="+mn-ea"/>
        <a:cs typeface="+mn-cs"/>
      </a:defRPr>
    </a:lvl7pPr>
    <a:lvl8pPr marL="6349594" algn="l" defTabSz="1814170" rtl="0" eaLnBrk="1" latinLnBrk="0" hangingPunct="1">
      <a:defRPr sz="3600" kern="1200">
        <a:solidFill>
          <a:schemeClr val="tx1"/>
        </a:solidFill>
        <a:latin typeface="+mn-lt"/>
        <a:ea typeface="+mn-ea"/>
        <a:cs typeface="+mn-cs"/>
      </a:defRPr>
    </a:lvl8pPr>
    <a:lvl9pPr marL="7256678" algn="l" defTabSz="1814170"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p:scale>
          <a:sx n="52" d="100"/>
          <a:sy n="52" d="100"/>
        </p:scale>
        <p:origin x="-396" y="-72"/>
      </p:cViewPr>
      <p:guideLst>
        <p:guide orient="horz" pos="3168"/>
        <p:guide pos="5760"/>
      </p:guideLst>
    </p:cSldViewPr>
  </p:slideViewPr>
  <p:notesTextViewPr>
    <p:cViewPr>
      <p:scale>
        <a:sx n="100" d="100"/>
        <a:sy n="100" d="100"/>
      </p:scale>
      <p:origin x="0" y="0"/>
    </p:cViewPr>
  </p:notesTextViewPr>
  <p:notesViewPr>
    <p:cSldViewPr snapToGrid="0">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C78C7-D62E-44F4-AF6E-0144AE6FD7D4}" type="doc">
      <dgm:prSet loTypeId="urn:microsoft.com/office/officeart/2005/8/layout/process5" loCatId="process" qsTypeId="urn:microsoft.com/office/officeart/2005/8/quickstyle/simple5" qsCatId="simple" csTypeId="urn:microsoft.com/office/officeart/2005/8/colors/accent1_2" csCatId="accent1" phldr="1"/>
      <dgm:spPr/>
      <dgm:t>
        <a:bodyPr/>
        <a:lstStyle/>
        <a:p>
          <a:endParaRPr lang="ne-NP"/>
        </a:p>
      </dgm:t>
    </dgm:pt>
    <dgm:pt modelId="{22E2C89E-A149-4D42-B9D4-D7C2C4BF35F8}">
      <dgm:prSet phldrT="[Text]"/>
      <dgm:spPr/>
      <dgm:t>
        <a:bodyPr/>
        <a:lstStyle/>
        <a:p>
          <a:r>
            <a:rPr lang="en-US" dirty="0" smtClean="0"/>
            <a:t>Local Coordinates</a:t>
          </a:r>
          <a:endParaRPr lang="ne-NP" dirty="0"/>
        </a:p>
      </dgm:t>
    </dgm:pt>
    <dgm:pt modelId="{CFD7DF69-AE67-419E-B5C0-E1FDA8748FE4}" type="parTrans" cxnId="{82CB019F-5376-437D-91A6-C40A16BE7AA7}">
      <dgm:prSet/>
      <dgm:spPr/>
      <dgm:t>
        <a:bodyPr/>
        <a:lstStyle/>
        <a:p>
          <a:endParaRPr lang="ne-NP"/>
        </a:p>
      </dgm:t>
    </dgm:pt>
    <dgm:pt modelId="{C6A5E7CC-7D69-41C6-9D2B-B85260E71C86}" type="sibTrans" cxnId="{82CB019F-5376-437D-91A6-C40A16BE7AA7}">
      <dgm:prSet/>
      <dgm:spPr/>
      <dgm:t>
        <a:bodyPr/>
        <a:lstStyle/>
        <a:p>
          <a:r>
            <a:rPr lang="en-US" dirty="0" err="1" smtClean="0"/>
            <a:t>ModelView</a:t>
          </a:r>
          <a:r>
            <a:rPr lang="en-US" dirty="0" smtClean="0"/>
            <a:t> Matrix</a:t>
          </a:r>
          <a:endParaRPr lang="ne-NP" dirty="0"/>
        </a:p>
      </dgm:t>
    </dgm:pt>
    <dgm:pt modelId="{02805EAD-02A9-4CA3-B529-D744C5FCE063}">
      <dgm:prSet phldrT="[Text]"/>
      <dgm:spPr/>
      <dgm:t>
        <a:bodyPr/>
        <a:lstStyle/>
        <a:p>
          <a:r>
            <a:rPr lang="en-US" dirty="0" smtClean="0"/>
            <a:t>World Coordinates</a:t>
          </a:r>
          <a:endParaRPr lang="ne-NP" dirty="0"/>
        </a:p>
      </dgm:t>
    </dgm:pt>
    <dgm:pt modelId="{1377A235-6A7D-4A72-A885-967E59ACA071}" type="parTrans" cxnId="{BFA723CB-2AC8-4DCF-BB6A-884037481319}">
      <dgm:prSet/>
      <dgm:spPr/>
      <dgm:t>
        <a:bodyPr/>
        <a:lstStyle/>
        <a:p>
          <a:endParaRPr lang="ne-NP"/>
        </a:p>
      </dgm:t>
    </dgm:pt>
    <dgm:pt modelId="{FF367416-77B4-4636-B314-6B5A72512C46}" type="sibTrans" cxnId="{BFA723CB-2AC8-4DCF-BB6A-884037481319}">
      <dgm:prSet/>
      <dgm:spPr/>
      <dgm:t>
        <a:bodyPr/>
        <a:lstStyle/>
        <a:p>
          <a:r>
            <a:rPr lang="en-US" dirty="0" smtClean="0"/>
            <a:t>Projection Matrix</a:t>
          </a:r>
          <a:endParaRPr lang="ne-NP" dirty="0"/>
        </a:p>
      </dgm:t>
    </dgm:pt>
    <dgm:pt modelId="{8F2AA95E-A91B-470A-91CD-29718CFAF0AA}">
      <dgm:prSet phldrT="[Text]"/>
      <dgm:spPr/>
      <dgm:t>
        <a:bodyPr/>
        <a:lstStyle/>
        <a:p>
          <a:r>
            <a:rPr lang="en-US" dirty="0" smtClean="0"/>
            <a:t>Eye Coordinates</a:t>
          </a:r>
          <a:endParaRPr lang="ne-NP" dirty="0"/>
        </a:p>
      </dgm:t>
    </dgm:pt>
    <dgm:pt modelId="{3FA30AD1-8C47-40CE-97C8-0344A1D96805}" type="parTrans" cxnId="{63592235-3000-4E2A-B015-582D1B97EF68}">
      <dgm:prSet/>
      <dgm:spPr/>
      <dgm:t>
        <a:bodyPr/>
        <a:lstStyle/>
        <a:p>
          <a:endParaRPr lang="ne-NP"/>
        </a:p>
      </dgm:t>
    </dgm:pt>
    <dgm:pt modelId="{61C9989E-1F81-4F37-93D1-B6623E2EA554}" type="sibTrans" cxnId="{63592235-3000-4E2A-B015-582D1B97EF68}">
      <dgm:prSet/>
      <dgm:spPr/>
      <dgm:t>
        <a:bodyPr/>
        <a:lstStyle/>
        <a:p>
          <a:r>
            <a:rPr lang="en-US" dirty="0" smtClean="0"/>
            <a:t>Normalization with w</a:t>
          </a:r>
          <a:endParaRPr lang="ne-NP" dirty="0"/>
        </a:p>
      </dgm:t>
    </dgm:pt>
    <dgm:pt modelId="{1551E786-D5B5-406E-8150-1177B94F8D11}">
      <dgm:prSet phldrT="[Text]"/>
      <dgm:spPr/>
      <dgm:t>
        <a:bodyPr/>
        <a:lstStyle/>
        <a:p>
          <a:r>
            <a:rPr lang="en-US" dirty="0" smtClean="0"/>
            <a:t>NDC</a:t>
          </a:r>
          <a:endParaRPr lang="ne-NP" dirty="0"/>
        </a:p>
      </dgm:t>
    </dgm:pt>
    <dgm:pt modelId="{C4187334-F4BD-4A24-9349-BA9171605994}" type="parTrans" cxnId="{4A391A0B-AE68-47F3-97F5-F44B7D822250}">
      <dgm:prSet/>
      <dgm:spPr/>
      <dgm:t>
        <a:bodyPr/>
        <a:lstStyle/>
        <a:p>
          <a:endParaRPr lang="ne-NP"/>
        </a:p>
      </dgm:t>
    </dgm:pt>
    <dgm:pt modelId="{34256289-8DBF-4E92-A952-663416CD0415}" type="sibTrans" cxnId="{4A391A0B-AE68-47F3-97F5-F44B7D822250}">
      <dgm:prSet/>
      <dgm:spPr/>
      <dgm:t>
        <a:bodyPr/>
        <a:lstStyle/>
        <a:p>
          <a:r>
            <a:rPr lang="en-US" dirty="0" smtClean="0"/>
            <a:t>Viewport Matrix</a:t>
          </a:r>
          <a:endParaRPr lang="ne-NP" dirty="0"/>
        </a:p>
      </dgm:t>
    </dgm:pt>
    <dgm:pt modelId="{9E8FC81B-4872-4CB8-8002-553B15C69692}">
      <dgm:prSet phldrT="[Text]"/>
      <dgm:spPr/>
      <dgm:t>
        <a:bodyPr/>
        <a:lstStyle/>
        <a:p>
          <a:r>
            <a:rPr lang="en-US" dirty="0" smtClean="0"/>
            <a:t>Screen Coordinates</a:t>
          </a:r>
          <a:endParaRPr lang="ne-NP" dirty="0"/>
        </a:p>
      </dgm:t>
    </dgm:pt>
    <dgm:pt modelId="{8AAE205A-1AF1-4D8B-AC9D-3EB2966FA98B}" type="parTrans" cxnId="{7BBF9D58-3039-488A-AE62-2677B89AFC08}">
      <dgm:prSet/>
      <dgm:spPr/>
      <dgm:t>
        <a:bodyPr/>
        <a:lstStyle/>
        <a:p>
          <a:endParaRPr lang="ne-NP"/>
        </a:p>
      </dgm:t>
    </dgm:pt>
    <dgm:pt modelId="{6AC4DA4C-A818-4BF7-B1AB-48B075A3B5C2}" type="sibTrans" cxnId="{7BBF9D58-3039-488A-AE62-2677B89AFC08}">
      <dgm:prSet/>
      <dgm:spPr/>
      <dgm:t>
        <a:bodyPr/>
        <a:lstStyle/>
        <a:p>
          <a:endParaRPr lang="ne-NP"/>
        </a:p>
      </dgm:t>
    </dgm:pt>
    <dgm:pt modelId="{E4B169EC-506F-4F4B-B9E4-A35805F9D557}" type="pres">
      <dgm:prSet presAssocID="{8CEC78C7-D62E-44F4-AF6E-0144AE6FD7D4}" presName="diagram" presStyleCnt="0">
        <dgm:presLayoutVars>
          <dgm:dir/>
          <dgm:resizeHandles val="exact"/>
        </dgm:presLayoutVars>
      </dgm:prSet>
      <dgm:spPr/>
      <dgm:t>
        <a:bodyPr/>
        <a:lstStyle/>
        <a:p>
          <a:endParaRPr lang="ne-NP"/>
        </a:p>
      </dgm:t>
    </dgm:pt>
    <dgm:pt modelId="{BEE45E0E-1F48-4B46-BA01-9966305EFAB3}" type="pres">
      <dgm:prSet presAssocID="{22E2C89E-A149-4D42-B9D4-D7C2C4BF35F8}" presName="node" presStyleLbl="node1" presStyleIdx="0" presStyleCnt="5" custScaleX="66516" custLinFactNeighborX="-2670" custLinFactNeighborY="8300">
        <dgm:presLayoutVars>
          <dgm:bulletEnabled val="1"/>
        </dgm:presLayoutVars>
      </dgm:prSet>
      <dgm:spPr/>
      <dgm:t>
        <a:bodyPr/>
        <a:lstStyle/>
        <a:p>
          <a:endParaRPr lang="ne-NP"/>
        </a:p>
      </dgm:t>
    </dgm:pt>
    <dgm:pt modelId="{CA9BD225-F453-4956-A403-4D367EC897E9}" type="pres">
      <dgm:prSet presAssocID="{C6A5E7CC-7D69-41C6-9D2B-B85260E71C86}" presName="sibTrans" presStyleLbl="sibTrans2D1" presStyleIdx="0" presStyleCnt="4" custScaleX="187743" custLinFactNeighborX="7065" custLinFactNeighborY="2021"/>
      <dgm:spPr/>
      <dgm:t>
        <a:bodyPr/>
        <a:lstStyle/>
        <a:p>
          <a:endParaRPr lang="ne-NP"/>
        </a:p>
      </dgm:t>
    </dgm:pt>
    <dgm:pt modelId="{7FB62116-D629-4DAE-AB4E-04593959DABC}" type="pres">
      <dgm:prSet presAssocID="{C6A5E7CC-7D69-41C6-9D2B-B85260E71C86}" presName="connectorText" presStyleLbl="sibTrans2D1" presStyleIdx="0" presStyleCnt="4"/>
      <dgm:spPr/>
      <dgm:t>
        <a:bodyPr/>
        <a:lstStyle/>
        <a:p>
          <a:endParaRPr lang="ne-NP"/>
        </a:p>
      </dgm:t>
    </dgm:pt>
    <dgm:pt modelId="{A2AF5E2A-8C92-4EC5-BFAF-382270F34F4C}" type="pres">
      <dgm:prSet presAssocID="{02805EAD-02A9-4CA3-B529-D744C5FCE063}" presName="node" presStyleLbl="node1" presStyleIdx="1" presStyleCnt="5" custScaleX="62550" custLinFactNeighborX="-4090" custLinFactNeighborY="6855">
        <dgm:presLayoutVars>
          <dgm:bulletEnabled val="1"/>
        </dgm:presLayoutVars>
      </dgm:prSet>
      <dgm:spPr/>
      <dgm:t>
        <a:bodyPr/>
        <a:lstStyle/>
        <a:p>
          <a:endParaRPr lang="ne-NP"/>
        </a:p>
      </dgm:t>
    </dgm:pt>
    <dgm:pt modelId="{4209F077-E00F-4C5D-AF63-AF78FA8703E9}" type="pres">
      <dgm:prSet presAssocID="{FF367416-77B4-4636-B314-6B5A72512C46}" presName="sibTrans" presStyleLbl="sibTrans2D1" presStyleIdx="1" presStyleCnt="4" custScaleX="186119" custLinFactNeighborX="8217"/>
      <dgm:spPr/>
      <dgm:t>
        <a:bodyPr/>
        <a:lstStyle/>
        <a:p>
          <a:endParaRPr lang="ne-NP"/>
        </a:p>
      </dgm:t>
    </dgm:pt>
    <dgm:pt modelId="{9AE7AA38-D1B9-4BC1-9278-DDCB57EFC541}" type="pres">
      <dgm:prSet presAssocID="{FF367416-77B4-4636-B314-6B5A72512C46}" presName="connectorText" presStyleLbl="sibTrans2D1" presStyleIdx="1" presStyleCnt="4"/>
      <dgm:spPr/>
      <dgm:t>
        <a:bodyPr/>
        <a:lstStyle/>
        <a:p>
          <a:endParaRPr lang="ne-NP"/>
        </a:p>
      </dgm:t>
    </dgm:pt>
    <dgm:pt modelId="{1C9F5636-2D01-405C-9E72-2354DD0B84F8}" type="pres">
      <dgm:prSet presAssocID="{8F2AA95E-A91B-470A-91CD-29718CFAF0AA}" presName="node" presStyleLbl="node1" presStyleIdx="2" presStyleCnt="5" custScaleX="65556" custLinFactNeighborX="8499" custLinFactNeighborY="55037">
        <dgm:presLayoutVars>
          <dgm:bulletEnabled val="1"/>
        </dgm:presLayoutVars>
      </dgm:prSet>
      <dgm:spPr/>
      <dgm:t>
        <a:bodyPr/>
        <a:lstStyle/>
        <a:p>
          <a:endParaRPr lang="ne-NP"/>
        </a:p>
      </dgm:t>
    </dgm:pt>
    <dgm:pt modelId="{3F2DBFDA-AB9B-49A8-AA5B-1F3BE737C736}" type="pres">
      <dgm:prSet presAssocID="{61C9989E-1F81-4F37-93D1-B6623E2EA554}" presName="sibTrans" presStyleLbl="sibTrans2D1" presStyleIdx="2" presStyleCnt="4" custScaleX="188389"/>
      <dgm:spPr/>
      <dgm:t>
        <a:bodyPr/>
        <a:lstStyle/>
        <a:p>
          <a:endParaRPr lang="ne-NP"/>
        </a:p>
      </dgm:t>
    </dgm:pt>
    <dgm:pt modelId="{FADEDB17-C694-42D7-903D-59DAD8AA1A38}" type="pres">
      <dgm:prSet presAssocID="{61C9989E-1F81-4F37-93D1-B6623E2EA554}" presName="connectorText" presStyleLbl="sibTrans2D1" presStyleIdx="2" presStyleCnt="4"/>
      <dgm:spPr/>
      <dgm:t>
        <a:bodyPr/>
        <a:lstStyle/>
        <a:p>
          <a:endParaRPr lang="ne-NP"/>
        </a:p>
      </dgm:t>
    </dgm:pt>
    <dgm:pt modelId="{B93D3B76-1539-4F35-908D-287058312EF0}" type="pres">
      <dgm:prSet presAssocID="{1551E786-D5B5-406E-8150-1177B94F8D11}" presName="node" presStyleLbl="node1" presStyleIdx="3" presStyleCnt="5" custScaleX="73941" custLinFactNeighborX="-92175" custLinFactNeighborY="-7099">
        <dgm:presLayoutVars>
          <dgm:bulletEnabled val="1"/>
        </dgm:presLayoutVars>
      </dgm:prSet>
      <dgm:spPr/>
      <dgm:t>
        <a:bodyPr/>
        <a:lstStyle/>
        <a:p>
          <a:endParaRPr lang="ne-NP"/>
        </a:p>
      </dgm:t>
    </dgm:pt>
    <dgm:pt modelId="{7DBB8525-893D-4346-A76B-85D395672AD5}" type="pres">
      <dgm:prSet presAssocID="{34256289-8DBF-4E92-A952-663416CD0415}" presName="sibTrans" presStyleLbl="sibTrans2D1" presStyleIdx="3" presStyleCnt="4" custScaleX="198077" custLinFactNeighborX="-14553" custLinFactNeighborY="2863"/>
      <dgm:spPr/>
      <dgm:t>
        <a:bodyPr/>
        <a:lstStyle/>
        <a:p>
          <a:endParaRPr lang="ne-NP"/>
        </a:p>
      </dgm:t>
    </dgm:pt>
    <dgm:pt modelId="{3ACE0A95-CF63-48B2-88E8-AD34F9A7D3A7}" type="pres">
      <dgm:prSet presAssocID="{34256289-8DBF-4E92-A952-663416CD0415}" presName="connectorText" presStyleLbl="sibTrans2D1" presStyleIdx="3" presStyleCnt="4"/>
      <dgm:spPr/>
      <dgm:t>
        <a:bodyPr/>
        <a:lstStyle/>
        <a:p>
          <a:endParaRPr lang="ne-NP"/>
        </a:p>
      </dgm:t>
    </dgm:pt>
    <dgm:pt modelId="{4E63358C-3FBF-4630-B471-95D96936A628}" type="pres">
      <dgm:prSet presAssocID="{9E8FC81B-4872-4CB8-8002-553B15C69692}" presName="node" presStyleLbl="node1" presStyleIdx="4" presStyleCnt="5" custScaleX="75261" custLinFactNeighborX="-93564" custLinFactNeighborY="0">
        <dgm:presLayoutVars>
          <dgm:bulletEnabled val="1"/>
        </dgm:presLayoutVars>
      </dgm:prSet>
      <dgm:spPr/>
      <dgm:t>
        <a:bodyPr/>
        <a:lstStyle/>
        <a:p>
          <a:endParaRPr lang="ne-NP"/>
        </a:p>
      </dgm:t>
    </dgm:pt>
  </dgm:ptLst>
  <dgm:cxnLst>
    <dgm:cxn modelId="{54E72FE6-DF6E-444A-B22B-24A2DB938055}" type="presOf" srcId="{FF367416-77B4-4636-B314-6B5A72512C46}" destId="{4209F077-E00F-4C5D-AF63-AF78FA8703E9}" srcOrd="0" destOrd="0" presId="urn:microsoft.com/office/officeart/2005/8/layout/process5"/>
    <dgm:cxn modelId="{C9F6DC22-5734-4A21-AF4D-D090DBC6E516}" type="presOf" srcId="{61C9989E-1F81-4F37-93D1-B6623E2EA554}" destId="{FADEDB17-C694-42D7-903D-59DAD8AA1A38}" srcOrd="1" destOrd="0" presId="urn:microsoft.com/office/officeart/2005/8/layout/process5"/>
    <dgm:cxn modelId="{BFA723CB-2AC8-4DCF-BB6A-884037481319}" srcId="{8CEC78C7-D62E-44F4-AF6E-0144AE6FD7D4}" destId="{02805EAD-02A9-4CA3-B529-D744C5FCE063}" srcOrd="1" destOrd="0" parTransId="{1377A235-6A7D-4A72-A885-967E59ACA071}" sibTransId="{FF367416-77B4-4636-B314-6B5A72512C46}"/>
    <dgm:cxn modelId="{6EDC214A-A314-46D4-A725-FD1D4B693F8C}" type="presOf" srcId="{34256289-8DBF-4E92-A952-663416CD0415}" destId="{7DBB8525-893D-4346-A76B-85D395672AD5}" srcOrd="0" destOrd="0" presId="urn:microsoft.com/office/officeart/2005/8/layout/process5"/>
    <dgm:cxn modelId="{2C7FB358-F408-4000-9344-AC9748D45813}" type="presOf" srcId="{1551E786-D5B5-406E-8150-1177B94F8D11}" destId="{B93D3B76-1539-4F35-908D-287058312EF0}" srcOrd="0" destOrd="0" presId="urn:microsoft.com/office/officeart/2005/8/layout/process5"/>
    <dgm:cxn modelId="{82CB019F-5376-437D-91A6-C40A16BE7AA7}" srcId="{8CEC78C7-D62E-44F4-AF6E-0144AE6FD7D4}" destId="{22E2C89E-A149-4D42-B9D4-D7C2C4BF35F8}" srcOrd="0" destOrd="0" parTransId="{CFD7DF69-AE67-419E-B5C0-E1FDA8748FE4}" sibTransId="{C6A5E7CC-7D69-41C6-9D2B-B85260E71C86}"/>
    <dgm:cxn modelId="{00EEED10-564F-4BB4-9F3F-42C6CEDDA8F4}" type="presOf" srcId="{61C9989E-1F81-4F37-93D1-B6623E2EA554}" destId="{3F2DBFDA-AB9B-49A8-AA5B-1F3BE737C736}" srcOrd="0" destOrd="0" presId="urn:microsoft.com/office/officeart/2005/8/layout/process5"/>
    <dgm:cxn modelId="{63592235-3000-4E2A-B015-582D1B97EF68}" srcId="{8CEC78C7-D62E-44F4-AF6E-0144AE6FD7D4}" destId="{8F2AA95E-A91B-470A-91CD-29718CFAF0AA}" srcOrd="2" destOrd="0" parTransId="{3FA30AD1-8C47-40CE-97C8-0344A1D96805}" sibTransId="{61C9989E-1F81-4F37-93D1-B6623E2EA554}"/>
    <dgm:cxn modelId="{4A391A0B-AE68-47F3-97F5-F44B7D822250}" srcId="{8CEC78C7-D62E-44F4-AF6E-0144AE6FD7D4}" destId="{1551E786-D5B5-406E-8150-1177B94F8D11}" srcOrd="3" destOrd="0" parTransId="{C4187334-F4BD-4A24-9349-BA9171605994}" sibTransId="{34256289-8DBF-4E92-A952-663416CD0415}"/>
    <dgm:cxn modelId="{7BBF9D58-3039-488A-AE62-2677B89AFC08}" srcId="{8CEC78C7-D62E-44F4-AF6E-0144AE6FD7D4}" destId="{9E8FC81B-4872-4CB8-8002-553B15C69692}" srcOrd="4" destOrd="0" parTransId="{8AAE205A-1AF1-4D8B-AC9D-3EB2966FA98B}" sibTransId="{6AC4DA4C-A818-4BF7-B1AB-48B075A3B5C2}"/>
    <dgm:cxn modelId="{4191A758-9626-4E8E-8CD5-B00AA9ACF35D}" type="presOf" srcId="{9E8FC81B-4872-4CB8-8002-553B15C69692}" destId="{4E63358C-3FBF-4630-B471-95D96936A628}" srcOrd="0" destOrd="0" presId="urn:microsoft.com/office/officeart/2005/8/layout/process5"/>
    <dgm:cxn modelId="{E33A6E49-883B-4866-AA30-E99C03387C3F}" type="presOf" srcId="{34256289-8DBF-4E92-A952-663416CD0415}" destId="{3ACE0A95-CF63-48B2-88E8-AD34F9A7D3A7}" srcOrd="1" destOrd="0" presId="urn:microsoft.com/office/officeart/2005/8/layout/process5"/>
    <dgm:cxn modelId="{EF3646EA-19EA-4819-9F28-82302B7FEE3C}" type="presOf" srcId="{8CEC78C7-D62E-44F4-AF6E-0144AE6FD7D4}" destId="{E4B169EC-506F-4F4B-B9E4-A35805F9D557}" srcOrd="0" destOrd="0" presId="urn:microsoft.com/office/officeart/2005/8/layout/process5"/>
    <dgm:cxn modelId="{CD99D820-5B9B-4D83-8928-C215DB30319C}" type="presOf" srcId="{C6A5E7CC-7D69-41C6-9D2B-B85260E71C86}" destId="{CA9BD225-F453-4956-A403-4D367EC897E9}" srcOrd="0" destOrd="0" presId="urn:microsoft.com/office/officeart/2005/8/layout/process5"/>
    <dgm:cxn modelId="{89EDAD63-13C1-4862-BE86-5D0EE554B245}" type="presOf" srcId="{02805EAD-02A9-4CA3-B529-D744C5FCE063}" destId="{A2AF5E2A-8C92-4EC5-BFAF-382270F34F4C}" srcOrd="0" destOrd="0" presId="urn:microsoft.com/office/officeart/2005/8/layout/process5"/>
    <dgm:cxn modelId="{5556D771-02DE-4053-B106-8D3B1E5D1BD1}" type="presOf" srcId="{FF367416-77B4-4636-B314-6B5A72512C46}" destId="{9AE7AA38-D1B9-4BC1-9278-DDCB57EFC541}" srcOrd="1" destOrd="0" presId="urn:microsoft.com/office/officeart/2005/8/layout/process5"/>
    <dgm:cxn modelId="{E7D57946-1A47-45C0-A30C-D704016893E4}" type="presOf" srcId="{22E2C89E-A149-4D42-B9D4-D7C2C4BF35F8}" destId="{BEE45E0E-1F48-4B46-BA01-9966305EFAB3}" srcOrd="0" destOrd="0" presId="urn:microsoft.com/office/officeart/2005/8/layout/process5"/>
    <dgm:cxn modelId="{D108962B-D052-4D18-AFB5-66546F1BDE47}" type="presOf" srcId="{C6A5E7CC-7D69-41C6-9D2B-B85260E71C86}" destId="{7FB62116-D629-4DAE-AB4E-04593959DABC}" srcOrd="1" destOrd="0" presId="urn:microsoft.com/office/officeart/2005/8/layout/process5"/>
    <dgm:cxn modelId="{00570356-44BF-493C-AED3-8BE11F538AD2}" type="presOf" srcId="{8F2AA95E-A91B-470A-91CD-29718CFAF0AA}" destId="{1C9F5636-2D01-405C-9E72-2354DD0B84F8}" srcOrd="0" destOrd="0" presId="urn:microsoft.com/office/officeart/2005/8/layout/process5"/>
    <dgm:cxn modelId="{7669A2D5-02EB-495A-8042-2E0001F1FD41}" type="presParOf" srcId="{E4B169EC-506F-4F4B-B9E4-A35805F9D557}" destId="{BEE45E0E-1F48-4B46-BA01-9966305EFAB3}" srcOrd="0" destOrd="0" presId="urn:microsoft.com/office/officeart/2005/8/layout/process5"/>
    <dgm:cxn modelId="{FEC0A979-43BE-4CC8-AF6D-D05FDC30774F}" type="presParOf" srcId="{E4B169EC-506F-4F4B-B9E4-A35805F9D557}" destId="{CA9BD225-F453-4956-A403-4D367EC897E9}" srcOrd="1" destOrd="0" presId="urn:microsoft.com/office/officeart/2005/8/layout/process5"/>
    <dgm:cxn modelId="{17AF7671-DFC5-47C4-9C49-C748D7D59C9C}" type="presParOf" srcId="{CA9BD225-F453-4956-A403-4D367EC897E9}" destId="{7FB62116-D629-4DAE-AB4E-04593959DABC}" srcOrd="0" destOrd="0" presId="urn:microsoft.com/office/officeart/2005/8/layout/process5"/>
    <dgm:cxn modelId="{6E94E96F-DEF1-40A6-BCD6-42F7B96794DB}" type="presParOf" srcId="{E4B169EC-506F-4F4B-B9E4-A35805F9D557}" destId="{A2AF5E2A-8C92-4EC5-BFAF-382270F34F4C}" srcOrd="2" destOrd="0" presId="urn:microsoft.com/office/officeart/2005/8/layout/process5"/>
    <dgm:cxn modelId="{687AB0A4-137C-41D3-A4D7-499C9CCC879C}" type="presParOf" srcId="{E4B169EC-506F-4F4B-B9E4-A35805F9D557}" destId="{4209F077-E00F-4C5D-AF63-AF78FA8703E9}" srcOrd="3" destOrd="0" presId="urn:microsoft.com/office/officeart/2005/8/layout/process5"/>
    <dgm:cxn modelId="{2A35F098-43B1-41CC-9015-9548521BE25D}" type="presParOf" srcId="{4209F077-E00F-4C5D-AF63-AF78FA8703E9}" destId="{9AE7AA38-D1B9-4BC1-9278-DDCB57EFC541}" srcOrd="0" destOrd="0" presId="urn:microsoft.com/office/officeart/2005/8/layout/process5"/>
    <dgm:cxn modelId="{0D383EE3-F8E1-413B-BC90-EC6A2CF54458}" type="presParOf" srcId="{E4B169EC-506F-4F4B-B9E4-A35805F9D557}" destId="{1C9F5636-2D01-405C-9E72-2354DD0B84F8}" srcOrd="4" destOrd="0" presId="urn:microsoft.com/office/officeart/2005/8/layout/process5"/>
    <dgm:cxn modelId="{A7DCEFD2-0A23-40B5-AD8E-D4D7D8E7CEC9}" type="presParOf" srcId="{E4B169EC-506F-4F4B-B9E4-A35805F9D557}" destId="{3F2DBFDA-AB9B-49A8-AA5B-1F3BE737C736}" srcOrd="5" destOrd="0" presId="urn:microsoft.com/office/officeart/2005/8/layout/process5"/>
    <dgm:cxn modelId="{784EC7D6-4A1F-49D1-B75F-7622620B86AA}" type="presParOf" srcId="{3F2DBFDA-AB9B-49A8-AA5B-1F3BE737C736}" destId="{FADEDB17-C694-42D7-903D-59DAD8AA1A38}" srcOrd="0" destOrd="0" presId="urn:microsoft.com/office/officeart/2005/8/layout/process5"/>
    <dgm:cxn modelId="{0C6B90CE-A329-4C98-B51D-997E7F765735}" type="presParOf" srcId="{E4B169EC-506F-4F4B-B9E4-A35805F9D557}" destId="{B93D3B76-1539-4F35-908D-287058312EF0}" srcOrd="6" destOrd="0" presId="urn:microsoft.com/office/officeart/2005/8/layout/process5"/>
    <dgm:cxn modelId="{3E1856DE-FB77-4FD8-8CFB-4BCB9BC394AA}" type="presParOf" srcId="{E4B169EC-506F-4F4B-B9E4-A35805F9D557}" destId="{7DBB8525-893D-4346-A76B-85D395672AD5}" srcOrd="7" destOrd="0" presId="urn:microsoft.com/office/officeart/2005/8/layout/process5"/>
    <dgm:cxn modelId="{9B2C9154-69A0-413A-B1BB-3746983D3D24}" type="presParOf" srcId="{7DBB8525-893D-4346-A76B-85D395672AD5}" destId="{3ACE0A95-CF63-48B2-88E8-AD34F9A7D3A7}" srcOrd="0" destOrd="0" presId="urn:microsoft.com/office/officeart/2005/8/layout/process5"/>
    <dgm:cxn modelId="{750C29B6-8FE2-4717-B347-88ABEFF32643}" type="presParOf" srcId="{E4B169EC-506F-4F4B-B9E4-A35805F9D557}" destId="{4E63358C-3FBF-4630-B471-95D96936A628}"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9EE9FB-74E6-4098-A8B2-B894D4CA52E1}" type="doc">
      <dgm:prSet loTypeId="urn:microsoft.com/office/officeart/2005/8/layout/process5" loCatId="process" qsTypeId="urn:microsoft.com/office/officeart/2005/8/quickstyle/3d1" qsCatId="3D" csTypeId="urn:microsoft.com/office/officeart/2005/8/colors/accent1_2" csCatId="accent1" phldr="1"/>
      <dgm:spPr/>
      <dgm:t>
        <a:bodyPr/>
        <a:lstStyle/>
        <a:p>
          <a:endParaRPr lang="ne-NP"/>
        </a:p>
      </dgm:t>
    </dgm:pt>
    <dgm:pt modelId="{D55BD725-30A5-47D2-8706-FE96AF9D7561}">
      <dgm:prSet phldrT="[Text]"/>
      <dgm:spPr/>
      <dgm:t>
        <a:bodyPr/>
        <a:lstStyle/>
        <a:p>
          <a:r>
            <a:rPr lang="en-US" dirty="0" smtClean="0"/>
            <a:t>Generation of vertex array</a:t>
          </a:r>
          <a:endParaRPr lang="ne-NP" dirty="0"/>
        </a:p>
      </dgm:t>
    </dgm:pt>
    <dgm:pt modelId="{4DAAA8F3-211A-48BB-BF1F-0AAE71FC58E1}" type="parTrans" cxnId="{5D66131E-9A5A-42DB-8526-5A4CEAB53258}">
      <dgm:prSet/>
      <dgm:spPr/>
      <dgm:t>
        <a:bodyPr/>
        <a:lstStyle/>
        <a:p>
          <a:endParaRPr lang="ne-NP"/>
        </a:p>
      </dgm:t>
    </dgm:pt>
    <dgm:pt modelId="{04778EEB-B1B4-49FD-A5D3-92AE97C53446}" type="sibTrans" cxnId="{5D66131E-9A5A-42DB-8526-5A4CEAB53258}">
      <dgm:prSet/>
      <dgm:spPr/>
      <dgm:t>
        <a:bodyPr/>
        <a:lstStyle/>
        <a:p>
          <a:endParaRPr lang="ne-NP"/>
        </a:p>
      </dgm:t>
    </dgm:pt>
    <dgm:pt modelId="{A72A4B4D-A5DD-4B52-96E5-FDC7A6403030}">
      <dgm:prSet phldrT="[Text]"/>
      <dgm:spPr/>
      <dgm:t>
        <a:bodyPr/>
        <a:lstStyle/>
        <a:p>
          <a:r>
            <a:rPr lang="en-US" dirty="0" smtClean="0"/>
            <a:t>Color Evaluation</a:t>
          </a:r>
          <a:endParaRPr lang="ne-NP" dirty="0"/>
        </a:p>
      </dgm:t>
    </dgm:pt>
    <dgm:pt modelId="{40061CC6-49F2-4229-AAFB-876C3B85AC47}" type="parTrans" cxnId="{1543FF94-CFB4-4CB4-A3AB-EC2778B001AA}">
      <dgm:prSet/>
      <dgm:spPr/>
      <dgm:t>
        <a:bodyPr/>
        <a:lstStyle/>
        <a:p>
          <a:endParaRPr lang="ne-NP"/>
        </a:p>
      </dgm:t>
    </dgm:pt>
    <dgm:pt modelId="{2B3BE45A-06CC-4C7F-8A88-E442EB814B5F}" type="sibTrans" cxnId="{1543FF94-CFB4-4CB4-A3AB-EC2778B001AA}">
      <dgm:prSet/>
      <dgm:spPr/>
      <dgm:t>
        <a:bodyPr/>
        <a:lstStyle/>
        <a:p>
          <a:endParaRPr lang="ne-NP"/>
        </a:p>
      </dgm:t>
    </dgm:pt>
    <dgm:pt modelId="{D45EB58B-9C92-4770-A643-3FB296035A11}">
      <dgm:prSet phldrT="[Text]"/>
      <dgm:spPr/>
      <dgm:t>
        <a:bodyPr/>
        <a:lstStyle/>
        <a:p>
          <a:r>
            <a:rPr lang="en-US" dirty="0" smtClean="0"/>
            <a:t>Viewing Transformation</a:t>
          </a:r>
          <a:endParaRPr lang="ne-NP" dirty="0"/>
        </a:p>
      </dgm:t>
    </dgm:pt>
    <dgm:pt modelId="{944E2AC7-512F-48C6-965F-B84A07094D5F}" type="parTrans" cxnId="{0E0AFBB9-455F-49A0-80DF-623A58C46208}">
      <dgm:prSet/>
      <dgm:spPr/>
      <dgm:t>
        <a:bodyPr/>
        <a:lstStyle/>
        <a:p>
          <a:endParaRPr lang="ne-NP"/>
        </a:p>
      </dgm:t>
    </dgm:pt>
    <dgm:pt modelId="{72EB5CFE-6506-4F13-81DD-B028C38D2287}" type="sibTrans" cxnId="{0E0AFBB9-455F-49A0-80DF-623A58C46208}">
      <dgm:prSet/>
      <dgm:spPr/>
      <dgm:t>
        <a:bodyPr/>
        <a:lstStyle/>
        <a:p>
          <a:endParaRPr lang="ne-NP"/>
        </a:p>
      </dgm:t>
    </dgm:pt>
    <dgm:pt modelId="{679AE251-3341-444D-871E-7D1462379E35}">
      <dgm:prSet phldrT="[Text]"/>
      <dgm:spPr/>
      <dgm:t>
        <a:bodyPr/>
        <a:lstStyle/>
        <a:p>
          <a:r>
            <a:rPr lang="en-US" dirty="0" smtClean="0"/>
            <a:t>Vertex plotting</a:t>
          </a:r>
          <a:endParaRPr lang="ne-NP" dirty="0"/>
        </a:p>
      </dgm:t>
    </dgm:pt>
    <dgm:pt modelId="{AC3E4876-E385-47F6-8CE2-321B12FC1703}" type="parTrans" cxnId="{FD7E6DA0-80F7-4973-9E26-59403D559C76}">
      <dgm:prSet/>
      <dgm:spPr/>
      <dgm:t>
        <a:bodyPr/>
        <a:lstStyle/>
        <a:p>
          <a:endParaRPr lang="ne-NP"/>
        </a:p>
      </dgm:t>
    </dgm:pt>
    <dgm:pt modelId="{4F72A104-40DE-4530-85B5-C9E05F6DB9CB}" type="sibTrans" cxnId="{FD7E6DA0-80F7-4973-9E26-59403D559C76}">
      <dgm:prSet/>
      <dgm:spPr/>
      <dgm:t>
        <a:bodyPr/>
        <a:lstStyle/>
        <a:p>
          <a:endParaRPr lang="ne-NP"/>
        </a:p>
      </dgm:t>
    </dgm:pt>
    <dgm:pt modelId="{FDFA5553-2534-4D54-ADAB-D13809B9BB54}">
      <dgm:prSet phldrT="[Text]"/>
      <dgm:spPr/>
      <dgm:t>
        <a:bodyPr/>
        <a:lstStyle/>
        <a:p>
          <a:r>
            <a:rPr lang="en-US" dirty="0" smtClean="0"/>
            <a:t>Wireframe Generation</a:t>
          </a:r>
          <a:endParaRPr lang="ne-NP" dirty="0"/>
        </a:p>
      </dgm:t>
    </dgm:pt>
    <dgm:pt modelId="{8302F2F5-AA0D-4BCD-A720-46525632D04E}" type="parTrans" cxnId="{E23817E1-0F75-4A98-8FBD-3A9444AF795E}">
      <dgm:prSet/>
      <dgm:spPr/>
      <dgm:t>
        <a:bodyPr/>
        <a:lstStyle/>
        <a:p>
          <a:endParaRPr lang="ne-NP"/>
        </a:p>
      </dgm:t>
    </dgm:pt>
    <dgm:pt modelId="{18B2CD8F-C2CD-4DE4-837F-BF747DDC336E}" type="sibTrans" cxnId="{E23817E1-0F75-4A98-8FBD-3A9444AF795E}">
      <dgm:prSet/>
      <dgm:spPr/>
      <dgm:t>
        <a:bodyPr/>
        <a:lstStyle/>
        <a:p>
          <a:endParaRPr lang="ne-NP"/>
        </a:p>
      </dgm:t>
    </dgm:pt>
    <dgm:pt modelId="{DE387AC5-4217-4DA6-898B-89F9E158DE9B}">
      <dgm:prSet phldrT="[Text]"/>
      <dgm:spPr/>
      <dgm:t>
        <a:bodyPr/>
        <a:lstStyle/>
        <a:p>
          <a:r>
            <a:rPr lang="en-US" dirty="0" smtClean="0"/>
            <a:t>Shading</a:t>
          </a:r>
          <a:endParaRPr lang="ne-NP" dirty="0"/>
        </a:p>
      </dgm:t>
    </dgm:pt>
    <dgm:pt modelId="{EF07770E-72E5-4FDA-9F60-61867F4673AD}" type="parTrans" cxnId="{2F210769-3069-4BF0-B740-58E88EB1A00E}">
      <dgm:prSet/>
      <dgm:spPr/>
      <dgm:t>
        <a:bodyPr/>
        <a:lstStyle/>
        <a:p>
          <a:endParaRPr lang="ne-NP"/>
        </a:p>
      </dgm:t>
    </dgm:pt>
    <dgm:pt modelId="{0A2E7EDC-AF97-4027-9D46-A1205AD57A49}" type="sibTrans" cxnId="{2F210769-3069-4BF0-B740-58E88EB1A00E}">
      <dgm:prSet/>
      <dgm:spPr/>
      <dgm:t>
        <a:bodyPr/>
        <a:lstStyle/>
        <a:p>
          <a:endParaRPr lang="ne-NP"/>
        </a:p>
      </dgm:t>
    </dgm:pt>
    <dgm:pt modelId="{0A892E31-DB7B-42D2-AB7A-0ABE8385498D}">
      <dgm:prSet phldrT="[Text]"/>
      <dgm:spPr/>
      <dgm:t>
        <a:bodyPr/>
        <a:lstStyle/>
        <a:p>
          <a:r>
            <a:rPr lang="en-US" dirty="0" smtClean="0"/>
            <a:t>Solid frame Rendering</a:t>
          </a:r>
          <a:endParaRPr lang="ne-NP" dirty="0"/>
        </a:p>
      </dgm:t>
    </dgm:pt>
    <dgm:pt modelId="{ED7DBF13-FDB5-44FB-B3AE-57059BEF247C}" type="parTrans" cxnId="{9AA46552-C579-4E43-8EB8-8DDDEA1A96E8}">
      <dgm:prSet/>
      <dgm:spPr/>
      <dgm:t>
        <a:bodyPr/>
        <a:lstStyle/>
        <a:p>
          <a:endParaRPr lang="ne-NP"/>
        </a:p>
      </dgm:t>
    </dgm:pt>
    <dgm:pt modelId="{6C20AFA4-A5AE-40AF-B20F-B545E1CD6435}" type="sibTrans" cxnId="{9AA46552-C579-4E43-8EB8-8DDDEA1A96E8}">
      <dgm:prSet/>
      <dgm:spPr/>
      <dgm:t>
        <a:bodyPr/>
        <a:lstStyle/>
        <a:p>
          <a:endParaRPr lang="ne-NP"/>
        </a:p>
      </dgm:t>
    </dgm:pt>
    <dgm:pt modelId="{3E01010A-7BEE-4AB0-9FDA-61F808913E8F}">
      <dgm:prSet phldrT="[Text]"/>
      <dgm:spPr/>
      <dgm:t>
        <a:bodyPr/>
        <a:lstStyle/>
        <a:p>
          <a:r>
            <a:rPr lang="en-US" dirty="0" smtClean="0"/>
            <a:t>Parsing</a:t>
          </a:r>
          <a:endParaRPr lang="ne-NP" dirty="0"/>
        </a:p>
      </dgm:t>
    </dgm:pt>
    <dgm:pt modelId="{D8E7F767-91CE-42AA-991A-E23FEFBD8847}" type="parTrans" cxnId="{F65976B9-424E-47ED-8EE5-406A2A8685FD}">
      <dgm:prSet/>
      <dgm:spPr/>
      <dgm:t>
        <a:bodyPr/>
        <a:lstStyle/>
        <a:p>
          <a:endParaRPr lang="ne-NP"/>
        </a:p>
      </dgm:t>
    </dgm:pt>
    <dgm:pt modelId="{26E80964-FC3D-4D57-B423-44A513CC262A}" type="sibTrans" cxnId="{F65976B9-424E-47ED-8EE5-406A2A8685FD}">
      <dgm:prSet/>
      <dgm:spPr/>
      <dgm:t>
        <a:bodyPr/>
        <a:lstStyle/>
        <a:p>
          <a:endParaRPr lang="ne-NP"/>
        </a:p>
      </dgm:t>
    </dgm:pt>
    <dgm:pt modelId="{05D71EDC-90A4-4A4F-9419-26F0200787A2}">
      <dgm:prSet/>
      <dgm:spPr/>
      <dgm:t>
        <a:bodyPr/>
        <a:lstStyle/>
        <a:p>
          <a:r>
            <a:rPr lang="en-US" dirty="0" smtClean="0"/>
            <a:t>User Interface Actions</a:t>
          </a:r>
          <a:endParaRPr lang="ne-NP" dirty="0"/>
        </a:p>
      </dgm:t>
    </dgm:pt>
    <dgm:pt modelId="{F6D61868-8BDC-4B29-A111-A33FD228B685}" type="parTrans" cxnId="{A7219186-5909-433F-89DF-28C0AD6B59D3}">
      <dgm:prSet/>
      <dgm:spPr/>
      <dgm:t>
        <a:bodyPr/>
        <a:lstStyle/>
        <a:p>
          <a:endParaRPr lang="ne-NP"/>
        </a:p>
      </dgm:t>
    </dgm:pt>
    <dgm:pt modelId="{C7FD5596-357E-473F-953A-8F63BC8591B8}" type="sibTrans" cxnId="{A7219186-5909-433F-89DF-28C0AD6B59D3}">
      <dgm:prSet/>
      <dgm:spPr/>
      <dgm:t>
        <a:bodyPr/>
        <a:lstStyle/>
        <a:p>
          <a:endParaRPr lang="ne-NP"/>
        </a:p>
      </dgm:t>
    </dgm:pt>
    <dgm:pt modelId="{7C4A9D08-25C1-473C-9142-D928BA9DB03B}">
      <dgm:prSet phldrT="[Text]"/>
      <dgm:spPr/>
      <dgm:t>
        <a:bodyPr/>
        <a:lstStyle/>
        <a:p>
          <a:r>
            <a:rPr lang="en-US" dirty="0" smtClean="0"/>
            <a:t>Hidden Surface Removal</a:t>
          </a:r>
          <a:endParaRPr lang="ne-NP" dirty="0"/>
        </a:p>
      </dgm:t>
    </dgm:pt>
    <dgm:pt modelId="{14AD7975-DF44-4932-9F7C-F8367858C150}" type="parTrans" cxnId="{B6FB06AC-662A-46C2-B5C4-4DC99A142882}">
      <dgm:prSet/>
      <dgm:spPr/>
      <dgm:t>
        <a:bodyPr/>
        <a:lstStyle/>
        <a:p>
          <a:endParaRPr lang="ne-NP"/>
        </a:p>
      </dgm:t>
    </dgm:pt>
    <dgm:pt modelId="{9AFCBB32-D6B1-49B6-967B-4035EB56730B}" type="sibTrans" cxnId="{B6FB06AC-662A-46C2-B5C4-4DC99A142882}">
      <dgm:prSet/>
      <dgm:spPr/>
      <dgm:t>
        <a:bodyPr/>
        <a:lstStyle/>
        <a:p>
          <a:endParaRPr lang="ne-NP"/>
        </a:p>
      </dgm:t>
    </dgm:pt>
    <dgm:pt modelId="{37D48120-5895-4CA1-98AD-E30FBEAEDDE4}" type="pres">
      <dgm:prSet presAssocID="{299EE9FB-74E6-4098-A8B2-B894D4CA52E1}" presName="diagram" presStyleCnt="0">
        <dgm:presLayoutVars>
          <dgm:dir/>
          <dgm:resizeHandles val="exact"/>
        </dgm:presLayoutVars>
      </dgm:prSet>
      <dgm:spPr/>
      <dgm:t>
        <a:bodyPr/>
        <a:lstStyle/>
        <a:p>
          <a:endParaRPr lang="ne-NP"/>
        </a:p>
      </dgm:t>
    </dgm:pt>
    <dgm:pt modelId="{CB67E03E-8138-45C6-AEA0-5942C2680408}" type="pres">
      <dgm:prSet presAssocID="{3E01010A-7BEE-4AB0-9FDA-61F808913E8F}" presName="node" presStyleLbl="node1" presStyleIdx="0" presStyleCnt="10">
        <dgm:presLayoutVars>
          <dgm:bulletEnabled val="1"/>
        </dgm:presLayoutVars>
      </dgm:prSet>
      <dgm:spPr/>
      <dgm:t>
        <a:bodyPr/>
        <a:lstStyle/>
        <a:p>
          <a:endParaRPr lang="ne-NP"/>
        </a:p>
      </dgm:t>
    </dgm:pt>
    <dgm:pt modelId="{D24D8490-9CB8-4AB0-8E92-88786C75E1C4}" type="pres">
      <dgm:prSet presAssocID="{26E80964-FC3D-4D57-B423-44A513CC262A}" presName="sibTrans" presStyleLbl="sibTrans2D1" presStyleIdx="0" presStyleCnt="9"/>
      <dgm:spPr/>
      <dgm:t>
        <a:bodyPr/>
        <a:lstStyle/>
        <a:p>
          <a:endParaRPr lang="ne-NP"/>
        </a:p>
      </dgm:t>
    </dgm:pt>
    <dgm:pt modelId="{AEB518DC-6FCE-4543-8F2F-F4817FAE31A7}" type="pres">
      <dgm:prSet presAssocID="{26E80964-FC3D-4D57-B423-44A513CC262A}" presName="connectorText" presStyleLbl="sibTrans2D1" presStyleIdx="0" presStyleCnt="9"/>
      <dgm:spPr/>
      <dgm:t>
        <a:bodyPr/>
        <a:lstStyle/>
        <a:p>
          <a:endParaRPr lang="ne-NP"/>
        </a:p>
      </dgm:t>
    </dgm:pt>
    <dgm:pt modelId="{A3A6410D-0D07-4E97-A064-A6354384851E}" type="pres">
      <dgm:prSet presAssocID="{D55BD725-30A5-47D2-8706-FE96AF9D7561}" presName="node" presStyleLbl="node1" presStyleIdx="1" presStyleCnt="10">
        <dgm:presLayoutVars>
          <dgm:bulletEnabled val="1"/>
        </dgm:presLayoutVars>
      </dgm:prSet>
      <dgm:spPr/>
      <dgm:t>
        <a:bodyPr/>
        <a:lstStyle/>
        <a:p>
          <a:endParaRPr lang="ne-NP"/>
        </a:p>
      </dgm:t>
    </dgm:pt>
    <dgm:pt modelId="{90948B5D-358B-4358-959E-047313E31564}" type="pres">
      <dgm:prSet presAssocID="{04778EEB-B1B4-49FD-A5D3-92AE97C53446}" presName="sibTrans" presStyleLbl="sibTrans2D1" presStyleIdx="1" presStyleCnt="9"/>
      <dgm:spPr/>
      <dgm:t>
        <a:bodyPr/>
        <a:lstStyle/>
        <a:p>
          <a:endParaRPr lang="ne-NP"/>
        </a:p>
      </dgm:t>
    </dgm:pt>
    <dgm:pt modelId="{18C06B0E-862A-4D50-8702-D46D44E62F44}" type="pres">
      <dgm:prSet presAssocID="{04778EEB-B1B4-49FD-A5D3-92AE97C53446}" presName="connectorText" presStyleLbl="sibTrans2D1" presStyleIdx="1" presStyleCnt="9"/>
      <dgm:spPr/>
      <dgm:t>
        <a:bodyPr/>
        <a:lstStyle/>
        <a:p>
          <a:endParaRPr lang="ne-NP"/>
        </a:p>
      </dgm:t>
    </dgm:pt>
    <dgm:pt modelId="{4B90DF1B-6EE1-4D0A-AF9E-2DDE662F3523}" type="pres">
      <dgm:prSet presAssocID="{A72A4B4D-A5DD-4B52-96E5-FDC7A6403030}" presName="node" presStyleLbl="node1" presStyleIdx="2" presStyleCnt="10">
        <dgm:presLayoutVars>
          <dgm:bulletEnabled val="1"/>
        </dgm:presLayoutVars>
      </dgm:prSet>
      <dgm:spPr/>
      <dgm:t>
        <a:bodyPr/>
        <a:lstStyle/>
        <a:p>
          <a:endParaRPr lang="ne-NP"/>
        </a:p>
      </dgm:t>
    </dgm:pt>
    <dgm:pt modelId="{B3862B40-F56C-4983-A1AB-4DA91C306760}" type="pres">
      <dgm:prSet presAssocID="{2B3BE45A-06CC-4C7F-8A88-E442EB814B5F}" presName="sibTrans" presStyleLbl="sibTrans2D1" presStyleIdx="2" presStyleCnt="9"/>
      <dgm:spPr/>
      <dgm:t>
        <a:bodyPr/>
        <a:lstStyle/>
        <a:p>
          <a:endParaRPr lang="ne-NP"/>
        </a:p>
      </dgm:t>
    </dgm:pt>
    <dgm:pt modelId="{F0F0A32C-B366-4D2A-9137-41152BD541BD}" type="pres">
      <dgm:prSet presAssocID="{2B3BE45A-06CC-4C7F-8A88-E442EB814B5F}" presName="connectorText" presStyleLbl="sibTrans2D1" presStyleIdx="2" presStyleCnt="9"/>
      <dgm:spPr/>
      <dgm:t>
        <a:bodyPr/>
        <a:lstStyle/>
        <a:p>
          <a:endParaRPr lang="ne-NP"/>
        </a:p>
      </dgm:t>
    </dgm:pt>
    <dgm:pt modelId="{5F2A932C-F733-4FB2-A6FB-EC6C7E6369EA}" type="pres">
      <dgm:prSet presAssocID="{D45EB58B-9C92-4770-A643-3FB296035A11}" presName="node" presStyleLbl="node1" presStyleIdx="3" presStyleCnt="10">
        <dgm:presLayoutVars>
          <dgm:bulletEnabled val="1"/>
        </dgm:presLayoutVars>
      </dgm:prSet>
      <dgm:spPr/>
      <dgm:t>
        <a:bodyPr/>
        <a:lstStyle/>
        <a:p>
          <a:endParaRPr lang="ne-NP"/>
        </a:p>
      </dgm:t>
    </dgm:pt>
    <dgm:pt modelId="{CAEFE243-F2F4-4084-BA4D-979C2F11AC01}" type="pres">
      <dgm:prSet presAssocID="{72EB5CFE-6506-4F13-81DD-B028C38D2287}" presName="sibTrans" presStyleLbl="sibTrans2D1" presStyleIdx="3" presStyleCnt="9"/>
      <dgm:spPr/>
      <dgm:t>
        <a:bodyPr/>
        <a:lstStyle/>
        <a:p>
          <a:endParaRPr lang="ne-NP"/>
        </a:p>
      </dgm:t>
    </dgm:pt>
    <dgm:pt modelId="{94C55407-44B9-4C97-9F52-7B83752FBE50}" type="pres">
      <dgm:prSet presAssocID="{72EB5CFE-6506-4F13-81DD-B028C38D2287}" presName="connectorText" presStyleLbl="sibTrans2D1" presStyleIdx="3" presStyleCnt="9"/>
      <dgm:spPr/>
      <dgm:t>
        <a:bodyPr/>
        <a:lstStyle/>
        <a:p>
          <a:endParaRPr lang="ne-NP"/>
        </a:p>
      </dgm:t>
    </dgm:pt>
    <dgm:pt modelId="{6BF139BA-A12F-4662-B979-530F1AA682D6}" type="pres">
      <dgm:prSet presAssocID="{679AE251-3341-444D-871E-7D1462379E35}" presName="node" presStyleLbl="node1" presStyleIdx="4" presStyleCnt="10">
        <dgm:presLayoutVars>
          <dgm:bulletEnabled val="1"/>
        </dgm:presLayoutVars>
      </dgm:prSet>
      <dgm:spPr/>
      <dgm:t>
        <a:bodyPr/>
        <a:lstStyle/>
        <a:p>
          <a:endParaRPr lang="ne-NP"/>
        </a:p>
      </dgm:t>
    </dgm:pt>
    <dgm:pt modelId="{79E63F6D-3509-4197-8753-40F215C2F2A3}" type="pres">
      <dgm:prSet presAssocID="{4F72A104-40DE-4530-85B5-C9E05F6DB9CB}" presName="sibTrans" presStyleLbl="sibTrans2D1" presStyleIdx="4" presStyleCnt="9"/>
      <dgm:spPr/>
      <dgm:t>
        <a:bodyPr/>
        <a:lstStyle/>
        <a:p>
          <a:endParaRPr lang="ne-NP"/>
        </a:p>
      </dgm:t>
    </dgm:pt>
    <dgm:pt modelId="{C96F9E4C-D051-4964-9B16-DF619451D87C}" type="pres">
      <dgm:prSet presAssocID="{4F72A104-40DE-4530-85B5-C9E05F6DB9CB}" presName="connectorText" presStyleLbl="sibTrans2D1" presStyleIdx="4" presStyleCnt="9"/>
      <dgm:spPr/>
      <dgm:t>
        <a:bodyPr/>
        <a:lstStyle/>
        <a:p>
          <a:endParaRPr lang="ne-NP"/>
        </a:p>
      </dgm:t>
    </dgm:pt>
    <dgm:pt modelId="{45386860-94B1-431C-BB13-1134FB8BA5AD}" type="pres">
      <dgm:prSet presAssocID="{FDFA5553-2534-4D54-ADAB-D13809B9BB54}" presName="node" presStyleLbl="node1" presStyleIdx="5" presStyleCnt="10">
        <dgm:presLayoutVars>
          <dgm:bulletEnabled val="1"/>
        </dgm:presLayoutVars>
      </dgm:prSet>
      <dgm:spPr/>
      <dgm:t>
        <a:bodyPr/>
        <a:lstStyle/>
        <a:p>
          <a:endParaRPr lang="ne-NP"/>
        </a:p>
      </dgm:t>
    </dgm:pt>
    <dgm:pt modelId="{BA82D454-4B73-4D14-AAC2-4D842C8A1B6C}" type="pres">
      <dgm:prSet presAssocID="{18B2CD8F-C2CD-4DE4-837F-BF747DDC336E}" presName="sibTrans" presStyleLbl="sibTrans2D1" presStyleIdx="5" presStyleCnt="9"/>
      <dgm:spPr/>
      <dgm:t>
        <a:bodyPr/>
        <a:lstStyle/>
        <a:p>
          <a:endParaRPr lang="ne-NP"/>
        </a:p>
      </dgm:t>
    </dgm:pt>
    <dgm:pt modelId="{0C7FA915-B9A3-4620-84BF-9C14AB9A8E74}" type="pres">
      <dgm:prSet presAssocID="{18B2CD8F-C2CD-4DE4-837F-BF747DDC336E}" presName="connectorText" presStyleLbl="sibTrans2D1" presStyleIdx="5" presStyleCnt="9"/>
      <dgm:spPr/>
      <dgm:t>
        <a:bodyPr/>
        <a:lstStyle/>
        <a:p>
          <a:endParaRPr lang="ne-NP"/>
        </a:p>
      </dgm:t>
    </dgm:pt>
    <dgm:pt modelId="{58EB2D7A-612F-4C05-AFF8-C10BB69572B0}" type="pres">
      <dgm:prSet presAssocID="{DE387AC5-4217-4DA6-898B-89F9E158DE9B}" presName="node" presStyleLbl="node1" presStyleIdx="6" presStyleCnt="10">
        <dgm:presLayoutVars>
          <dgm:bulletEnabled val="1"/>
        </dgm:presLayoutVars>
      </dgm:prSet>
      <dgm:spPr/>
      <dgm:t>
        <a:bodyPr/>
        <a:lstStyle/>
        <a:p>
          <a:endParaRPr lang="ne-NP"/>
        </a:p>
      </dgm:t>
    </dgm:pt>
    <dgm:pt modelId="{0C597297-1E11-44BD-8433-7046D6BD0EFB}" type="pres">
      <dgm:prSet presAssocID="{0A2E7EDC-AF97-4027-9D46-A1205AD57A49}" presName="sibTrans" presStyleLbl="sibTrans2D1" presStyleIdx="6" presStyleCnt="9"/>
      <dgm:spPr/>
      <dgm:t>
        <a:bodyPr/>
        <a:lstStyle/>
        <a:p>
          <a:endParaRPr lang="ne-NP"/>
        </a:p>
      </dgm:t>
    </dgm:pt>
    <dgm:pt modelId="{D61F0DA4-0D10-47FD-A663-5BC9BF232F43}" type="pres">
      <dgm:prSet presAssocID="{0A2E7EDC-AF97-4027-9D46-A1205AD57A49}" presName="connectorText" presStyleLbl="sibTrans2D1" presStyleIdx="6" presStyleCnt="9"/>
      <dgm:spPr/>
      <dgm:t>
        <a:bodyPr/>
        <a:lstStyle/>
        <a:p>
          <a:endParaRPr lang="ne-NP"/>
        </a:p>
      </dgm:t>
    </dgm:pt>
    <dgm:pt modelId="{0F70D64A-3057-4F36-B062-68A350C5741E}" type="pres">
      <dgm:prSet presAssocID="{7C4A9D08-25C1-473C-9142-D928BA9DB03B}" presName="node" presStyleLbl="node1" presStyleIdx="7" presStyleCnt="10">
        <dgm:presLayoutVars>
          <dgm:bulletEnabled val="1"/>
        </dgm:presLayoutVars>
      </dgm:prSet>
      <dgm:spPr/>
      <dgm:t>
        <a:bodyPr/>
        <a:lstStyle/>
        <a:p>
          <a:endParaRPr lang="ne-NP"/>
        </a:p>
      </dgm:t>
    </dgm:pt>
    <dgm:pt modelId="{27B55044-9419-4C54-904B-19DFDAF2215D}" type="pres">
      <dgm:prSet presAssocID="{9AFCBB32-D6B1-49B6-967B-4035EB56730B}" presName="sibTrans" presStyleLbl="sibTrans2D1" presStyleIdx="7" presStyleCnt="9"/>
      <dgm:spPr/>
      <dgm:t>
        <a:bodyPr/>
        <a:lstStyle/>
        <a:p>
          <a:endParaRPr lang="ne-NP"/>
        </a:p>
      </dgm:t>
    </dgm:pt>
    <dgm:pt modelId="{2BD324F9-615E-439B-97C4-7F396EFA80B6}" type="pres">
      <dgm:prSet presAssocID="{9AFCBB32-D6B1-49B6-967B-4035EB56730B}" presName="connectorText" presStyleLbl="sibTrans2D1" presStyleIdx="7" presStyleCnt="9"/>
      <dgm:spPr/>
      <dgm:t>
        <a:bodyPr/>
        <a:lstStyle/>
        <a:p>
          <a:endParaRPr lang="ne-NP"/>
        </a:p>
      </dgm:t>
    </dgm:pt>
    <dgm:pt modelId="{6A3EC673-328F-4ED4-9DAB-37C6A4EEB190}" type="pres">
      <dgm:prSet presAssocID="{0A892E31-DB7B-42D2-AB7A-0ABE8385498D}" presName="node" presStyleLbl="node1" presStyleIdx="8" presStyleCnt="10">
        <dgm:presLayoutVars>
          <dgm:bulletEnabled val="1"/>
        </dgm:presLayoutVars>
      </dgm:prSet>
      <dgm:spPr/>
      <dgm:t>
        <a:bodyPr/>
        <a:lstStyle/>
        <a:p>
          <a:endParaRPr lang="ne-NP"/>
        </a:p>
      </dgm:t>
    </dgm:pt>
    <dgm:pt modelId="{5446E282-4566-44D8-9EFD-55686D5DA487}" type="pres">
      <dgm:prSet presAssocID="{6C20AFA4-A5AE-40AF-B20F-B545E1CD6435}" presName="sibTrans" presStyleLbl="sibTrans2D1" presStyleIdx="8" presStyleCnt="9"/>
      <dgm:spPr/>
      <dgm:t>
        <a:bodyPr/>
        <a:lstStyle/>
        <a:p>
          <a:endParaRPr lang="ne-NP"/>
        </a:p>
      </dgm:t>
    </dgm:pt>
    <dgm:pt modelId="{1891410C-29E6-4F9A-8D1E-27712A23925E}" type="pres">
      <dgm:prSet presAssocID="{6C20AFA4-A5AE-40AF-B20F-B545E1CD6435}" presName="connectorText" presStyleLbl="sibTrans2D1" presStyleIdx="8" presStyleCnt="9"/>
      <dgm:spPr/>
      <dgm:t>
        <a:bodyPr/>
        <a:lstStyle/>
        <a:p>
          <a:endParaRPr lang="ne-NP"/>
        </a:p>
      </dgm:t>
    </dgm:pt>
    <dgm:pt modelId="{694337AB-BE8C-452F-8077-74F596EE3CDE}" type="pres">
      <dgm:prSet presAssocID="{05D71EDC-90A4-4A4F-9419-26F0200787A2}" presName="node" presStyleLbl="node1" presStyleIdx="9" presStyleCnt="10">
        <dgm:presLayoutVars>
          <dgm:bulletEnabled val="1"/>
        </dgm:presLayoutVars>
      </dgm:prSet>
      <dgm:spPr/>
      <dgm:t>
        <a:bodyPr/>
        <a:lstStyle/>
        <a:p>
          <a:endParaRPr lang="ne-NP"/>
        </a:p>
      </dgm:t>
    </dgm:pt>
  </dgm:ptLst>
  <dgm:cxnLst>
    <dgm:cxn modelId="{EC6A05B3-47D5-4609-A2EA-65E0BD30E3B0}" type="presOf" srcId="{0A2E7EDC-AF97-4027-9D46-A1205AD57A49}" destId="{0C597297-1E11-44BD-8433-7046D6BD0EFB}" srcOrd="0" destOrd="0" presId="urn:microsoft.com/office/officeart/2005/8/layout/process5"/>
    <dgm:cxn modelId="{AD04912D-DEA4-4163-9C58-D4705172221B}" type="presOf" srcId="{FDFA5553-2534-4D54-ADAB-D13809B9BB54}" destId="{45386860-94B1-431C-BB13-1134FB8BA5AD}" srcOrd="0" destOrd="0" presId="urn:microsoft.com/office/officeart/2005/8/layout/process5"/>
    <dgm:cxn modelId="{386E4D41-8DAF-48FD-88C1-5DEFF80E5DFB}" type="presOf" srcId="{D55BD725-30A5-47D2-8706-FE96AF9D7561}" destId="{A3A6410D-0D07-4E97-A064-A6354384851E}" srcOrd="0" destOrd="0" presId="urn:microsoft.com/office/officeart/2005/8/layout/process5"/>
    <dgm:cxn modelId="{B94D8FCF-A6EC-485F-916E-D9A904D6352B}" type="presOf" srcId="{6C20AFA4-A5AE-40AF-B20F-B545E1CD6435}" destId="{5446E282-4566-44D8-9EFD-55686D5DA487}" srcOrd="0" destOrd="0" presId="urn:microsoft.com/office/officeart/2005/8/layout/process5"/>
    <dgm:cxn modelId="{8D9AC63C-EB75-40D1-8CBA-8BCE223A516F}" type="presOf" srcId="{A72A4B4D-A5DD-4B52-96E5-FDC7A6403030}" destId="{4B90DF1B-6EE1-4D0A-AF9E-2DDE662F3523}" srcOrd="0" destOrd="0" presId="urn:microsoft.com/office/officeart/2005/8/layout/process5"/>
    <dgm:cxn modelId="{3FCFFCDC-8D80-4AD7-BB16-E1561D4E7552}" type="presOf" srcId="{2B3BE45A-06CC-4C7F-8A88-E442EB814B5F}" destId="{B3862B40-F56C-4983-A1AB-4DA91C306760}" srcOrd="0" destOrd="0" presId="urn:microsoft.com/office/officeart/2005/8/layout/process5"/>
    <dgm:cxn modelId="{FD7E6DA0-80F7-4973-9E26-59403D559C76}" srcId="{299EE9FB-74E6-4098-A8B2-B894D4CA52E1}" destId="{679AE251-3341-444D-871E-7D1462379E35}" srcOrd="4" destOrd="0" parTransId="{AC3E4876-E385-47F6-8CE2-321B12FC1703}" sibTransId="{4F72A104-40DE-4530-85B5-C9E05F6DB9CB}"/>
    <dgm:cxn modelId="{E23817E1-0F75-4A98-8FBD-3A9444AF795E}" srcId="{299EE9FB-74E6-4098-A8B2-B894D4CA52E1}" destId="{FDFA5553-2534-4D54-ADAB-D13809B9BB54}" srcOrd="5" destOrd="0" parTransId="{8302F2F5-AA0D-4BCD-A720-46525632D04E}" sibTransId="{18B2CD8F-C2CD-4DE4-837F-BF747DDC336E}"/>
    <dgm:cxn modelId="{82E0EFAD-8D75-41C4-9DE8-62E784F714C8}" type="presOf" srcId="{05D71EDC-90A4-4A4F-9419-26F0200787A2}" destId="{694337AB-BE8C-452F-8077-74F596EE3CDE}" srcOrd="0" destOrd="0" presId="urn:microsoft.com/office/officeart/2005/8/layout/process5"/>
    <dgm:cxn modelId="{B6FB06AC-662A-46C2-B5C4-4DC99A142882}" srcId="{299EE9FB-74E6-4098-A8B2-B894D4CA52E1}" destId="{7C4A9D08-25C1-473C-9142-D928BA9DB03B}" srcOrd="7" destOrd="0" parTransId="{14AD7975-DF44-4932-9F7C-F8367858C150}" sibTransId="{9AFCBB32-D6B1-49B6-967B-4035EB56730B}"/>
    <dgm:cxn modelId="{6C12907F-244C-41EE-A378-3B77DA0DC3CA}" type="presOf" srcId="{9AFCBB32-D6B1-49B6-967B-4035EB56730B}" destId="{27B55044-9419-4C54-904B-19DFDAF2215D}" srcOrd="0" destOrd="0" presId="urn:microsoft.com/office/officeart/2005/8/layout/process5"/>
    <dgm:cxn modelId="{9F4D52A1-299F-45B7-B8B0-D2E789823732}" type="presOf" srcId="{4F72A104-40DE-4530-85B5-C9E05F6DB9CB}" destId="{C96F9E4C-D051-4964-9B16-DF619451D87C}" srcOrd="1" destOrd="0" presId="urn:microsoft.com/office/officeart/2005/8/layout/process5"/>
    <dgm:cxn modelId="{9AA46552-C579-4E43-8EB8-8DDDEA1A96E8}" srcId="{299EE9FB-74E6-4098-A8B2-B894D4CA52E1}" destId="{0A892E31-DB7B-42D2-AB7A-0ABE8385498D}" srcOrd="8" destOrd="0" parTransId="{ED7DBF13-FDB5-44FB-B3AE-57059BEF247C}" sibTransId="{6C20AFA4-A5AE-40AF-B20F-B545E1CD6435}"/>
    <dgm:cxn modelId="{EF2925CA-2E53-467D-B8EC-DB9A54B9B9FE}" type="presOf" srcId="{DE387AC5-4217-4DA6-898B-89F9E158DE9B}" destId="{58EB2D7A-612F-4C05-AFF8-C10BB69572B0}" srcOrd="0" destOrd="0" presId="urn:microsoft.com/office/officeart/2005/8/layout/process5"/>
    <dgm:cxn modelId="{2F210769-3069-4BF0-B740-58E88EB1A00E}" srcId="{299EE9FB-74E6-4098-A8B2-B894D4CA52E1}" destId="{DE387AC5-4217-4DA6-898B-89F9E158DE9B}" srcOrd="6" destOrd="0" parTransId="{EF07770E-72E5-4FDA-9F60-61867F4673AD}" sibTransId="{0A2E7EDC-AF97-4027-9D46-A1205AD57A49}"/>
    <dgm:cxn modelId="{2421F331-2272-4E01-922C-E74F4C49C745}" type="presOf" srcId="{04778EEB-B1B4-49FD-A5D3-92AE97C53446}" destId="{90948B5D-358B-4358-959E-047313E31564}" srcOrd="0" destOrd="0" presId="urn:microsoft.com/office/officeart/2005/8/layout/process5"/>
    <dgm:cxn modelId="{0B1C174D-F6EF-4194-ADE1-BFA0160F68F7}" type="presOf" srcId="{26E80964-FC3D-4D57-B423-44A513CC262A}" destId="{D24D8490-9CB8-4AB0-8E92-88786C75E1C4}" srcOrd="0" destOrd="0" presId="urn:microsoft.com/office/officeart/2005/8/layout/process5"/>
    <dgm:cxn modelId="{557BD38C-E6DF-4FB5-9302-E3352D5DF291}" type="presOf" srcId="{2B3BE45A-06CC-4C7F-8A88-E442EB814B5F}" destId="{F0F0A32C-B366-4D2A-9137-41152BD541BD}" srcOrd="1" destOrd="0" presId="urn:microsoft.com/office/officeart/2005/8/layout/process5"/>
    <dgm:cxn modelId="{70D5A797-E0D6-4864-A0CC-7D2F6106D042}" type="presOf" srcId="{4F72A104-40DE-4530-85B5-C9E05F6DB9CB}" destId="{79E63F6D-3509-4197-8753-40F215C2F2A3}" srcOrd="0" destOrd="0" presId="urn:microsoft.com/office/officeart/2005/8/layout/process5"/>
    <dgm:cxn modelId="{5D66131E-9A5A-42DB-8526-5A4CEAB53258}" srcId="{299EE9FB-74E6-4098-A8B2-B894D4CA52E1}" destId="{D55BD725-30A5-47D2-8706-FE96AF9D7561}" srcOrd="1" destOrd="0" parTransId="{4DAAA8F3-211A-48BB-BF1F-0AAE71FC58E1}" sibTransId="{04778EEB-B1B4-49FD-A5D3-92AE97C53446}"/>
    <dgm:cxn modelId="{1543FF94-CFB4-4CB4-A3AB-EC2778B001AA}" srcId="{299EE9FB-74E6-4098-A8B2-B894D4CA52E1}" destId="{A72A4B4D-A5DD-4B52-96E5-FDC7A6403030}" srcOrd="2" destOrd="0" parTransId="{40061CC6-49F2-4229-AAFB-876C3B85AC47}" sibTransId="{2B3BE45A-06CC-4C7F-8A88-E442EB814B5F}"/>
    <dgm:cxn modelId="{C7C6B932-E6EB-40BA-B160-E4DF14BD4E44}" type="presOf" srcId="{299EE9FB-74E6-4098-A8B2-B894D4CA52E1}" destId="{37D48120-5895-4CA1-98AD-E30FBEAEDDE4}" srcOrd="0" destOrd="0" presId="urn:microsoft.com/office/officeart/2005/8/layout/process5"/>
    <dgm:cxn modelId="{2E51CA07-E40F-409E-BFDE-90066C8C50A1}" type="presOf" srcId="{18B2CD8F-C2CD-4DE4-837F-BF747DDC336E}" destId="{BA82D454-4B73-4D14-AAC2-4D842C8A1B6C}" srcOrd="0" destOrd="0" presId="urn:microsoft.com/office/officeart/2005/8/layout/process5"/>
    <dgm:cxn modelId="{6D3448A3-3C32-4A62-A296-575DFC9DC7FF}" type="presOf" srcId="{9AFCBB32-D6B1-49B6-967B-4035EB56730B}" destId="{2BD324F9-615E-439B-97C4-7F396EFA80B6}" srcOrd="1" destOrd="0" presId="urn:microsoft.com/office/officeart/2005/8/layout/process5"/>
    <dgm:cxn modelId="{C7497111-C201-4497-AA34-E41FC10CDC00}" type="presOf" srcId="{26E80964-FC3D-4D57-B423-44A513CC262A}" destId="{AEB518DC-6FCE-4543-8F2F-F4817FAE31A7}" srcOrd="1" destOrd="0" presId="urn:microsoft.com/office/officeart/2005/8/layout/process5"/>
    <dgm:cxn modelId="{72476337-7617-4B1D-AA27-53EF879D3D54}" type="presOf" srcId="{0A892E31-DB7B-42D2-AB7A-0ABE8385498D}" destId="{6A3EC673-328F-4ED4-9DAB-37C6A4EEB190}" srcOrd="0" destOrd="0" presId="urn:microsoft.com/office/officeart/2005/8/layout/process5"/>
    <dgm:cxn modelId="{A7219186-5909-433F-89DF-28C0AD6B59D3}" srcId="{299EE9FB-74E6-4098-A8B2-B894D4CA52E1}" destId="{05D71EDC-90A4-4A4F-9419-26F0200787A2}" srcOrd="9" destOrd="0" parTransId="{F6D61868-8BDC-4B29-A111-A33FD228B685}" sibTransId="{C7FD5596-357E-473F-953A-8F63BC8591B8}"/>
    <dgm:cxn modelId="{DFF3FA3B-B994-42B6-8BE3-0B54E9DFD2A6}" type="presOf" srcId="{72EB5CFE-6506-4F13-81DD-B028C38D2287}" destId="{94C55407-44B9-4C97-9F52-7B83752FBE50}" srcOrd="1" destOrd="0" presId="urn:microsoft.com/office/officeart/2005/8/layout/process5"/>
    <dgm:cxn modelId="{F65976B9-424E-47ED-8EE5-406A2A8685FD}" srcId="{299EE9FB-74E6-4098-A8B2-B894D4CA52E1}" destId="{3E01010A-7BEE-4AB0-9FDA-61F808913E8F}" srcOrd="0" destOrd="0" parTransId="{D8E7F767-91CE-42AA-991A-E23FEFBD8847}" sibTransId="{26E80964-FC3D-4D57-B423-44A513CC262A}"/>
    <dgm:cxn modelId="{1AD1D9AE-6EE9-4986-A3EC-809A1AD2A3E8}" type="presOf" srcId="{18B2CD8F-C2CD-4DE4-837F-BF747DDC336E}" destId="{0C7FA915-B9A3-4620-84BF-9C14AB9A8E74}" srcOrd="1" destOrd="0" presId="urn:microsoft.com/office/officeart/2005/8/layout/process5"/>
    <dgm:cxn modelId="{200CFD92-DB12-4E82-9A73-925EDB55A569}" type="presOf" srcId="{D45EB58B-9C92-4770-A643-3FB296035A11}" destId="{5F2A932C-F733-4FB2-A6FB-EC6C7E6369EA}" srcOrd="0" destOrd="0" presId="urn:microsoft.com/office/officeart/2005/8/layout/process5"/>
    <dgm:cxn modelId="{F82D772D-E6E3-4C4E-8E27-11D05E5A4E8A}" type="presOf" srcId="{7C4A9D08-25C1-473C-9142-D928BA9DB03B}" destId="{0F70D64A-3057-4F36-B062-68A350C5741E}" srcOrd="0" destOrd="0" presId="urn:microsoft.com/office/officeart/2005/8/layout/process5"/>
    <dgm:cxn modelId="{2886EC46-E454-4F2E-A4E6-23ED86E4B3CB}" type="presOf" srcId="{0A2E7EDC-AF97-4027-9D46-A1205AD57A49}" destId="{D61F0DA4-0D10-47FD-A663-5BC9BF232F43}" srcOrd="1" destOrd="0" presId="urn:microsoft.com/office/officeart/2005/8/layout/process5"/>
    <dgm:cxn modelId="{85987803-57D8-43CE-B496-29C779723BEF}" type="presOf" srcId="{3E01010A-7BEE-4AB0-9FDA-61F808913E8F}" destId="{CB67E03E-8138-45C6-AEA0-5942C2680408}" srcOrd="0" destOrd="0" presId="urn:microsoft.com/office/officeart/2005/8/layout/process5"/>
    <dgm:cxn modelId="{0E0AFBB9-455F-49A0-80DF-623A58C46208}" srcId="{299EE9FB-74E6-4098-A8B2-B894D4CA52E1}" destId="{D45EB58B-9C92-4770-A643-3FB296035A11}" srcOrd="3" destOrd="0" parTransId="{944E2AC7-512F-48C6-965F-B84A07094D5F}" sibTransId="{72EB5CFE-6506-4F13-81DD-B028C38D2287}"/>
    <dgm:cxn modelId="{0143D098-5660-4300-82A5-74A095B81F5A}" type="presOf" srcId="{6C20AFA4-A5AE-40AF-B20F-B545E1CD6435}" destId="{1891410C-29E6-4F9A-8D1E-27712A23925E}" srcOrd="1" destOrd="0" presId="urn:microsoft.com/office/officeart/2005/8/layout/process5"/>
    <dgm:cxn modelId="{1450AC7A-4875-475C-87C3-C68DF603B9E5}" type="presOf" srcId="{72EB5CFE-6506-4F13-81DD-B028C38D2287}" destId="{CAEFE243-F2F4-4084-BA4D-979C2F11AC01}" srcOrd="0" destOrd="0" presId="urn:microsoft.com/office/officeart/2005/8/layout/process5"/>
    <dgm:cxn modelId="{00183F59-3C09-49B5-AA1D-171E555E00BE}" type="presOf" srcId="{04778EEB-B1B4-49FD-A5D3-92AE97C53446}" destId="{18C06B0E-862A-4D50-8702-D46D44E62F44}" srcOrd="1" destOrd="0" presId="urn:microsoft.com/office/officeart/2005/8/layout/process5"/>
    <dgm:cxn modelId="{AAFB3AAB-A113-41E1-B363-26AB53874C38}" type="presOf" srcId="{679AE251-3341-444D-871E-7D1462379E35}" destId="{6BF139BA-A12F-4662-B979-530F1AA682D6}" srcOrd="0" destOrd="0" presId="urn:microsoft.com/office/officeart/2005/8/layout/process5"/>
    <dgm:cxn modelId="{BFAF426A-82F4-4BD5-AA36-D619AB541882}" type="presParOf" srcId="{37D48120-5895-4CA1-98AD-E30FBEAEDDE4}" destId="{CB67E03E-8138-45C6-AEA0-5942C2680408}" srcOrd="0" destOrd="0" presId="urn:microsoft.com/office/officeart/2005/8/layout/process5"/>
    <dgm:cxn modelId="{48DFB94B-CA9C-47A2-B78D-A36C4C079F58}" type="presParOf" srcId="{37D48120-5895-4CA1-98AD-E30FBEAEDDE4}" destId="{D24D8490-9CB8-4AB0-8E92-88786C75E1C4}" srcOrd="1" destOrd="0" presId="urn:microsoft.com/office/officeart/2005/8/layout/process5"/>
    <dgm:cxn modelId="{9DEAE5F7-030F-4500-96FD-73E76CB8B7BC}" type="presParOf" srcId="{D24D8490-9CB8-4AB0-8E92-88786C75E1C4}" destId="{AEB518DC-6FCE-4543-8F2F-F4817FAE31A7}" srcOrd="0" destOrd="0" presId="urn:microsoft.com/office/officeart/2005/8/layout/process5"/>
    <dgm:cxn modelId="{C3CD370A-AC0C-4E96-820D-77DC7F662121}" type="presParOf" srcId="{37D48120-5895-4CA1-98AD-E30FBEAEDDE4}" destId="{A3A6410D-0D07-4E97-A064-A6354384851E}" srcOrd="2" destOrd="0" presId="urn:microsoft.com/office/officeart/2005/8/layout/process5"/>
    <dgm:cxn modelId="{4A77B9BF-ED2B-42F6-B712-5F961329D96E}" type="presParOf" srcId="{37D48120-5895-4CA1-98AD-E30FBEAEDDE4}" destId="{90948B5D-358B-4358-959E-047313E31564}" srcOrd="3" destOrd="0" presId="urn:microsoft.com/office/officeart/2005/8/layout/process5"/>
    <dgm:cxn modelId="{9653F25A-9C4F-4189-ABEB-A96B2CA35386}" type="presParOf" srcId="{90948B5D-358B-4358-959E-047313E31564}" destId="{18C06B0E-862A-4D50-8702-D46D44E62F44}" srcOrd="0" destOrd="0" presId="urn:microsoft.com/office/officeart/2005/8/layout/process5"/>
    <dgm:cxn modelId="{DEA94B10-33AB-429C-8027-4E05633D72E6}" type="presParOf" srcId="{37D48120-5895-4CA1-98AD-E30FBEAEDDE4}" destId="{4B90DF1B-6EE1-4D0A-AF9E-2DDE662F3523}" srcOrd="4" destOrd="0" presId="urn:microsoft.com/office/officeart/2005/8/layout/process5"/>
    <dgm:cxn modelId="{02658894-8A3C-493E-9453-8AA8784DE98B}" type="presParOf" srcId="{37D48120-5895-4CA1-98AD-E30FBEAEDDE4}" destId="{B3862B40-F56C-4983-A1AB-4DA91C306760}" srcOrd="5" destOrd="0" presId="urn:microsoft.com/office/officeart/2005/8/layout/process5"/>
    <dgm:cxn modelId="{796FE817-EDFF-45D2-AA79-9E10F46351C6}" type="presParOf" srcId="{B3862B40-F56C-4983-A1AB-4DA91C306760}" destId="{F0F0A32C-B366-4D2A-9137-41152BD541BD}" srcOrd="0" destOrd="0" presId="urn:microsoft.com/office/officeart/2005/8/layout/process5"/>
    <dgm:cxn modelId="{45D7C0B8-E0DA-4E0E-9723-B4137A438D68}" type="presParOf" srcId="{37D48120-5895-4CA1-98AD-E30FBEAEDDE4}" destId="{5F2A932C-F733-4FB2-A6FB-EC6C7E6369EA}" srcOrd="6" destOrd="0" presId="urn:microsoft.com/office/officeart/2005/8/layout/process5"/>
    <dgm:cxn modelId="{DCD63EE6-6E56-4187-BC09-3047A795EAF6}" type="presParOf" srcId="{37D48120-5895-4CA1-98AD-E30FBEAEDDE4}" destId="{CAEFE243-F2F4-4084-BA4D-979C2F11AC01}" srcOrd="7" destOrd="0" presId="urn:microsoft.com/office/officeart/2005/8/layout/process5"/>
    <dgm:cxn modelId="{007EA77D-5DB0-48F3-BA6F-425347437FE9}" type="presParOf" srcId="{CAEFE243-F2F4-4084-BA4D-979C2F11AC01}" destId="{94C55407-44B9-4C97-9F52-7B83752FBE50}" srcOrd="0" destOrd="0" presId="urn:microsoft.com/office/officeart/2005/8/layout/process5"/>
    <dgm:cxn modelId="{14BCB910-40A1-4360-BDAF-3E9C963C5FC2}" type="presParOf" srcId="{37D48120-5895-4CA1-98AD-E30FBEAEDDE4}" destId="{6BF139BA-A12F-4662-B979-530F1AA682D6}" srcOrd="8" destOrd="0" presId="urn:microsoft.com/office/officeart/2005/8/layout/process5"/>
    <dgm:cxn modelId="{1032C597-F951-402D-8CC7-6C3AAD1617E2}" type="presParOf" srcId="{37D48120-5895-4CA1-98AD-E30FBEAEDDE4}" destId="{79E63F6D-3509-4197-8753-40F215C2F2A3}" srcOrd="9" destOrd="0" presId="urn:microsoft.com/office/officeart/2005/8/layout/process5"/>
    <dgm:cxn modelId="{7480A7DC-4B9A-4E6B-B7B4-4DF4C15568EF}" type="presParOf" srcId="{79E63F6D-3509-4197-8753-40F215C2F2A3}" destId="{C96F9E4C-D051-4964-9B16-DF619451D87C}" srcOrd="0" destOrd="0" presId="urn:microsoft.com/office/officeart/2005/8/layout/process5"/>
    <dgm:cxn modelId="{7589A7F1-34A1-4EDB-AC9E-5F27E3173F29}" type="presParOf" srcId="{37D48120-5895-4CA1-98AD-E30FBEAEDDE4}" destId="{45386860-94B1-431C-BB13-1134FB8BA5AD}" srcOrd="10" destOrd="0" presId="urn:microsoft.com/office/officeart/2005/8/layout/process5"/>
    <dgm:cxn modelId="{B70331E5-BFB0-48FD-90BB-6685A770E761}" type="presParOf" srcId="{37D48120-5895-4CA1-98AD-E30FBEAEDDE4}" destId="{BA82D454-4B73-4D14-AAC2-4D842C8A1B6C}" srcOrd="11" destOrd="0" presId="urn:microsoft.com/office/officeart/2005/8/layout/process5"/>
    <dgm:cxn modelId="{0A76741A-86AE-4F2D-9D76-384C06A04036}" type="presParOf" srcId="{BA82D454-4B73-4D14-AAC2-4D842C8A1B6C}" destId="{0C7FA915-B9A3-4620-84BF-9C14AB9A8E74}" srcOrd="0" destOrd="0" presId="urn:microsoft.com/office/officeart/2005/8/layout/process5"/>
    <dgm:cxn modelId="{C8F7273E-3FDC-444B-B96C-5CE497344956}" type="presParOf" srcId="{37D48120-5895-4CA1-98AD-E30FBEAEDDE4}" destId="{58EB2D7A-612F-4C05-AFF8-C10BB69572B0}" srcOrd="12" destOrd="0" presId="urn:microsoft.com/office/officeart/2005/8/layout/process5"/>
    <dgm:cxn modelId="{0489A6E2-149E-4375-A101-25FDB06EED7D}" type="presParOf" srcId="{37D48120-5895-4CA1-98AD-E30FBEAEDDE4}" destId="{0C597297-1E11-44BD-8433-7046D6BD0EFB}" srcOrd="13" destOrd="0" presId="urn:microsoft.com/office/officeart/2005/8/layout/process5"/>
    <dgm:cxn modelId="{CB0AE6DD-1CB7-43F8-9E18-5D094CC2CE3A}" type="presParOf" srcId="{0C597297-1E11-44BD-8433-7046D6BD0EFB}" destId="{D61F0DA4-0D10-47FD-A663-5BC9BF232F43}" srcOrd="0" destOrd="0" presId="urn:microsoft.com/office/officeart/2005/8/layout/process5"/>
    <dgm:cxn modelId="{225D4564-A121-4FED-8FF7-6F91DDF9E4FC}" type="presParOf" srcId="{37D48120-5895-4CA1-98AD-E30FBEAEDDE4}" destId="{0F70D64A-3057-4F36-B062-68A350C5741E}" srcOrd="14" destOrd="0" presId="urn:microsoft.com/office/officeart/2005/8/layout/process5"/>
    <dgm:cxn modelId="{7FF34520-39DB-40D7-94F4-48FEDFBFF16E}" type="presParOf" srcId="{37D48120-5895-4CA1-98AD-E30FBEAEDDE4}" destId="{27B55044-9419-4C54-904B-19DFDAF2215D}" srcOrd="15" destOrd="0" presId="urn:microsoft.com/office/officeart/2005/8/layout/process5"/>
    <dgm:cxn modelId="{B5E07570-23AF-4C6E-8CE5-76B2ACD0FB44}" type="presParOf" srcId="{27B55044-9419-4C54-904B-19DFDAF2215D}" destId="{2BD324F9-615E-439B-97C4-7F396EFA80B6}" srcOrd="0" destOrd="0" presId="urn:microsoft.com/office/officeart/2005/8/layout/process5"/>
    <dgm:cxn modelId="{337AC799-3618-4E24-A63A-164626268149}" type="presParOf" srcId="{37D48120-5895-4CA1-98AD-E30FBEAEDDE4}" destId="{6A3EC673-328F-4ED4-9DAB-37C6A4EEB190}" srcOrd="16" destOrd="0" presId="urn:microsoft.com/office/officeart/2005/8/layout/process5"/>
    <dgm:cxn modelId="{EA05B54D-0F5A-418B-BDD3-FCD0DFC30ABA}" type="presParOf" srcId="{37D48120-5895-4CA1-98AD-E30FBEAEDDE4}" destId="{5446E282-4566-44D8-9EFD-55686D5DA487}" srcOrd="17" destOrd="0" presId="urn:microsoft.com/office/officeart/2005/8/layout/process5"/>
    <dgm:cxn modelId="{5D98C618-775A-44BD-868C-1FA4C0D4455A}" type="presParOf" srcId="{5446E282-4566-44D8-9EFD-55686D5DA487}" destId="{1891410C-29E6-4F9A-8D1E-27712A23925E}" srcOrd="0" destOrd="0" presId="urn:microsoft.com/office/officeart/2005/8/layout/process5"/>
    <dgm:cxn modelId="{5D4168F1-7E91-4A51-B573-F8AF925AA8DD}" type="presParOf" srcId="{37D48120-5895-4CA1-98AD-E30FBEAEDDE4}" destId="{694337AB-BE8C-452F-8077-74F596EE3CDE}"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45E0E-1F48-4B46-BA01-9966305EFAB3}">
      <dsp:nvSpPr>
        <dsp:cNvPr id="0" name=""/>
        <dsp:cNvSpPr/>
      </dsp:nvSpPr>
      <dsp:spPr>
        <a:xfrm>
          <a:off x="418356" y="293975"/>
          <a:ext cx="3894426" cy="351292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900" kern="1200" dirty="0" smtClean="0"/>
            <a:t>Local Coordinates</a:t>
          </a:r>
          <a:endParaRPr lang="ne-NP" sz="4900" kern="1200" dirty="0"/>
        </a:p>
      </dsp:txBody>
      <dsp:txXfrm>
        <a:off x="521246" y="396865"/>
        <a:ext cx="3688646" cy="3307142"/>
      </dsp:txXfrm>
    </dsp:sp>
    <dsp:sp modelId="{CA9BD225-F453-4956-A403-4D367EC897E9}">
      <dsp:nvSpPr>
        <dsp:cNvPr id="0" name=""/>
        <dsp:cNvSpPr/>
      </dsp:nvSpPr>
      <dsp:spPr>
        <a:xfrm rot="21571095">
          <a:off x="4369047" y="1328193"/>
          <a:ext cx="2247680" cy="145200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en-US" sz="2500" kern="1200" dirty="0" err="1" smtClean="0"/>
            <a:t>ModelView</a:t>
          </a:r>
          <a:r>
            <a:rPr lang="en-US" sz="2500" kern="1200" dirty="0" smtClean="0"/>
            <a:t> Matrix</a:t>
          </a:r>
          <a:endParaRPr lang="ne-NP" sz="2500" kern="1200" dirty="0"/>
        </a:p>
      </dsp:txBody>
      <dsp:txXfrm>
        <a:off x="4369055" y="1620426"/>
        <a:ext cx="1812078" cy="871204"/>
      </dsp:txXfrm>
    </dsp:sp>
    <dsp:sp modelId="{A2AF5E2A-8C92-4EC5-BFAF-382270F34F4C}">
      <dsp:nvSpPr>
        <dsp:cNvPr id="0" name=""/>
        <dsp:cNvSpPr/>
      </dsp:nvSpPr>
      <dsp:spPr>
        <a:xfrm>
          <a:off x="6571591" y="243213"/>
          <a:ext cx="3662221" cy="351292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900" kern="1200" dirty="0" smtClean="0"/>
            <a:t>World Coordinates</a:t>
          </a:r>
          <a:endParaRPr lang="ne-NP" sz="4900" kern="1200" dirty="0"/>
        </a:p>
      </dsp:txBody>
      <dsp:txXfrm>
        <a:off x="6674481" y="346103"/>
        <a:ext cx="3456441" cy="3307142"/>
      </dsp:txXfrm>
    </dsp:sp>
    <dsp:sp modelId="{4209F077-E00F-4C5D-AF63-AF78FA8703E9}">
      <dsp:nvSpPr>
        <dsp:cNvPr id="0" name=""/>
        <dsp:cNvSpPr/>
      </dsp:nvSpPr>
      <dsp:spPr>
        <a:xfrm rot="835200">
          <a:off x="10300719" y="2097617"/>
          <a:ext cx="3129132" cy="145200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en-US" sz="2500" kern="1200" dirty="0" smtClean="0"/>
            <a:t>Projection Matrix</a:t>
          </a:r>
          <a:endParaRPr lang="ne-NP" sz="2500" kern="1200" dirty="0"/>
        </a:p>
      </dsp:txBody>
      <dsp:txXfrm>
        <a:off x="10307115" y="2335623"/>
        <a:ext cx="2693530" cy="871204"/>
      </dsp:txXfrm>
    </dsp:sp>
    <dsp:sp modelId="{1C9F5636-2D01-405C-9E72-2354DD0B84F8}">
      <dsp:nvSpPr>
        <dsp:cNvPr id="0" name=""/>
        <dsp:cNvSpPr/>
      </dsp:nvSpPr>
      <dsp:spPr>
        <a:xfrm>
          <a:off x="13312831" y="1935809"/>
          <a:ext cx="3838219" cy="351292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900" kern="1200" dirty="0" smtClean="0"/>
            <a:t>Eye Coordinates</a:t>
          </a:r>
          <a:endParaRPr lang="ne-NP" sz="4900" kern="1200" dirty="0"/>
        </a:p>
      </dsp:txBody>
      <dsp:txXfrm>
        <a:off x="13415721" y="2038699"/>
        <a:ext cx="3632439" cy="3307142"/>
      </dsp:txXfrm>
    </dsp:sp>
    <dsp:sp modelId="{3F2DBFDA-AB9B-49A8-AA5B-1F3BE737C736}">
      <dsp:nvSpPr>
        <dsp:cNvPr id="0" name=""/>
        <dsp:cNvSpPr/>
      </dsp:nvSpPr>
      <dsp:spPr>
        <a:xfrm rot="8947036">
          <a:off x="11119564" y="4710458"/>
          <a:ext cx="2392104" cy="145200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en-US" sz="2500" kern="1200" dirty="0" smtClean="0"/>
            <a:t>Normalization with w</a:t>
          </a:r>
          <a:endParaRPr lang="ne-NP" sz="2500" kern="1200" dirty="0"/>
        </a:p>
      </dsp:txBody>
      <dsp:txXfrm rot="10800000">
        <a:off x="11524286" y="4889067"/>
        <a:ext cx="1956502" cy="871204"/>
      </dsp:txXfrm>
    </dsp:sp>
    <dsp:sp modelId="{B93D3B76-1539-4F35-908D-287058312EF0}">
      <dsp:nvSpPr>
        <dsp:cNvPr id="0" name=""/>
        <dsp:cNvSpPr/>
      </dsp:nvSpPr>
      <dsp:spPr>
        <a:xfrm>
          <a:off x="6927567" y="5607891"/>
          <a:ext cx="4329150" cy="351292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900" kern="1200" dirty="0" smtClean="0"/>
            <a:t>NDC</a:t>
          </a:r>
          <a:endParaRPr lang="ne-NP" sz="4900" kern="1200" dirty="0"/>
        </a:p>
      </dsp:txBody>
      <dsp:txXfrm>
        <a:off x="7030457" y="5710781"/>
        <a:ext cx="4123370" cy="3307142"/>
      </dsp:txXfrm>
    </dsp:sp>
    <dsp:sp modelId="{7DBB8525-893D-4346-A76B-85D395672AD5}">
      <dsp:nvSpPr>
        <dsp:cNvPr id="0" name=""/>
        <dsp:cNvSpPr/>
      </dsp:nvSpPr>
      <dsp:spPr>
        <a:xfrm rot="10673815">
          <a:off x="4292402" y="6802566"/>
          <a:ext cx="2545685" cy="145200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en-US" sz="2500" kern="1200" dirty="0" smtClean="0"/>
            <a:t>Viewport Matrix</a:t>
          </a:r>
          <a:endParaRPr lang="ne-NP" sz="2500" kern="1200" dirty="0"/>
        </a:p>
      </dsp:txBody>
      <dsp:txXfrm rot="10800000">
        <a:off x="4727857" y="7084975"/>
        <a:ext cx="2110083" cy="871204"/>
      </dsp:txXfrm>
    </dsp:sp>
    <dsp:sp modelId="{4E63358C-3FBF-4630-B471-95D96936A628}">
      <dsp:nvSpPr>
        <dsp:cNvPr id="0" name=""/>
        <dsp:cNvSpPr/>
      </dsp:nvSpPr>
      <dsp:spPr>
        <a:xfrm>
          <a:off x="97860" y="5857273"/>
          <a:ext cx="4406434" cy="351292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900" kern="1200" dirty="0" smtClean="0"/>
            <a:t>Screen Coordinates</a:t>
          </a:r>
          <a:endParaRPr lang="ne-NP" sz="4900" kern="1200" dirty="0"/>
        </a:p>
      </dsp:txBody>
      <dsp:txXfrm>
        <a:off x="200750" y="5960163"/>
        <a:ext cx="4200654" cy="3307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7E03E-8138-45C6-AEA0-5942C2680408}">
      <dsp:nvSpPr>
        <dsp:cNvPr id="0" name=""/>
        <dsp:cNvSpPr/>
      </dsp:nvSpPr>
      <dsp:spPr>
        <a:xfrm>
          <a:off x="59471" y="2315"/>
          <a:ext cx="3142357" cy="18854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Parsing</a:t>
          </a:r>
          <a:endParaRPr lang="ne-NP" sz="3500" kern="1200" dirty="0"/>
        </a:p>
      </dsp:txBody>
      <dsp:txXfrm>
        <a:off x="114693" y="57537"/>
        <a:ext cx="3031913" cy="1774970"/>
      </dsp:txXfrm>
    </dsp:sp>
    <dsp:sp modelId="{D24D8490-9CB8-4AB0-8E92-88786C75E1C4}">
      <dsp:nvSpPr>
        <dsp:cNvPr id="0" name=""/>
        <dsp:cNvSpPr/>
      </dsp:nvSpPr>
      <dsp:spPr>
        <a:xfrm>
          <a:off x="3478356" y="555370"/>
          <a:ext cx="666179" cy="77930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ne-NP" sz="2300" kern="1200"/>
        </a:p>
      </dsp:txBody>
      <dsp:txXfrm>
        <a:off x="3478356" y="711231"/>
        <a:ext cx="466325" cy="467582"/>
      </dsp:txXfrm>
    </dsp:sp>
    <dsp:sp modelId="{A3A6410D-0D07-4E97-A064-A6354384851E}">
      <dsp:nvSpPr>
        <dsp:cNvPr id="0" name=""/>
        <dsp:cNvSpPr/>
      </dsp:nvSpPr>
      <dsp:spPr>
        <a:xfrm>
          <a:off x="4458771" y="2315"/>
          <a:ext cx="3142357" cy="18854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Generation of vertex array</a:t>
          </a:r>
          <a:endParaRPr lang="ne-NP" sz="3500" kern="1200" dirty="0"/>
        </a:p>
      </dsp:txBody>
      <dsp:txXfrm>
        <a:off x="4513993" y="57537"/>
        <a:ext cx="3031913" cy="1774970"/>
      </dsp:txXfrm>
    </dsp:sp>
    <dsp:sp modelId="{90948B5D-358B-4358-959E-047313E31564}">
      <dsp:nvSpPr>
        <dsp:cNvPr id="0" name=""/>
        <dsp:cNvSpPr/>
      </dsp:nvSpPr>
      <dsp:spPr>
        <a:xfrm>
          <a:off x="7877656" y="555370"/>
          <a:ext cx="666179" cy="77930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ne-NP" sz="2300" kern="1200"/>
        </a:p>
      </dsp:txBody>
      <dsp:txXfrm>
        <a:off x="7877656" y="711231"/>
        <a:ext cx="466325" cy="467582"/>
      </dsp:txXfrm>
    </dsp:sp>
    <dsp:sp modelId="{4B90DF1B-6EE1-4D0A-AF9E-2DDE662F3523}">
      <dsp:nvSpPr>
        <dsp:cNvPr id="0" name=""/>
        <dsp:cNvSpPr/>
      </dsp:nvSpPr>
      <dsp:spPr>
        <a:xfrm>
          <a:off x="8858071" y="2315"/>
          <a:ext cx="3142357" cy="18854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Color Evaluation</a:t>
          </a:r>
          <a:endParaRPr lang="ne-NP" sz="3500" kern="1200" dirty="0"/>
        </a:p>
      </dsp:txBody>
      <dsp:txXfrm>
        <a:off x="8913293" y="57537"/>
        <a:ext cx="3031913" cy="1774970"/>
      </dsp:txXfrm>
    </dsp:sp>
    <dsp:sp modelId="{B3862B40-F56C-4983-A1AB-4DA91C306760}">
      <dsp:nvSpPr>
        <dsp:cNvPr id="0" name=""/>
        <dsp:cNvSpPr/>
      </dsp:nvSpPr>
      <dsp:spPr>
        <a:xfrm>
          <a:off x="12276955" y="555370"/>
          <a:ext cx="666179" cy="77930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ne-NP" sz="2300" kern="1200"/>
        </a:p>
      </dsp:txBody>
      <dsp:txXfrm>
        <a:off x="12276955" y="711231"/>
        <a:ext cx="466325" cy="467582"/>
      </dsp:txXfrm>
    </dsp:sp>
    <dsp:sp modelId="{5F2A932C-F733-4FB2-A6FB-EC6C7E6369EA}">
      <dsp:nvSpPr>
        <dsp:cNvPr id="0" name=""/>
        <dsp:cNvSpPr/>
      </dsp:nvSpPr>
      <dsp:spPr>
        <a:xfrm>
          <a:off x="13257371" y="2315"/>
          <a:ext cx="3142357" cy="18854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Viewing Transformation</a:t>
          </a:r>
          <a:endParaRPr lang="ne-NP" sz="3500" kern="1200" dirty="0"/>
        </a:p>
      </dsp:txBody>
      <dsp:txXfrm>
        <a:off x="13312593" y="57537"/>
        <a:ext cx="3031913" cy="1774970"/>
      </dsp:txXfrm>
    </dsp:sp>
    <dsp:sp modelId="{CAEFE243-F2F4-4084-BA4D-979C2F11AC01}">
      <dsp:nvSpPr>
        <dsp:cNvPr id="0" name=""/>
        <dsp:cNvSpPr/>
      </dsp:nvSpPr>
      <dsp:spPr>
        <a:xfrm rot="5400000">
          <a:off x="14495459" y="2107694"/>
          <a:ext cx="666179" cy="77930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ne-NP" sz="2300" kern="1200"/>
        </a:p>
      </dsp:txBody>
      <dsp:txXfrm rot="-5400000">
        <a:off x="14594758" y="2164256"/>
        <a:ext cx="467582" cy="466325"/>
      </dsp:txXfrm>
    </dsp:sp>
    <dsp:sp modelId="{6BF139BA-A12F-4662-B979-530F1AA682D6}">
      <dsp:nvSpPr>
        <dsp:cNvPr id="0" name=""/>
        <dsp:cNvSpPr/>
      </dsp:nvSpPr>
      <dsp:spPr>
        <a:xfrm>
          <a:off x="13257371" y="3144672"/>
          <a:ext cx="3142357" cy="18854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Vertex plotting</a:t>
          </a:r>
          <a:endParaRPr lang="ne-NP" sz="3500" kern="1200" dirty="0"/>
        </a:p>
      </dsp:txBody>
      <dsp:txXfrm>
        <a:off x="13312593" y="3199894"/>
        <a:ext cx="3031913" cy="1774970"/>
      </dsp:txXfrm>
    </dsp:sp>
    <dsp:sp modelId="{79E63F6D-3509-4197-8753-40F215C2F2A3}">
      <dsp:nvSpPr>
        <dsp:cNvPr id="0" name=""/>
        <dsp:cNvSpPr/>
      </dsp:nvSpPr>
      <dsp:spPr>
        <a:xfrm rot="10800000">
          <a:off x="12314664" y="3697727"/>
          <a:ext cx="666179" cy="77930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ne-NP" sz="2300" kern="1200"/>
        </a:p>
      </dsp:txBody>
      <dsp:txXfrm rot="10800000">
        <a:off x="12514518" y="3853588"/>
        <a:ext cx="466325" cy="467582"/>
      </dsp:txXfrm>
    </dsp:sp>
    <dsp:sp modelId="{45386860-94B1-431C-BB13-1134FB8BA5AD}">
      <dsp:nvSpPr>
        <dsp:cNvPr id="0" name=""/>
        <dsp:cNvSpPr/>
      </dsp:nvSpPr>
      <dsp:spPr>
        <a:xfrm>
          <a:off x="8858071" y="3144672"/>
          <a:ext cx="3142357" cy="18854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Wireframe Generation</a:t>
          </a:r>
          <a:endParaRPr lang="ne-NP" sz="3500" kern="1200" dirty="0"/>
        </a:p>
      </dsp:txBody>
      <dsp:txXfrm>
        <a:off x="8913293" y="3199894"/>
        <a:ext cx="3031913" cy="1774970"/>
      </dsp:txXfrm>
    </dsp:sp>
    <dsp:sp modelId="{BA82D454-4B73-4D14-AAC2-4D842C8A1B6C}">
      <dsp:nvSpPr>
        <dsp:cNvPr id="0" name=""/>
        <dsp:cNvSpPr/>
      </dsp:nvSpPr>
      <dsp:spPr>
        <a:xfrm rot="10800000">
          <a:off x="7915364" y="3697727"/>
          <a:ext cx="666179" cy="77930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ne-NP" sz="2300" kern="1200"/>
        </a:p>
      </dsp:txBody>
      <dsp:txXfrm rot="10800000">
        <a:off x="8115218" y="3853588"/>
        <a:ext cx="466325" cy="467582"/>
      </dsp:txXfrm>
    </dsp:sp>
    <dsp:sp modelId="{58EB2D7A-612F-4C05-AFF8-C10BB69572B0}">
      <dsp:nvSpPr>
        <dsp:cNvPr id="0" name=""/>
        <dsp:cNvSpPr/>
      </dsp:nvSpPr>
      <dsp:spPr>
        <a:xfrm>
          <a:off x="4458771" y="3144672"/>
          <a:ext cx="3142357" cy="18854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Shading</a:t>
          </a:r>
          <a:endParaRPr lang="ne-NP" sz="3500" kern="1200" dirty="0"/>
        </a:p>
      </dsp:txBody>
      <dsp:txXfrm>
        <a:off x="4513993" y="3199894"/>
        <a:ext cx="3031913" cy="1774970"/>
      </dsp:txXfrm>
    </dsp:sp>
    <dsp:sp modelId="{0C597297-1E11-44BD-8433-7046D6BD0EFB}">
      <dsp:nvSpPr>
        <dsp:cNvPr id="0" name=""/>
        <dsp:cNvSpPr/>
      </dsp:nvSpPr>
      <dsp:spPr>
        <a:xfrm rot="10800000">
          <a:off x="3516064" y="3697727"/>
          <a:ext cx="666179" cy="77930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ne-NP" sz="2300" kern="1200"/>
        </a:p>
      </dsp:txBody>
      <dsp:txXfrm rot="10800000">
        <a:off x="3715918" y="3853588"/>
        <a:ext cx="466325" cy="467582"/>
      </dsp:txXfrm>
    </dsp:sp>
    <dsp:sp modelId="{0F70D64A-3057-4F36-B062-68A350C5741E}">
      <dsp:nvSpPr>
        <dsp:cNvPr id="0" name=""/>
        <dsp:cNvSpPr/>
      </dsp:nvSpPr>
      <dsp:spPr>
        <a:xfrm>
          <a:off x="59471" y="3144672"/>
          <a:ext cx="3142357" cy="18854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Hidden Surface Removal</a:t>
          </a:r>
          <a:endParaRPr lang="ne-NP" sz="3500" kern="1200" dirty="0"/>
        </a:p>
      </dsp:txBody>
      <dsp:txXfrm>
        <a:off x="114693" y="3199894"/>
        <a:ext cx="3031913" cy="1774970"/>
      </dsp:txXfrm>
    </dsp:sp>
    <dsp:sp modelId="{27B55044-9419-4C54-904B-19DFDAF2215D}">
      <dsp:nvSpPr>
        <dsp:cNvPr id="0" name=""/>
        <dsp:cNvSpPr/>
      </dsp:nvSpPr>
      <dsp:spPr>
        <a:xfrm rot="5400000">
          <a:off x="1297560" y="5250051"/>
          <a:ext cx="666179" cy="77930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ne-NP" sz="2300" kern="1200"/>
        </a:p>
      </dsp:txBody>
      <dsp:txXfrm rot="-5400000">
        <a:off x="1396859" y="5306613"/>
        <a:ext cx="467582" cy="466325"/>
      </dsp:txXfrm>
    </dsp:sp>
    <dsp:sp modelId="{6A3EC673-328F-4ED4-9DAB-37C6A4EEB190}">
      <dsp:nvSpPr>
        <dsp:cNvPr id="0" name=""/>
        <dsp:cNvSpPr/>
      </dsp:nvSpPr>
      <dsp:spPr>
        <a:xfrm>
          <a:off x="59471" y="6287029"/>
          <a:ext cx="3142357" cy="18854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Solid frame Rendering</a:t>
          </a:r>
          <a:endParaRPr lang="ne-NP" sz="3500" kern="1200" dirty="0"/>
        </a:p>
      </dsp:txBody>
      <dsp:txXfrm>
        <a:off x="114693" y="6342251"/>
        <a:ext cx="3031913" cy="1774970"/>
      </dsp:txXfrm>
    </dsp:sp>
    <dsp:sp modelId="{5446E282-4566-44D8-9EFD-55686D5DA487}">
      <dsp:nvSpPr>
        <dsp:cNvPr id="0" name=""/>
        <dsp:cNvSpPr/>
      </dsp:nvSpPr>
      <dsp:spPr>
        <a:xfrm>
          <a:off x="3478356" y="6840084"/>
          <a:ext cx="666179" cy="77930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ne-NP" sz="2300" kern="1200"/>
        </a:p>
      </dsp:txBody>
      <dsp:txXfrm>
        <a:off x="3478356" y="6995945"/>
        <a:ext cx="466325" cy="467582"/>
      </dsp:txXfrm>
    </dsp:sp>
    <dsp:sp modelId="{694337AB-BE8C-452F-8077-74F596EE3CDE}">
      <dsp:nvSpPr>
        <dsp:cNvPr id="0" name=""/>
        <dsp:cNvSpPr/>
      </dsp:nvSpPr>
      <dsp:spPr>
        <a:xfrm>
          <a:off x="4458771" y="6287029"/>
          <a:ext cx="3142357" cy="18854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User Interface Actions</a:t>
          </a:r>
          <a:endParaRPr lang="ne-NP" sz="3500" kern="1200" dirty="0"/>
        </a:p>
      </dsp:txBody>
      <dsp:txXfrm>
        <a:off x="4513993" y="6342251"/>
        <a:ext cx="3031913" cy="17749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e-NP"/>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F8ADA8-BA59-4F4C-B5C8-100D7AE22CDA}" type="datetimeFigureOut">
              <a:rPr lang="ne-NP" smtClean="0"/>
              <a:pPr/>
              <a:t>3/25/2015</a:t>
            </a:fld>
            <a:endParaRPr lang="ne-NP"/>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ne-NP"/>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e-NP"/>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e-NP"/>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1626BB-82CD-4C28-9317-CD616F3FE9D9}" type="slidenum">
              <a:rPr lang="ne-NP" smtClean="0"/>
              <a:pPr/>
              <a:t>‹#›</a:t>
            </a:fld>
            <a:endParaRPr lang="ne-NP"/>
          </a:p>
        </p:txBody>
      </p:sp>
    </p:spTree>
    <p:extLst>
      <p:ext uri="{BB962C8B-B14F-4D97-AF65-F5344CB8AC3E}">
        <p14:creationId xmlns:p14="http://schemas.microsoft.com/office/powerpoint/2010/main" val="1022470009"/>
      </p:ext>
    </p:extLst>
  </p:cSld>
  <p:clrMap bg1="lt1" tx1="dk1" bg2="lt2" tx2="dk2" accent1="accent1" accent2="accent2" accent3="accent3" accent4="accent4" accent5="accent5" accent6="accent6" hlink="hlink" folHlink="folHlink"/>
  <p:notesStyle>
    <a:lvl1pPr marL="0" algn="l" defTabSz="1814170" rtl="0" eaLnBrk="1" latinLnBrk="0" hangingPunct="1">
      <a:defRPr sz="2400" kern="1200">
        <a:solidFill>
          <a:schemeClr val="tx1"/>
        </a:solidFill>
        <a:latin typeface="+mn-lt"/>
        <a:ea typeface="+mn-ea"/>
        <a:cs typeface="+mn-cs"/>
      </a:defRPr>
    </a:lvl1pPr>
    <a:lvl2pPr marL="907085" algn="l" defTabSz="1814170" rtl="0" eaLnBrk="1" latinLnBrk="0" hangingPunct="1">
      <a:defRPr sz="2400" kern="1200">
        <a:solidFill>
          <a:schemeClr val="tx1"/>
        </a:solidFill>
        <a:latin typeface="+mn-lt"/>
        <a:ea typeface="+mn-ea"/>
        <a:cs typeface="+mn-cs"/>
      </a:defRPr>
    </a:lvl2pPr>
    <a:lvl3pPr marL="1814170" algn="l" defTabSz="1814170" rtl="0" eaLnBrk="1" latinLnBrk="0" hangingPunct="1">
      <a:defRPr sz="2400" kern="1200">
        <a:solidFill>
          <a:schemeClr val="tx1"/>
        </a:solidFill>
        <a:latin typeface="+mn-lt"/>
        <a:ea typeface="+mn-ea"/>
        <a:cs typeface="+mn-cs"/>
      </a:defRPr>
    </a:lvl3pPr>
    <a:lvl4pPr marL="2721254" algn="l" defTabSz="1814170" rtl="0" eaLnBrk="1" latinLnBrk="0" hangingPunct="1">
      <a:defRPr sz="2400" kern="1200">
        <a:solidFill>
          <a:schemeClr val="tx1"/>
        </a:solidFill>
        <a:latin typeface="+mn-lt"/>
        <a:ea typeface="+mn-ea"/>
        <a:cs typeface="+mn-cs"/>
      </a:defRPr>
    </a:lvl4pPr>
    <a:lvl5pPr marL="3628339" algn="l" defTabSz="1814170" rtl="0" eaLnBrk="1" latinLnBrk="0" hangingPunct="1">
      <a:defRPr sz="2400" kern="1200">
        <a:solidFill>
          <a:schemeClr val="tx1"/>
        </a:solidFill>
        <a:latin typeface="+mn-lt"/>
        <a:ea typeface="+mn-ea"/>
        <a:cs typeface="+mn-cs"/>
      </a:defRPr>
    </a:lvl5pPr>
    <a:lvl6pPr marL="4535424" algn="l" defTabSz="1814170" rtl="0" eaLnBrk="1" latinLnBrk="0" hangingPunct="1">
      <a:defRPr sz="2400" kern="1200">
        <a:solidFill>
          <a:schemeClr val="tx1"/>
        </a:solidFill>
        <a:latin typeface="+mn-lt"/>
        <a:ea typeface="+mn-ea"/>
        <a:cs typeface="+mn-cs"/>
      </a:defRPr>
    </a:lvl6pPr>
    <a:lvl7pPr marL="5442509" algn="l" defTabSz="1814170" rtl="0" eaLnBrk="1" latinLnBrk="0" hangingPunct="1">
      <a:defRPr sz="2400" kern="1200">
        <a:solidFill>
          <a:schemeClr val="tx1"/>
        </a:solidFill>
        <a:latin typeface="+mn-lt"/>
        <a:ea typeface="+mn-ea"/>
        <a:cs typeface="+mn-cs"/>
      </a:defRPr>
    </a:lvl7pPr>
    <a:lvl8pPr marL="6349594" algn="l" defTabSz="1814170" rtl="0" eaLnBrk="1" latinLnBrk="0" hangingPunct="1">
      <a:defRPr sz="2400" kern="1200">
        <a:solidFill>
          <a:schemeClr val="tx1"/>
        </a:solidFill>
        <a:latin typeface="+mn-lt"/>
        <a:ea typeface="+mn-ea"/>
        <a:cs typeface="+mn-cs"/>
      </a:defRPr>
    </a:lvl8pPr>
    <a:lvl9pPr marL="7256678" algn="l" defTabSz="181417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1626BB-82CD-4C28-9317-CD616F3FE9D9}" type="slidenum">
              <a:rPr lang="ne-NP" smtClean="0"/>
              <a:pPr/>
              <a:t>25</a:t>
            </a:fld>
            <a:endParaRPr lang="ne-NP"/>
          </a:p>
        </p:txBody>
      </p:sp>
    </p:spTree>
    <p:extLst>
      <p:ext uri="{BB962C8B-B14F-4D97-AF65-F5344CB8AC3E}">
        <p14:creationId xmlns:p14="http://schemas.microsoft.com/office/powerpoint/2010/main" val="290959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124631"/>
            <a:ext cx="15544800" cy="2156037"/>
          </a:xfrm>
        </p:spPr>
        <p:txBody>
          <a:bodyPr/>
          <a:lstStyle/>
          <a:p>
            <a:r>
              <a:rPr lang="en-US" smtClean="0"/>
              <a:t>Click to edit Master title style</a:t>
            </a:r>
            <a:endParaRPr lang="ne-NP"/>
          </a:p>
        </p:txBody>
      </p:sp>
      <p:sp>
        <p:nvSpPr>
          <p:cNvPr id="3" name="Subtitle 2"/>
          <p:cNvSpPr>
            <a:spLocks noGrp="1"/>
          </p:cNvSpPr>
          <p:nvPr>
            <p:ph type="subTitle" idx="1"/>
          </p:nvPr>
        </p:nvSpPr>
        <p:spPr>
          <a:xfrm>
            <a:off x="2743200" y="5699760"/>
            <a:ext cx="12801600" cy="2570480"/>
          </a:xfrm>
        </p:spPr>
        <p:txBody>
          <a:bodyPr/>
          <a:lstStyle>
            <a:lvl1pPr marL="0" indent="0" algn="ctr">
              <a:buNone/>
              <a:defRPr>
                <a:solidFill>
                  <a:schemeClr val="tx1">
                    <a:tint val="75000"/>
                  </a:schemeClr>
                </a:solidFill>
              </a:defRPr>
            </a:lvl1pPr>
            <a:lvl2pPr marL="907085" indent="0" algn="ctr">
              <a:buNone/>
              <a:defRPr>
                <a:solidFill>
                  <a:schemeClr val="tx1">
                    <a:tint val="75000"/>
                  </a:schemeClr>
                </a:solidFill>
              </a:defRPr>
            </a:lvl2pPr>
            <a:lvl3pPr marL="1814170" indent="0" algn="ctr">
              <a:buNone/>
              <a:defRPr>
                <a:solidFill>
                  <a:schemeClr val="tx1">
                    <a:tint val="75000"/>
                  </a:schemeClr>
                </a:solidFill>
              </a:defRPr>
            </a:lvl3pPr>
            <a:lvl4pPr marL="2721254" indent="0" algn="ctr">
              <a:buNone/>
              <a:defRPr>
                <a:solidFill>
                  <a:schemeClr val="tx1">
                    <a:tint val="75000"/>
                  </a:schemeClr>
                </a:solidFill>
              </a:defRPr>
            </a:lvl4pPr>
            <a:lvl5pPr marL="3628339" indent="0" algn="ctr">
              <a:buNone/>
              <a:defRPr>
                <a:solidFill>
                  <a:schemeClr val="tx1">
                    <a:tint val="75000"/>
                  </a:schemeClr>
                </a:solidFill>
              </a:defRPr>
            </a:lvl5pPr>
            <a:lvl6pPr marL="4535424" indent="0" algn="ctr">
              <a:buNone/>
              <a:defRPr>
                <a:solidFill>
                  <a:schemeClr val="tx1">
                    <a:tint val="75000"/>
                  </a:schemeClr>
                </a:solidFill>
              </a:defRPr>
            </a:lvl6pPr>
            <a:lvl7pPr marL="5442509" indent="0" algn="ctr">
              <a:buNone/>
              <a:defRPr>
                <a:solidFill>
                  <a:schemeClr val="tx1">
                    <a:tint val="75000"/>
                  </a:schemeClr>
                </a:solidFill>
              </a:defRPr>
            </a:lvl7pPr>
            <a:lvl8pPr marL="6349594" indent="0" algn="ctr">
              <a:buNone/>
              <a:defRPr>
                <a:solidFill>
                  <a:schemeClr val="tx1">
                    <a:tint val="75000"/>
                  </a:schemeClr>
                </a:solidFill>
              </a:defRPr>
            </a:lvl8pPr>
            <a:lvl9pPr marL="7256678" indent="0" algn="ctr">
              <a:buNone/>
              <a:defRPr>
                <a:solidFill>
                  <a:schemeClr val="tx1">
                    <a:tint val="75000"/>
                  </a:schemeClr>
                </a:solidFill>
              </a:defRPr>
            </a:lvl9pPr>
          </a:lstStyle>
          <a:p>
            <a:r>
              <a:rPr lang="en-US" smtClean="0"/>
              <a:t>Click to edit Master subtitle style</a:t>
            </a:r>
            <a:endParaRPr lang="ne-NP"/>
          </a:p>
        </p:txBody>
      </p:sp>
      <p:sp>
        <p:nvSpPr>
          <p:cNvPr id="4" name="Date Placeholder 3"/>
          <p:cNvSpPr>
            <a:spLocks noGrp="1"/>
          </p:cNvSpPr>
          <p:nvPr>
            <p:ph type="dt" sz="half" idx="10"/>
          </p:nvPr>
        </p:nvSpPr>
        <p:spPr/>
        <p:txBody>
          <a:bodyPr/>
          <a:lstStyle/>
          <a:p>
            <a:fld id="{E5B811FD-AA2C-435B-9164-9C91AA66623A}" type="datetimeFigureOut">
              <a:rPr lang="ne-NP" smtClean="0"/>
              <a:pPr/>
              <a:t>3/25/2015</a:t>
            </a:fld>
            <a:endParaRPr lang="ne-NP"/>
          </a:p>
        </p:txBody>
      </p:sp>
      <p:sp>
        <p:nvSpPr>
          <p:cNvPr id="5" name="Footer Placeholder 4"/>
          <p:cNvSpPr>
            <a:spLocks noGrp="1"/>
          </p:cNvSpPr>
          <p:nvPr>
            <p:ph type="ftr" sz="quarter" idx="11"/>
          </p:nvPr>
        </p:nvSpPr>
        <p:spPr/>
        <p:txBody>
          <a:bodyPr/>
          <a:lstStyle/>
          <a:p>
            <a:endParaRPr lang="ne-NP"/>
          </a:p>
        </p:txBody>
      </p:sp>
      <p:sp>
        <p:nvSpPr>
          <p:cNvPr id="6" name="Slide Number Placeholder 5"/>
          <p:cNvSpPr>
            <a:spLocks noGrp="1"/>
          </p:cNvSpPr>
          <p:nvPr>
            <p:ph type="sldNum" sz="quarter" idx="12"/>
          </p:nvPr>
        </p:nvSpPr>
        <p:spPr/>
        <p:txBody>
          <a:bodyPr/>
          <a:lstStyle/>
          <a:p>
            <a:fld id="{0049E25D-6E2D-4981-ABF5-463E28AABB54}" type="slidenum">
              <a:rPr lang="ne-NP" smtClean="0"/>
              <a:pPr/>
              <a:t>‹#›</a:t>
            </a:fld>
            <a:endParaRPr lang="ne-N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e-NP"/>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e-NP"/>
          </a:p>
        </p:txBody>
      </p:sp>
      <p:sp>
        <p:nvSpPr>
          <p:cNvPr id="4" name="Date Placeholder 3"/>
          <p:cNvSpPr>
            <a:spLocks noGrp="1"/>
          </p:cNvSpPr>
          <p:nvPr>
            <p:ph type="dt" sz="half" idx="10"/>
          </p:nvPr>
        </p:nvSpPr>
        <p:spPr/>
        <p:txBody>
          <a:bodyPr/>
          <a:lstStyle/>
          <a:p>
            <a:fld id="{E5B811FD-AA2C-435B-9164-9C91AA66623A}" type="datetimeFigureOut">
              <a:rPr lang="ne-NP" smtClean="0"/>
              <a:pPr/>
              <a:t>3/25/2015</a:t>
            </a:fld>
            <a:endParaRPr lang="ne-NP"/>
          </a:p>
        </p:txBody>
      </p:sp>
      <p:sp>
        <p:nvSpPr>
          <p:cNvPr id="5" name="Footer Placeholder 4"/>
          <p:cNvSpPr>
            <a:spLocks noGrp="1"/>
          </p:cNvSpPr>
          <p:nvPr>
            <p:ph type="ftr" sz="quarter" idx="11"/>
          </p:nvPr>
        </p:nvSpPr>
        <p:spPr/>
        <p:txBody>
          <a:bodyPr/>
          <a:lstStyle/>
          <a:p>
            <a:endParaRPr lang="ne-NP"/>
          </a:p>
        </p:txBody>
      </p:sp>
      <p:sp>
        <p:nvSpPr>
          <p:cNvPr id="6" name="Slide Number Placeholder 5"/>
          <p:cNvSpPr>
            <a:spLocks noGrp="1"/>
          </p:cNvSpPr>
          <p:nvPr>
            <p:ph type="sldNum" sz="quarter" idx="12"/>
          </p:nvPr>
        </p:nvSpPr>
        <p:spPr/>
        <p:txBody>
          <a:bodyPr/>
          <a:lstStyle/>
          <a:p>
            <a:fld id="{0049E25D-6E2D-4981-ABF5-463E28AABB54}" type="slidenum">
              <a:rPr lang="ne-NP" smtClean="0"/>
              <a:pPr/>
              <a:t>‹#›</a:t>
            </a:fld>
            <a:endParaRPr lang="ne-N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02803"/>
            <a:ext cx="4114800" cy="8582237"/>
          </a:xfrm>
        </p:spPr>
        <p:txBody>
          <a:bodyPr vert="eaVert"/>
          <a:lstStyle/>
          <a:p>
            <a:r>
              <a:rPr lang="en-US" smtClean="0"/>
              <a:t>Click to edit Master title style</a:t>
            </a:r>
            <a:endParaRPr lang="ne-NP"/>
          </a:p>
        </p:txBody>
      </p:sp>
      <p:sp>
        <p:nvSpPr>
          <p:cNvPr id="3" name="Vertical Text Placeholder 2"/>
          <p:cNvSpPr>
            <a:spLocks noGrp="1"/>
          </p:cNvSpPr>
          <p:nvPr>
            <p:ph type="body" orient="vert" idx="1"/>
          </p:nvPr>
        </p:nvSpPr>
        <p:spPr>
          <a:xfrm>
            <a:off x="914400" y="402803"/>
            <a:ext cx="12039600" cy="8582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e-NP"/>
          </a:p>
        </p:txBody>
      </p:sp>
      <p:sp>
        <p:nvSpPr>
          <p:cNvPr id="4" name="Date Placeholder 3"/>
          <p:cNvSpPr>
            <a:spLocks noGrp="1"/>
          </p:cNvSpPr>
          <p:nvPr>
            <p:ph type="dt" sz="half" idx="10"/>
          </p:nvPr>
        </p:nvSpPr>
        <p:spPr/>
        <p:txBody>
          <a:bodyPr/>
          <a:lstStyle/>
          <a:p>
            <a:fld id="{E5B811FD-AA2C-435B-9164-9C91AA66623A}" type="datetimeFigureOut">
              <a:rPr lang="ne-NP" smtClean="0"/>
              <a:pPr/>
              <a:t>3/25/2015</a:t>
            </a:fld>
            <a:endParaRPr lang="ne-NP"/>
          </a:p>
        </p:txBody>
      </p:sp>
      <p:sp>
        <p:nvSpPr>
          <p:cNvPr id="5" name="Footer Placeholder 4"/>
          <p:cNvSpPr>
            <a:spLocks noGrp="1"/>
          </p:cNvSpPr>
          <p:nvPr>
            <p:ph type="ftr" sz="quarter" idx="11"/>
          </p:nvPr>
        </p:nvSpPr>
        <p:spPr/>
        <p:txBody>
          <a:bodyPr/>
          <a:lstStyle/>
          <a:p>
            <a:endParaRPr lang="ne-NP"/>
          </a:p>
        </p:txBody>
      </p:sp>
      <p:sp>
        <p:nvSpPr>
          <p:cNvPr id="6" name="Slide Number Placeholder 5"/>
          <p:cNvSpPr>
            <a:spLocks noGrp="1"/>
          </p:cNvSpPr>
          <p:nvPr>
            <p:ph type="sldNum" sz="quarter" idx="12"/>
          </p:nvPr>
        </p:nvSpPr>
        <p:spPr/>
        <p:txBody>
          <a:bodyPr/>
          <a:lstStyle/>
          <a:p>
            <a:fld id="{0049E25D-6E2D-4981-ABF5-463E28AABB54}" type="slidenum">
              <a:rPr lang="ne-NP" smtClean="0"/>
              <a:pPr/>
              <a:t>‹#›</a:t>
            </a:fld>
            <a:endParaRPr lang="ne-N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e-NP"/>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e-NP"/>
          </a:p>
        </p:txBody>
      </p:sp>
      <p:sp>
        <p:nvSpPr>
          <p:cNvPr id="4" name="Date Placeholder 3"/>
          <p:cNvSpPr>
            <a:spLocks noGrp="1"/>
          </p:cNvSpPr>
          <p:nvPr>
            <p:ph type="dt" sz="half" idx="10"/>
          </p:nvPr>
        </p:nvSpPr>
        <p:spPr/>
        <p:txBody>
          <a:bodyPr/>
          <a:lstStyle/>
          <a:p>
            <a:fld id="{E5B811FD-AA2C-435B-9164-9C91AA66623A}" type="datetimeFigureOut">
              <a:rPr lang="ne-NP" smtClean="0"/>
              <a:pPr/>
              <a:t>3/25/2015</a:t>
            </a:fld>
            <a:endParaRPr lang="ne-NP"/>
          </a:p>
        </p:txBody>
      </p:sp>
      <p:sp>
        <p:nvSpPr>
          <p:cNvPr id="5" name="Footer Placeholder 4"/>
          <p:cNvSpPr>
            <a:spLocks noGrp="1"/>
          </p:cNvSpPr>
          <p:nvPr>
            <p:ph type="ftr" sz="quarter" idx="11"/>
          </p:nvPr>
        </p:nvSpPr>
        <p:spPr/>
        <p:txBody>
          <a:bodyPr/>
          <a:lstStyle/>
          <a:p>
            <a:endParaRPr lang="ne-NP"/>
          </a:p>
        </p:txBody>
      </p:sp>
      <p:sp>
        <p:nvSpPr>
          <p:cNvPr id="6" name="Slide Number Placeholder 5"/>
          <p:cNvSpPr>
            <a:spLocks noGrp="1"/>
          </p:cNvSpPr>
          <p:nvPr>
            <p:ph type="sldNum" sz="quarter" idx="12"/>
          </p:nvPr>
        </p:nvSpPr>
        <p:spPr/>
        <p:txBody>
          <a:bodyPr/>
          <a:lstStyle/>
          <a:p>
            <a:fld id="{0049E25D-6E2D-4981-ABF5-463E28AABB54}" type="slidenum">
              <a:rPr lang="ne-NP" smtClean="0"/>
              <a:pPr/>
              <a:t>‹#›</a:t>
            </a:fld>
            <a:endParaRPr lang="ne-N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6463460"/>
            <a:ext cx="15544800" cy="1997711"/>
          </a:xfrm>
        </p:spPr>
        <p:txBody>
          <a:bodyPr anchor="t"/>
          <a:lstStyle>
            <a:lvl1pPr algn="l">
              <a:defRPr sz="7900" b="1" cap="all"/>
            </a:lvl1pPr>
          </a:lstStyle>
          <a:p>
            <a:r>
              <a:rPr lang="en-US" smtClean="0"/>
              <a:t>Click to edit Master title style</a:t>
            </a:r>
            <a:endParaRPr lang="ne-NP"/>
          </a:p>
        </p:txBody>
      </p:sp>
      <p:sp>
        <p:nvSpPr>
          <p:cNvPr id="3" name="Text Placeholder 2"/>
          <p:cNvSpPr>
            <a:spLocks noGrp="1"/>
          </p:cNvSpPr>
          <p:nvPr>
            <p:ph type="body" idx="1"/>
          </p:nvPr>
        </p:nvSpPr>
        <p:spPr>
          <a:xfrm>
            <a:off x="1444626" y="4263179"/>
            <a:ext cx="15544800" cy="2200274"/>
          </a:xfrm>
        </p:spPr>
        <p:txBody>
          <a:bodyPr anchor="b"/>
          <a:lstStyle>
            <a:lvl1pPr marL="0" indent="0">
              <a:buNone/>
              <a:defRPr sz="4000">
                <a:solidFill>
                  <a:schemeClr val="tx1">
                    <a:tint val="75000"/>
                  </a:schemeClr>
                </a:solidFill>
              </a:defRPr>
            </a:lvl1pPr>
            <a:lvl2pPr marL="907085" indent="0">
              <a:buNone/>
              <a:defRPr sz="3600">
                <a:solidFill>
                  <a:schemeClr val="tx1">
                    <a:tint val="75000"/>
                  </a:schemeClr>
                </a:solidFill>
              </a:defRPr>
            </a:lvl2pPr>
            <a:lvl3pPr marL="1814170" indent="0">
              <a:buNone/>
              <a:defRPr sz="3200">
                <a:solidFill>
                  <a:schemeClr val="tx1">
                    <a:tint val="75000"/>
                  </a:schemeClr>
                </a:solidFill>
              </a:defRPr>
            </a:lvl3pPr>
            <a:lvl4pPr marL="2721254" indent="0">
              <a:buNone/>
              <a:defRPr sz="2800">
                <a:solidFill>
                  <a:schemeClr val="tx1">
                    <a:tint val="75000"/>
                  </a:schemeClr>
                </a:solidFill>
              </a:defRPr>
            </a:lvl4pPr>
            <a:lvl5pPr marL="3628339" indent="0">
              <a:buNone/>
              <a:defRPr sz="2800">
                <a:solidFill>
                  <a:schemeClr val="tx1">
                    <a:tint val="75000"/>
                  </a:schemeClr>
                </a:solidFill>
              </a:defRPr>
            </a:lvl5pPr>
            <a:lvl6pPr marL="4535424" indent="0">
              <a:buNone/>
              <a:defRPr sz="2800">
                <a:solidFill>
                  <a:schemeClr val="tx1">
                    <a:tint val="75000"/>
                  </a:schemeClr>
                </a:solidFill>
              </a:defRPr>
            </a:lvl6pPr>
            <a:lvl7pPr marL="5442509" indent="0">
              <a:buNone/>
              <a:defRPr sz="2800">
                <a:solidFill>
                  <a:schemeClr val="tx1">
                    <a:tint val="75000"/>
                  </a:schemeClr>
                </a:solidFill>
              </a:defRPr>
            </a:lvl7pPr>
            <a:lvl8pPr marL="6349594" indent="0">
              <a:buNone/>
              <a:defRPr sz="2800">
                <a:solidFill>
                  <a:schemeClr val="tx1">
                    <a:tint val="75000"/>
                  </a:schemeClr>
                </a:solidFill>
              </a:defRPr>
            </a:lvl8pPr>
            <a:lvl9pPr marL="7256678"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B811FD-AA2C-435B-9164-9C91AA66623A}" type="datetimeFigureOut">
              <a:rPr lang="ne-NP" smtClean="0"/>
              <a:pPr/>
              <a:t>3/25/2015</a:t>
            </a:fld>
            <a:endParaRPr lang="ne-NP"/>
          </a:p>
        </p:txBody>
      </p:sp>
      <p:sp>
        <p:nvSpPr>
          <p:cNvPr id="5" name="Footer Placeholder 4"/>
          <p:cNvSpPr>
            <a:spLocks noGrp="1"/>
          </p:cNvSpPr>
          <p:nvPr>
            <p:ph type="ftr" sz="quarter" idx="11"/>
          </p:nvPr>
        </p:nvSpPr>
        <p:spPr/>
        <p:txBody>
          <a:bodyPr/>
          <a:lstStyle/>
          <a:p>
            <a:endParaRPr lang="ne-NP"/>
          </a:p>
        </p:txBody>
      </p:sp>
      <p:sp>
        <p:nvSpPr>
          <p:cNvPr id="6" name="Slide Number Placeholder 5"/>
          <p:cNvSpPr>
            <a:spLocks noGrp="1"/>
          </p:cNvSpPr>
          <p:nvPr>
            <p:ph type="sldNum" sz="quarter" idx="12"/>
          </p:nvPr>
        </p:nvSpPr>
        <p:spPr/>
        <p:txBody>
          <a:bodyPr/>
          <a:lstStyle/>
          <a:p>
            <a:fld id="{0049E25D-6E2D-4981-ABF5-463E28AABB54}" type="slidenum">
              <a:rPr lang="ne-NP" smtClean="0"/>
              <a:pPr/>
              <a:t>‹#›</a:t>
            </a:fld>
            <a:endParaRPr lang="ne-N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e-NP"/>
          </a:p>
        </p:txBody>
      </p:sp>
      <p:sp>
        <p:nvSpPr>
          <p:cNvPr id="3" name="Content Placeholder 2"/>
          <p:cNvSpPr>
            <a:spLocks noGrp="1"/>
          </p:cNvSpPr>
          <p:nvPr>
            <p:ph sz="half" idx="1"/>
          </p:nvPr>
        </p:nvSpPr>
        <p:spPr>
          <a:xfrm>
            <a:off x="914400" y="2346960"/>
            <a:ext cx="8077200" cy="6638079"/>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e-NP"/>
          </a:p>
        </p:txBody>
      </p:sp>
      <p:sp>
        <p:nvSpPr>
          <p:cNvPr id="4" name="Content Placeholder 3"/>
          <p:cNvSpPr>
            <a:spLocks noGrp="1"/>
          </p:cNvSpPr>
          <p:nvPr>
            <p:ph sz="half" idx="2"/>
          </p:nvPr>
        </p:nvSpPr>
        <p:spPr>
          <a:xfrm>
            <a:off x="9296400" y="2346960"/>
            <a:ext cx="8077200" cy="6638079"/>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e-NP"/>
          </a:p>
        </p:txBody>
      </p:sp>
      <p:sp>
        <p:nvSpPr>
          <p:cNvPr id="5" name="Date Placeholder 4"/>
          <p:cNvSpPr>
            <a:spLocks noGrp="1"/>
          </p:cNvSpPr>
          <p:nvPr>
            <p:ph type="dt" sz="half" idx="10"/>
          </p:nvPr>
        </p:nvSpPr>
        <p:spPr/>
        <p:txBody>
          <a:bodyPr/>
          <a:lstStyle/>
          <a:p>
            <a:fld id="{E5B811FD-AA2C-435B-9164-9C91AA66623A}" type="datetimeFigureOut">
              <a:rPr lang="ne-NP" smtClean="0"/>
              <a:pPr/>
              <a:t>3/25/2015</a:t>
            </a:fld>
            <a:endParaRPr lang="ne-NP"/>
          </a:p>
        </p:txBody>
      </p:sp>
      <p:sp>
        <p:nvSpPr>
          <p:cNvPr id="6" name="Footer Placeholder 5"/>
          <p:cNvSpPr>
            <a:spLocks noGrp="1"/>
          </p:cNvSpPr>
          <p:nvPr>
            <p:ph type="ftr" sz="quarter" idx="11"/>
          </p:nvPr>
        </p:nvSpPr>
        <p:spPr/>
        <p:txBody>
          <a:bodyPr/>
          <a:lstStyle/>
          <a:p>
            <a:endParaRPr lang="ne-NP"/>
          </a:p>
        </p:txBody>
      </p:sp>
      <p:sp>
        <p:nvSpPr>
          <p:cNvPr id="7" name="Slide Number Placeholder 6"/>
          <p:cNvSpPr>
            <a:spLocks noGrp="1"/>
          </p:cNvSpPr>
          <p:nvPr>
            <p:ph type="sldNum" sz="quarter" idx="12"/>
          </p:nvPr>
        </p:nvSpPr>
        <p:spPr/>
        <p:txBody>
          <a:bodyPr/>
          <a:lstStyle/>
          <a:p>
            <a:fld id="{0049E25D-6E2D-4981-ABF5-463E28AABB54}" type="slidenum">
              <a:rPr lang="ne-NP" smtClean="0"/>
              <a:pPr/>
              <a:t>‹#›</a:t>
            </a:fld>
            <a:endParaRPr lang="ne-N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e-NP"/>
          </a:p>
        </p:txBody>
      </p:sp>
      <p:sp>
        <p:nvSpPr>
          <p:cNvPr id="3" name="Text Placeholder 2"/>
          <p:cNvSpPr>
            <a:spLocks noGrp="1"/>
          </p:cNvSpPr>
          <p:nvPr>
            <p:ph type="body" idx="1"/>
          </p:nvPr>
        </p:nvSpPr>
        <p:spPr>
          <a:xfrm>
            <a:off x="914400" y="2251499"/>
            <a:ext cx="8080376" cy="938319"/>
          </a:xfrm>
        </p:spPr>
        <p:txBody>
          <a:bodyPr anchor="b"/>
          <a:lstStyle>
            <a:lvl1pPr marL="0" indent="0">
              <a:buNone/>
              <a:defRPr sz="4800" b="1"/>
            </a:lvl1pPr>
            <a:lvl2pPr marL="907085" indent="0">
              <a:buNone/>
              <a:defRPr sz="4000" b="1"/>
            </a:lvl2pPr>
            <a:lvl3pPr marL="1814170" indent="0">
              <a:buNone/>
              <a:defRPr sz="3600" b="1"/>
            </a:lvl3pPr>
            <a:lvl4pPr marL="2721254" indent="0">
              <a:buNone/>
              <a:defRPr sz="3200" b="1"/>
            </a:lvl4pPr>
            <a:lvl5pPr marL="3628339" indent="0">
              <a:buNone/>
              <a:defRPr sz="3200" b="1"/>
            </a:lvl5pPr>
            <a:lvl6pPr marL="4535424" indent="0">
              <a:buNone/>
              <a:defRPr sz="3200" b="1"/>
            </a:lvl6pPr>
            <a:lvl7pPr marL="5442509" indent="0">
              <a:buNone/>
              <a:defRPr sz="3200" b="1"/>
            </a:lvl7pPr>
            <a:lvl8pPr marL="6349594" indent="0">
              <a:buNone/>
              <a:defRPr sz="3200" b="1"/>
            </a:lvl8pPr>
            <a:lvl9pPr marL="7256678"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3189816"/>
            <a:ext cx="8080376" cy="5795222"/>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e-NP"/>
          </a:p>
        </p:txBody>
      </p:sp>
      <p:sp>
        <p:nvSpPr>
          <p:cNvPr id="5" name="Text Placeholder 4"/>
          <p:cNvSpPr>
            <a:spLocks noGrp="1"/>
          </p:cNvSpPr>
          <p:nvPr>
            <p:ph type="body" sz="quarter" idx="3"/>
          </p:nvPr>
        </p:nvSpPr>
        <p:spPr>
          <a:xfrm>
            <a:off x="9290057" y="2251499"/>
            <a:ext cx="8083550" cy="938319"/>
          </a:xfrm>
        </p:spPr>
        <p:txBody>
          <a:bodyPr anchor="b"/>
          <a:lstStyle>
            <a:lvl1pPr marL="0" indent="0">
              <a:buNone/>
              <a:defRPr sz="4800" b="1"/>
            </a:lvl1pPr>
            <a:lvl2pPr marL="907085" indent="0">
              <a:buNone/>
              <a:defRPr sz="4000" b="1"/>
            </a:lvl2pPr>
            <a:lvl3pPr marL="1814170" indent="0">
              <a:buNone/>
              <a:defRPr sz="3600" b="1"/>
            </a:lvl3pPr>
            <a:lvl4pPr marL="2721254" indent="0">
              <a:buNone/>
              <a:defRPr sz="3200" b="1"/>
            </a:lvl4pPr>
            <a:lvl5pPr marL="3628339" indent="0">
              <a:buNone/>
              <a:defRPr sz="3200" b="1"/>
            </a:lvl5pPr>
            <a:lvl6pPr marL="4535424" indent="0">
              <a:buNone/>
              <a:defRPr sz="3200" b="1"/>
            </a:lvl6pPr>
            <a:lvl7pPr marL="5442509" indent="0">
              <a:buNone/>
              <a:defRPr sz="3200" b="1"/>
            </a:lvl7pPr>
            <a:lvl8pPr marL="6349594" indent="0">
              <a:buNone/>
              <a:defRPr sz="3200" b="1"/>
            </a:lvl8pPr>
            <a:lvl9pPr marL="7256678"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7" y="3189816"/>
            <a:ext cx="8083550" cy="5795222"/>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e-NP"/>
          </a:p>
        </p:txBody>
      </p:sp>
      <p:sp>
        <p:nvSpPr>
          <p:cNvPr id="7" name="Date Placeholder 6"/>
          <p:cNvSpPr>
            <a:spLocks noGrp="1"/>
          </p:cNvSpPr>
          <p:nvPr>
            <p:ph type="dt" sz="half" idx="10"/>
          </p:nvPr>
        </p:nvSpPr>
        <p:spPr/>
        <p:txBody>
          <a:bodyPr/>
          <a:lstStyle/>
          <a:p>
            <a:fld id="{E5B811FD-AA2C-435B-9164-9C91AA66623A}" type="datetimeFigureOut">
              <a:rPr lang="ne-NP" smtClean="0"/>
              <a:pPr/>
              <a:t>3/25/2015</a:t>
            </a:fld>
            <a:endParaRPr lang="ne-NP"/>
          </a:p>
        </p:txBody>
      </p:sp>
      <p:sp>
        <p:nvSpPr>
          <p:cNvPr id="8" name="Footer Placeholder 7"/>
          <p:cNvSpPr>
            <a:spLocks noGrp="1"/>
          </p:cNvSpPr>
          <p:nvPr>
            <p:ph type="ftr" sz="quarter" idx="11"/>
          </p:nvPr>
        </p:nvSpPr>
        <p:spPr/>
        <p:txBody>
          <a:bodyPr/>
          <a:lstStyle/>
          <a:p>
            <a:endParaRPr lang="ne-NP"/>
          </a:p>
        </p:txBody>
      </p:sp>
      <p:sp>
        <p:nvSpPr>
          <p:cNvPr id="9" name="Slide Number Placeholder 8"/>
          <p:cNvSpPr>
            <a:spLocks noGrp="1"/>
          </p:cNvSpPr>
          <p:nvPr>
            <p:ph type="sldNum" sz="quarter" idx="12"/>
          </p:nvPr>
        </p:nvSpPr>
        <p:spPr/>
        <p:txBody>
          <a:bodyPr/>
          <a:lstStyle/>
          <a:p>
            <a:fld id="{0049E25D-6E2D-4981-ABF5-463E28AABB54}" type="slidenum">
              <a:rPr lang="ne-NP" smtClean="0"/>
              <a:pPr/>
              <a:t>‹#›</a:t>
            </a:fld>
            <a:endParaRPr lang="ne-N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e-NP"/>
          </a:p>
        </p:txBody>
      </p:sp>
      <p:sp>
        <p:nvSpPr>
          <p:cNvPr id="3" name="Date Placeholder 2"/>
          <p:cNvSpPr>
            <a:spLocks noGrp="1"/>
          </p:cNvSpPr>
          <p:nvPr>
            <p:ph type="dt" sz="half" idx="10"/>
          </p:nvPr>
        </p:nvSpPr>
        <p:spPr/>
        <p:txBody>
          <a:bodyPr/>
          <a:lstStyle/>
          <a:p>
            <a:fld id="{E5B811FD-AA2C-435B-9164-9C91AA66623A}" type="datetimeFigureOut">
              <a:rPr lang="ne-NP" smtClean="0"/>
              <a:pPr/>
              <a:t>3/25/2015</a:t>
            </a:fld>
            <a:endParaRPr lang="ne-NP"/>
          </a:p>
        </p:txBody>
      </p:sp>
      <p:sp>
        <p:nvSpPr>
          <p:cNvPr id="4" name="Footer Placeholder 3"/>
          <p:cNvSpPr>
            <a:spLocks noGrp="1"/>
          </p:cNvSpPr>
          <p:nvPr>
            <p:ph type="ftr" sz="quarter" idx="11"/>
          </p:nvPr>
        </p:nvSpPr>
        <p:spPr/>
        <p:txBody>
          <a:bodyPr/>
          <a:lstStyle/>
          <a:p>
            <a:endParaRPr lang="ne-NP"/>
          </a:p>
        </p:txBody>
      </p:sp>
      <p:sp>
        <p:nvSpPr>
          <p:cNvPr id="5" name="Slide Number Placeholder 4"/>
          <p:cNvSpPr>
            <a:spLocks noGrp="1"/>
          </p:cNvSpPr>
          <p:nvPr>
            <p:ph type="sldNum" sz="quarter" idx="12"/>
          </p:nvPr>
        </p:nvSpPr>
        <p:spPr/>
        <p:txBody>
          <a:bodyPr/>
          <a:lstStyle/>
          <a:p>
            <a:fld id="{0049E25D-6E2D-4981-ABF5-463E28AABB54}" type="slidenum">
              <a:rPr lang="ne-NP" smtClean="0"/>
              <a:pPr/>
              <a:t>‹#›</a:t>
            </a:fld>
            <a:endParaRPr lang="ne-N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B811FD-AA2C-435B-9164-9C91AA66623A}" type="datetimeFigureOut">
              <a:rPr lang="ne-NP" smtClean="0"/>
              <a:pPr/>
              <a:t>3/25/2015</a:t>
            </a:fld>
            <a:endParaRPr lang="ne-NP"/>
          </a:p>
        </p:txBody>
      </p:sp>
      <p:sp>
        <p:nvSpPr>
          <p:cNvPr id="3" name="Footer Placeholder 2"/>
          <p:cNvSpPr>
            <a:spLocks noGrp="1"/>
          </p:cNvSpPr>
          <p:nvPr>
            <p:ph type="ftr" sz="quarter" idx="11"/>
          </p:nvPr>
        </p:nvSpPr>
        <p:spPr/>
        <p:txBody>
          <a:bodyPr/>
          <a:lstStyle/>
          <a:p>
            <a:endParaRPr lang="ne-NP"/>
          </a:p>
        </p:txBody>
      </p:sp>
      <p:sp>
        <p:nvSpPr>
          <p:cNvPr id="4" name="Slide Number Placeholder 3"/>
          <p:cNvSpPr>
            <a:spLocks noGrp="1"/>
          </p:cNvSpPr>
          <p:nvPr>
            <p:ph type="sldNum" sz="quarter" idx="12"/>
          </p:nvPr>
        </p:nvSpPr>
        <p:spPr/>
        <p:txBody>
          <a:bodyPr/>
          <a:lstStyle/>
          <a:p>
            <a:fld id="{0049E25D-6E2D-4981-ABF5-463E28AABB54}" type="slidenum">
              <a:rPr lang="ne-NP" smtClean="0"/>
              <a:pPr/>
              <a:t>‹#›</a:t>
            </a:fld>
            <a:endParaRPr lang="ne-N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7" y="400474"/>
            <a:ext cx="6016626" cy="1704341"/>
          </a:xfrm>
        </p:spPr>
        <p:txBody>
          <a:bodyPr anchor="b"/>
          <a:lstStyle>
            <a:lvl1pPr algn="l">
              <a:defRPr sz="4000" b="1"/>
            </a:lvl1pPr>
          </a:lstStyle>
          <a:p>
            <a:r>
              <a:rPr lang="en-US" smtClean="0"/>
              <a:t>Click to edit Master title style</a:t>
            </a:r>
            <a:endParaRPr lang="ne-NP"/>
          </a:p>
        </p:txBody>
      </p:sp>
      <p:sp>
        <p:nvSpPr>
          <p:cNvPr id="3" name="Content Placeholder 2"/>
          <p:cNvSpPr>
            <a:spLocks noGrp="1"/>
          </p:cNvSpPr>
          <p:nvPr>
            <p:ph idx="1"/>
          </p:nvPr>
        </p:nvSpPr>
        <p:spPr>
          <a:xfrm>
            <a:off x="7150100" y="400479"/>
            <a:ext cx="10223500" cy="8584566"/>
          </a:xfrm>
        </p:spPr>
        <p:txBody>
          <a:bodyPr/>
          <a:lstStyle>
            <a:lvl1pPr>
              <a:defRPr sz="63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e-NP"/>
          </a:p>
        </p:txBody>
      </p:sp>
      <p:sp>
        <p:nvSpPr>
          <p:cNvPr id="4" name="Text Placeholder 3"/>
          <p:cNvSpPr>
            <a:spLocks noGrp="1"/>
          </p:cNvSpPr>
          <p:nvPr>
            <p:ph type="body" sz="half" idx="2"/>
          </p:nvPr>
        </p:nvSpPr>
        <p:spPr>
          <a:xfrm>
            <a:off x="914407" y="2104820"/>
            <a:ext cx="6016626" cy="6880225"/>
          </a:xfrm>
        </p:spPr>
        <p:txBody>
          <a:bodyPr/>
          <a:lstStyle>
            <a:lvl1pPr marL="0" indent="0">
              <a:buNone/>
              <a:defRPr sz="2800"/>
            </a:lvl1pPr>
            <a:lvl2pPr marL="907085" indent="0">
              <a:buNone/>
              <a:defRPr sz="2400"/>
            </a:lvl2pPr>
            <a:lvl3pPr marL="1814170" indent="0">
              <a:buNone/>
              <a:defRPr sz="2000"/>
            </a:lvl3pPr>
            <a:lvl4pPr marL="2721254" indent="0">
              <a:buNone/>
              <a:defRPr sz="1800"/>
            </a:lvl4pPr>
            <a:lvl5pPr marL="3628339" indent="0">
              <a:buNone/>
              <a:defRPr sz="1800"/>
            </a:lvl5pPr>
            <a:lvl6pPr marL="4535424" indent="0">
              <a:buNone/>
              <a:defRPr sz="1800"/>
            </a:lvl6pPr>
            <a:lvl7pPr marL="5442509" indent="0">
              <a:buNone/>
              <a:defRPr sz="1800"/>
            </a:lvl7pPr>
            <a:lvl8pPr marL="6349594" indent="0">
              <a:buNone/>
              <a:defRPr sz="1800"/>
            </a:lvl8pPr>
            <a:lvl9pPr marL="7256678"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B811FD-AA2C-435B-9164-9C91AA66623A}" type="datetimeFigureOut">
              <a:rPr lang="ne-NP" smtClean="0"/>
              <a:pPr/>
              <a:t>3/25/2015</a:t>
            </a:fld>
            <a:endParaRPr lang="ne-NP"/>
          </a:p>
        </p:txBody>
      </p:sp>
      <p:sp>
        <p:nvSpPr>
          <p:cNvPr id="6" name="Footer Placeholder 5"/>
          <p:cNvSpPr>
            <a:spLocks noGrp="1"/>
          </p:cNvSpPr>
          <p:nvPr>
            <p:ph type="ftr" sz="quarter" idx="11"/>
          </p:nvPr>
        </p:nvSpPr>
        <p:spPr/>
        <p:txBody>
          <a:bodyPr/>
          <a:lstStyle/>
          <a:p>
            <a:endParaRPr lang="ne-NP"/>
          </a:p>
        </p:txBody>
      </p:sp>
      <p:sp>
        <p:nvSpPr>
          <p:cNvPr id="7" name="Slide Number Placeholder 6"/>
          <p:cNvSpPr>
            <a:spLocks noGrp="1"/>
          </p:cNvSpPr>
          <p:nvPr>
            <p:ph type="sldNum" sz="quarter" idx="12"/>
          </p:nvPr>
        </p:nvSpPr>
        <p:spPr/>
        <p:txBody>
          <a:bodyPr/>
          <a:lstStyle/>
          <a:p>
            <a:fld id="{0049E25D-6E2D-4981-ABF5-463E28AABB54}" type="slidenum">
              <a:rPr lang="ne-NP" smtClean="0"/>
              <a:pPr/>
              <a:t>‹#›</a:t>
            </a:fld>
            <a:endParaRPr lang="ne-N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7040880"/>
            <a:ext cx="10972800" cy="831217"/>
          </a:xfrm>
        </p:spPr>
        <p:txBody>
          <a:bodyPr anchor="b"/>
          <a:lstStyle>
            <a:lvl1pPr algn="l">
              <a:defRPr sz="4000" b="1"/>
            </a:lvl1pPr>
          </a:lstStyle>
          <a:p>
            <a:r>
              <a:rPr lang="en-US" smtClean="0"/>
              <a:t>Click to edit Master title style</a:t>
            </a:r>
            <a:endParaRPr lang="ne-NP"/>
          </a:p>
        </p:txBody>
      </p:sp>
      <p:sp>
        <p:nvSpPr>
          <p:cNvPr id="3" name="Picture Placeholder 2"/>
          <p:cNvSpPr>
            <a:spLocks noGrp="1"/>
          </p:cNvSpPr>
          <p:nvPr>
            <p:ph type="pic" idx="1"/>
          </p:nvPr>
        </p:nvSpPr>
        <p:spPr>
          <a:xfrm>
            <a:off x="3584576" y="898736"/>
            <a:ext cx="10972800" cy="6035040"/>
          </a:xfrm>
        </p:spPr>
        <p:txBody>
          <a:bodyPr/>
          <a:lstStyle>
            <a:lvl1pPr marL="0" indent="0">
              <a:buNone/>
              <a:defRPr sz="6300"/>
            </a:lvl1pPr>
            <a:lvl2pPr marL="907085" indent="0">
              <a:buNone/>
              <a:defRPr sz="5600"/>
            </a:lvl2pPr>
            <a:lvl3pPr marL="1814170" indent="0">
              <a:buNone/>
              <a:defRPr sz="4800"/>
            </a:lvl3pPr>
            <a:lvl4pPr marL="2721254" indent="0">
              <a:buNone/>
              <a:defRPr sz="4000"/>
            </a:lvl4pPr>
            <a:lvl5pPr marL="3628339" indent="0">
              <a:buNone/>
              <a:defRPr sz="4000"/>
            </a:lvl5pPr>
            <a:lvl6pPr marL="4535424" indent="0">
              <a:buNone/>
              <a:defRPr sz="4000"/>
            </a:lvl6pPr>
            <a:lvl7pPr marL="5442509" indent="0">
              <a:buNone/>
              <a:defRPr sz="4000"/>
            </a:lvl7pPr>
            <a:lvl8pPr marL="6349594" indent="0">
              <a:buNone/>
              <a:defRPr sz="4000"/>
            </a:lvl8pPr>
            <a:lvl9pPr marL="7256678" indent="0">
              <a:buNone/>
              <a:defRPr sz="4000"/>
            </a:lvl9pPr>
          </a:lstStyle>
          <a:p>
            <a:endParaRPr lang="ne-NP"/>
          </a:p>
        </p:txBody>
      </p:sp>
      <p:sp>
        <p:nvSpPr>
          <p:cNvPr id="4" name="Text Placeholder 3"/>
          <p:cNvSpPr>
            <a:spLocks noGrp="1"/>
          </p:cNvSpPr>
          <p:nvPr>
            <p:ph type="body" sz="half" idx="2"/>
          </p:nvPr>
        </p:nvSpPr>
        <p:spPr>
          <a:xfrm>
            <a:off x="3584576" y="7872097"/>
            <a:ext cx="10972800" cy="1180463"/>
          </a:xfrm>
        </p:spPr>
        <p:txBody>
          <a:bodyPr/>
          <a:lstStyle>
            <a:lvl1pPr marL="0" indent="0">
              <a:buNone/>
              <a:defRPr sz="2800"/>
            </a:lvl1pPr>
            <a:lvl2pPr marL="907085" indent="0">
              <a:buNone/>
              <a:defRPr sz="2400"/>
            </a:lvl2pPr>
            <a:lvl3pPr marL="1814170" indent="0">
              <a:buNone/>
              <a:defRPr sz="2000"/>
            </a:lvl3pPr>
            <a:lvl4pPr marL="2721254" indent="0">
              <a:buNone/>
              <a:defRPr sz="1800"/>
            </a:lvl4pPr>
            <a:lvl5pPr marL="3628339" indent="0">
              <a:buNone/>
              <a:defRPr sz="1800"/>
            </a:lvl5pPr>
            <a:lvl6pPr marL="4535424" indent="0">
              <a:buNone/>
              <a:defRPr sz="1800"/>
            </a:lvl6pPr>
            <a:lvl7pPr marL="5442509" indent="0">
              <a:buNone/>
              <a:defRPr sz="1800"/>
            </a:lvl7pPr>
            <a:lvl8pPr marL="6349594" indent="0">
              <a:buNone/>
              <a:defRPr sz="1800"/>
            </a:lvl8pPr>
            <a:lvl9pPr marL="7256678"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B811FD-AA2C-435B-9164-9C91AA66623A}" type="datetimeFigureOut">
              <a:rPr lang="ne-NP" smtClean="0"/>
              <a:pPr/>
              <a:t>3/25/2015</a:t>
            </a:fld>
            <a:endParaRPr lang="ne-NP"/>
          </a:p>
        </p:txBody>
      </p:sp>
      <p:sp>
        <p:nvSpPr>
          <p:cNvPr id="6" name="Footer Placeholder 5"/>
          <p:cNvSpPr>
            <a:spLocks noGrp="1"/>
          </p:cNvSpPr>
          <p:nvPr>
            <p:ph type="ftr" sz="quarter" idx="11"/>
          </p:nvPr>
        </p:nvSpPr>
        <p:spPr/>
        <p:txBody>
          <a:bodyPr/>
          <a:lstStyle/>
          <a:p>
            <a:endParaRPr lang="ne-NP"/>
          </a:p>
        </p:txBody>
      </p:sp>
      <p:sp>
        <p:nvSpPr>
          <p:cNvPr id="7" name="Slide Number Placeholder 6"/>
          <p:cNvSpPr>
            <a:spLocks noGrp="1"/>
          </p:cNvSpPr>
          <p:nvPr>
            <p:ph type="sldNum" sz="quarter" idx="12"/>
          </p:nvPr>
        </p:nvSpPr>
        <p:spPr/>
        <p:txBody>
          <a:bodyPr/>
          <a:lstStyle/>
          <a:p>
            <a:fld id="{0049E25D-6E2D-4981-ABF5-463E28AABB54}" type="slidenum">
              <a:rPr lang="ne-NP" smtClean="0"/>
              <a:pPr/>
              <a:t>‹#›</a:t>
            </a:fld>
            <a:endParaRPr lang="ne-N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02803"/>
            <a:ext cx="16459200" cy="1676400"/>
          </a:xfrm>
          <a:prstGeom prst="rect">
            <a:avLst/>
          </a:prstGeom>
        </p:spPr>
        <p:txBody>
          <a:bodyPr vert="horz" lIns="181417" tIns="90708" rIns="181417" bIns="90708" rtlCol="0" anchor="ctr">
            <a:normAutofit/>
          </a:bodyPr>
          <a:lstStyle/>
          <a:p>
            <a:r>
              <a:rPr lang="en-US" smtClean="0"/>
              <a:t>Click to edit Master title style</a:t>
            </a:r>
            <a:endParaRPr lang="ne-NP"/>
          </a:p>
        </p:txBody>
      </p:sp>
      <p:sp>
        <p:nvSpPr>
          <p:cNvPr id="3" name="Text Placeholder 2"/>
          <p:cNvSpPr>
            <a:spLocks noGrp="1"/>
          </p:cNvSpPr>
          <p:nvPr>
            <p:ph type="body" idx="1"/>
          </p:nvPr>
        </p:nvSpPr>
        <p:spPr>
          <a:xfrm>
            <a:off x="914400" y="2346960"/>
            <a:ext cx="16459200" cy="6638079"/>
          </a:xfrm>
          <a:prstGeom prst="rect">
            <a:avLst/>
          </a:prstGeom>
        </p:spPr>
        <p:txBody>
          <a:bodyPr vert="horz" lIns="181417" tIns="90708" rIns="181417" bIns="9070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e-NP"/>
          </a:p>
        </p:txBody>
      </p:sp>
      <p:sp>
        <p:nvSpPr>
          <p:cNvPr id="4" name="Date Placeholder 3"/>
          <p:cNvSpPr>
            <a:spLocks noGrp="1"/>
          </p:cNvSpPr>
          <p:nvPr>
            <p:ph type="dt" sz="half" idx="2"/>
          </p:nvPr>
        </p:nvSpPr>
        <p:spPr>
          <a:xfrm>
            <a:off x="914400" y="9322650"/>
            <a:ext cx="4267200" cy="535517"/>
          </a:xfrm>
          <a:prstGeom prst="rect">
            <a:avLst/>
          </a:prstGeom>
        </p:spPr>
        <p:txBody>
          <a:bodyPr vert="horz" lIns="181417" tIns="90708" rIns="181417" bIns="90708" rtlCol="0" anchor="ctr"/>
          <a:lstStyle>
            <a:lvl1pPr algn="l">
              <a:defRPr sz="2400">
                <a:solidFill>
                  <a:schemeClr val="tx1">
                    <a:tint val="75000"/>
                  </a:schemeClr>
                </a:solidFill>
              </a:defRPr>
            </a:lvl1pPr>
          </a:lstStyle>
          <a:p>
            <a:fld id="{E5B811FD-AA2C-435B-9164-9C91AA66623A}" type="datetimeFigureOut">
              <a:rPr lang="ne-NP" smtClean="0"/>
              <a:pPr/>
              <a:t>3/25/2015</a:t>
            </a:fld>
            <a:endParaRPr lang="ne-NP"/>
          </a:p>
        </p:txBody>
      </p:sp>
      <p:sp>
        <p:nvSpPr>
          <p:cNvPr id="5" name="Footer Placeholder 4"/>
          <p:cNvSpPr>
            <a:spLocks noGrp="1"/>
          </p:cNvSpPr>
          <p:nvPr>
            <p:ph type="ftr" sz="quarter" idx="3"/>
          </p:nvPr>
        </p:nvSpPr>
        <p:spPr>
          <a:xfrm>
            <a:off x="6248400" y="9322650"/>
            <a:ext cx="5791200" cy="535517"/>
          </a:xfrm>
          <a:prstGeom prst="rect">
            <a:avLst/>
          </a:prstGeom>
        </p:spPr>
        <p:txBody>
          <a:bodyPr vert="horz" lIns="181417" tIns="90708" rIns="181417" bIns="90708" rtlCol="0" anchor="ctr"/>
          <a:lstStyle>
            <a:lvl1pPr algn="ctr">
              <a:defRPr sz="2400">
                <a:solidFill>
                  <a:schemeClr val="tx1">
                    <a:tint val="75000"/>
                  </a:schemeClr>
                </a:solidFill>
              </a:defRPr>
            </a:lvl1pPr>
          </a:lstStyle>
          <a:p>
            <a:endParaRPr lang="ne-NP"/>
          </a:p>
        </p:txBody>
      </p:sp>
      <p:sp>
        <p:nvSpPr>
          <p:cNvPr id="6" name="Slide Number Placeholder 5"/>
          <p:cNvSpPr>
            <a:spLocks noGrp="1"/>
          </p:cNvSpPr>
          <p:nvPr>
            <p:ph type="sldNum" sz="quarter" idx="4"/>
          </p:nvPr>
        </p:nvSpPr>
        <p:spPr>
          <a:xfrm>
            <a:off x="13106400" y="9322650"/>
            <a:ext cx="4267200" cy="535517"/>
          </a:xfrm>
          <a:prstGeom prst="rect">
            <a:avLst/>
          </a:prstGeom>
        </p:spPr>
        <p:txBody>
          <a:bodyPr vert="horz" lIns="181417" tIns="90708" rIns="181417" bIns="90708" rtlCol="0" anchor="ctr"/>
          <a:lstStyle>
            <a:lvl1pPr algn="r">
              <a:defRPr sz="2400">
                <a:solidFill>
                  <a:schemeClr val="tx1">
                    <a:tint val="75000"/>
                  </a:schemeClr>
                </a:solidFill>
              </a:defRPr>
            </a:lvl1pPr>
          </a:lstStyle>
          <a:p>
            <a:fld id="{0049E25D-6E2D-4981-ABF5-463E28AABB54}" type="slidenum">
              <a:rPr lang="ne-NP" smtClean="0"/>
              <a:pPr/>
              <a:t>‹#›</a:t>
            </a:fld>
            <a:endParaRPr lang="ne-N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14170" rtl="0" eaLnBrk="1" latinLnBrk="0" hangingPunct="1">
        <a:spcBef>
          <a:spcPct val="0"/>
        </a:spcBef>
        <a:buNone/>
        <a:defRPr sz="8700" kern="1200">
          <a:solidFill>
            <a:schemeClr val="tx1"/>
          </a:solidFill>
          <a:latin typeface="+mj-lt"/>
          <a:ea typeface="+mj-ea"/>
          <a:cs typeface="+mj-cs"/>
        </a:defRPr>
      </a:lvl1pPr>
    </p:titleStyle>
    <p:bodyStyle>
      <a:lvl1pPr marL="680314" indent="-680314" algn="l" defTabSz="1814170" rtl="0" eaLnBrk="1" latinLnBrk="0" hangingPunct="1">
        <a:spcBef>
          <a:spcPct val="20000"/>
        </a:spcBef>
        <a:buFont typeface="Arial" pitchFamily="34" charset="0"/>
        <a:buChar char="•"/>
        <a:defRPr sz="6300" kern="1200">
          <a:solidFill>
            <a:schemeClr val="tx1"/>
          </a:solidFill>
          <a:latin typeface="+mn-lt"/>
          <a:ea typeface="+mn-ea"/>
          <a:cs typeface="+mn-cs"/>
        </a:defRPr>
      </a:lvl1pPr>
      <a:lvl2pPr marL="1474013" indent="-566928" algn="l" defTabSz="181417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67712" indent="-453542" algn="l" defTabSz="181417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174797" indent="-453542" algn="l" defTabSz="181417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081882" indent="-453542" algn="l" defTabSz="181417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4988966" indent="-453542" algn="l" defTabSz="181417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896051" indent="-453542" algn="l" defTabSz="181417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03136" indent="-453542" algn="l" defTabSz="181417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10221" indent="-453542" algn="l" defTabSz="181417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ne-NP"/>
      </a:defPPr>
      <a:lvl1pPr marL="0" algn="l" defTabSz="1814170" rtl="0" eaLnBrk="1" latinLnBrk="0" hangingPunct="1">
        <a:defRPr sz="3600" kern="1200">
          <a:solidFill>
            <a:schemeClr val="tx1"/>
          </a:solidFill>
          <a:latin typeface="+mn-lt"/>
          <a:ea typeface="+mn-ea"/>
          <a:cs typeface="+mn-cs"/>
        </a:defRPr>
      </a:lvl1pPr>
      <a:lvl2pPr marL="907085" algn="l" defTabSz="1814170" rtl="0" eaLnBrk="1" latinLnBrk="0" hangingPunct="1">
        <a:defRPr sz="3600" kern="1200">
          <a:solidFill>
            <a:schemeClr val="tx1"/>
          </a:solidFill>
          <a:latin typeface="+mn-lt"/>
          <a:ea typeface="+mn-ea"/>
          <a:cs typeface="+mn-cs"/>
        </a:defRPr>
      </a:lvl2pPr>
      <a:lvl3pPr marL="1814170" algn="l" defTabSz="1814170" rtl="0" eaLnBrk="1" latinLnBrk="0" hangingPunct="1">
        <a:defRPr sz="3600" kern="1200">
          <a:solidFill>
            <a:schemeClr val="tx1"/>
          </a:solidFill>
          <a:latin typeface="+mn-lt"/>
          <a:ea typeface="+mn-ea"/>
          <a:cs typeface="+mn-cs"/>
        </a:defRPr>
      </a:lvl3pPr>
      <a:lvl4pPr marL="2721254" algn="l" defTabSz="1814170" rtl="0" eaLnBrk="1" latinLnBrk="0" hangingPunct="1">
        <a:defRPr sz="3600" kern="1200">
          <a:solidFill>
            <a:schemeClr val="tx1"/>
          </a:solidFill>
          <a:latin typeface="+mn-lt"/>
          <a:ea typeface="+mn-ea"/>
          <a:cs typeface="+mn-cs"/>
        </a:defRPr>
      </a:lvl4pPr>
      <a:lvl5pPr marL="3628339" algn="l" defTabSz="1814170" rtl="0" eaLnBrk="1" latinLnBrk="0" hangingPunct="1">
        <a:defRPr sz="3600" kern="1200">
          <a:solidFill>
            <a:schemeClr val="tx1"/>
          </a:solidFill>
          <a:latin typeface="+mn-lt"/>
          <a:ea typeface="+mn-ea"/>
          <a:cs typeface="+mn-cs"/>
        </a:defRPr>
      </a:lvl5pPr>
      <a:lvl6pPr marL="4535424" algn="l" defTabSz="1814170" rtl="0" eaLnBrk="1" latinLnBrk="0" hangingPunct="1">
        <a:defRPr sz="3600" kern="1200">
          <a:solidFill>
            <a:schemeClr val="tx1"/>
          </a:solidFill>
          <a:latin typeface="+mn-lt"/>
          <a:ea typeface="+mn-ea"/>
          <a:cs typeface="+mn-cs"/>
        </a:defRPr>
      </a:lvl6pPr>
      <a:lvl7pPr marL="5442509" algn="l" defTabSz="1814170" rtl="0" eaLnBrk="1" latinLnBrk="0" hangingPunct="1">
        <a:defRPr sz="3600" kern="1200">
          <a:solidFill>
            <a:schemeClr val="tx1"/>
          </a:solidFill>
          <a:latin typeface="+mn-lt"/>
          <a:ea typeface="+mn-ea"/>
          <a:cs typeface="+mn-cs"/>
        </a:defRPr>
      </a:lvl7pPr>
      <a:lvl8pPr marL="6349594" algn="l" defTabSz="1814170" rtl="0" eaLnBrk="1" latinLnBrk="0" hangingPunct="1">
        <a:defRPr sz="3600" kern="1200">
          <a:solidFill>
            <a:schemeClr val="tx1"/>
          </a:solidFill>
          <a:latin typeface="+mn-lt"/>
          <a:ea typeface="+mn-ea"/>
          <a:cs typeface="+mn-cs"/>
        </a:defRPr>
      </a:lvl8pPr>
      <a:lvl9pPr marL="7256678" algn="l" defTabSz="181417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71600"/>
            <a:ext cx="17678400" cy="6039696"/>
          </a:xfrm>
        </p:spPr>
        <p:txBody>
          <a:bodyPr>
            <a:normAutofit/>
          </a:bodyPr>
          <a:lstStyle/>
          <a:p>
            <a:r>
              <a:rPr lang="en-US" sz="17500" dirty="0"/>
              <a:t>3D Graph Plotter</a:t>
            </a:r>
            <a:endParaRPr lang="ne-NP" sz="17500" dirty="0"/>
          </a:p>
        </p:txBody>
      </p:sp>
      <p:sp>
        <p:nvSpPr>
          <p:cNvPr id="4" name="TextBox 3"/>
          <p:cNvSpPr txBox="1"/>
          <p:nvPr/>
        </p:nvSpPr>
        <p:spPr>
          <a:xfrm>
            <a:off x="2819400" y="6400800"/>
            <a:ext cx="11887200" cy="646331"/>
          </a:xfrm>
          <a:prstGeom prst="rect">
            <a:avLst/>
          </a:prstGeom>
          <a:noFill/>
        </p:spPr>
        <p:txBody>
          <a:bodyPr wrap="square" rtlCol="0">
            <a:spAutoFit/>
          </a:bodyPr>
          <a:lstStyle/>
          <a:p>
            <a:pPr algn="ctr"/>
            <a:r>
              <a:rPr lang="en-US" dirty="0" smtClean="0"/>
              <a:t>A Project in Computer Graphics</a:t>
            </a:r>
            <a:endParaRPr lang="ne-NP"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02803"/>
            <a:ext cx="16459200" cy="1135052"/>
          </a:xfrm>
        </p:spPr>
        <p:txBody>
          <a:bodyPr>
            <a:normAutofit fontScale="90000"/>
          </a:bodyPr>
          <a:lstStyle/>
          <a:p>
            <a:r>
              <a:rPr lang="en-US" dirty="0" smtClean="0"/>
              <a:t>Triangle </a:t>
            </a:r>
            <a:r>
              <a:rPr lang="en-US" dirty="0" err="1" smtClean="0"/>
              <a:t>Rasterization</a:t>
            </a:r>
            <a:endParaRPr lang="ne-NP" dirty="0"/>
          </a:p>
        </p:txBody>
      </p:sp>
      <p:sp>
        <p:nvSpPr>
          <p:cNvPr id="3" name="Content Placeholder 2"/>
          <p:cNvSpPr>
            <a:spLocks noGrp="1"/>
          </p:cNvSpPr>
          <p:nvPr>
            <p:ph idx="1"/>
          </p:nvPr>
        </p:nvSpPr>
        <p:spPr/>
        <p:txBody>
          <a:bodyPr>
            <a:normAutofit/>
          </a:bodyPr>
          <a:lstStyle/>
          <a:p>
            <a:pPr marL="0" indent="0">
              <a:buNone/>
            </a:pPr>
            <a:r>
              <a:rPr lang="en-US" sz="4000" dirty="0" err="1" smtClean="0"/>
              <a:t>Barycentric</a:t>
            </a:r>
            <a:r>
              <a:rPr lang="en-US" sz="4000" dirty="0" smtClean="0"/>
              <a:t> algorithm was used for triangle </a:t>
            </a:r>
            <a:r>
              <a:rPr lang="en-US" sz="4000" dirty="0" err="1" smtClean="0"/>
              <a:t>rasterisation</a:t>
            </a:r>
            <a:r>
              <a:rPr lang="en-US" sz="4000" dirty="0" smtClean="0"/>
              <a:t> which makes the use of smallest bounding rectangle as follows:</a:t>
            </a:r>
          </a:p>
          <a:p>
            <a:r>
              <a:rPr lang="en-US" sz="4000" dirty="0" smtClean="0"/>
              <a:t>For triangle with vertices (x1,y1),(x2,y2),(x3,y3):</a:t>
            </a:r>
          </a:p>
          <a:p>
            <a:r>
              <a:rPr lang="en-US" sz="4000" dirty="0" err="1" smtClean="0"/>
              <a:t>Xmax</a:t>
            </a:r>
            <a:r>
              <a:rPr lang="en-US" sz="4000" dirty="0" smtClean="0"/>
              <a:t>= max(x1,x2,x3), </a:t>
            </a:r>
            <a:r>
              <a:rPr lang="en-US" sz="4000" dirty="0" err="1" smtClean="0"/>
              <a:t>Xmin</a:t>
            </a:r>
            <a:r>
              <a:rPr lang="en-US" sz="4000" dirty="0" smtClean="0"/>
              <a:t>=min(x1,x2,x3);</a:t>
            </a:r>
          </a:p>
          <a:p>
            <a:r>
              <a:rPr lang="en-US" sz="4000" dirty="0" err="1" smtClean="0"/>
              <a:t>Ymax</a:t>
            </a:r>
            <a:r>
              <a:rPr lang="en-US" sz="4000" dirty="0" smtClean="0"/>
              <a:t>=max(y1,y2,y3), </a:t>
            </a:r>
            <a:r>
              <a:rPr lang="en-US" sz="4000" dirty="0" err="1" smtClean="0"/>
              <a:t>Ymin</a:t>
            </a:r>
            <a:r>
              <a:rPr lang="en-US" sz="4000" dirty="0" smtClean="0"/>
              <a:t>=min(y1,y2,y3);</a:t>
            </a:r>
          </a:p>
          <a:p>
            <a:r>
              <a:rPr lang="en-US" sz="4000" dirty="0" smtClean="0"/>
              <a:t>For(x=</a:t>
            </a:r>
            <a:r>
              <a:rPr lang="en-US" sz="4000" dirty="0" err="1" smtClean="0"/>
              <a:t>xmin;x</a:t>
            </a:r>
            <a:r>
              <a:rPr lang="en-US" sz="4000" dirty="0" smtClean="0"/>
              <a:t>&lt;=</a:t>
            </a:r>
            <a:r>
              <a:rPr lang="en-US" sz="4000" dirty="0" err="1" smtClean="0"/>
              <a:t>xmax</a:t>
            </a:r>
            <a:r>
              <a:rPr lang="en-US" sz="4000" dirty="0" smtClean="0"/>
              <a:t>){</a:t>
            </a:r>
          </a:p>
          <a:p>
            <a:r>
              <a:rPr lang="en-US" sz="4000" dirty="0" smtClean="0"/>
              <a:t>For(y=</a:t>
            </a:r>
            <a:r>
              <a:rPr lang="en-US" sz="4000" dirty="0" err="1" smtClean="0"/>
              <a:t>ymin;y</a:t>
            </a:r>
            <a:r>
              <a:rPr lang="en-US" sz="4000" dirty="0" smtClean="0"/>
              <a:t>&lt;=</a:t>
            </a:r>
            <a:r>
              <a:rPr lang="en-US" sz="4000" dirty="0" err="1" smtClean="0"/>
              <a:t>ymax</a:t>
            </a:r>
            <a:r>
              <a:rPr lang="en-US" sz="4000" dirty="0" smtClean="0"/>
              <a:t>{</a:t>
            </a:r>
          </a:p>
          <a:p>
            <a:r>
              <a:rPr lang="en-US" sz="4000" dirty="0" smtClean="0"/>
              <a:t>If(</a:t>
            </a:r>
            <a:r>
              <a:rPr lang="en-US" sz="4000" dirty="0" err="1" smtClean="0"/>
              <a:t>x,y</a:t>
            </a:r>
            <a:r>
              <a:rPr lang="en-US" sz="4000" dirty="0" smtClean="0"/>
              <a:t>)=Inside triangle</a:t>
            </a:r>
          </a:p>
          <a:p>
            <a:r>
              <a:rPr lang="en-US" sz="4000" dirty="0" err="1" smtClean="0"/>
              <a:t>Plotpixel</a:t>
            </a:r>
            <a:r>
              <a:rPr lang="en-US" sz="4000" dirty="0" smtClean="0"/>
              <a:t>(</a:t>
            </a:r>
            <a:r>
              <a:rPr lang="en-US" sz="4000" dirty="0" err="1" smtClean="0"/>
              <a:t>x,y</a:t>
            </a:r>
            <a:r>
              <a:rPr lang="en-US" sz="4000" dirty="0" smtClean="0"/>
              <a:t>};}}</a:t>
            </a:r>
            <a:endParaRPr lang="en-US" sz="4000" dirty="0"/>
          </a:p>
          <a:p>
            <a:endParaRPr lang="en-US" sz="4000" dirty="0" smtClean="0"/>
          </a:p>
          <a:p>
            <a:endParaRPr lang="ne-NP" sz="4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Z-buffer Algorithm</a:t>
            </a:r>
            <a:endParaRPr lang="ne-NP" dirty="0"/>
          </a:p>
        </p:txBody>
      </p:sp>
      <p:sp>
        <p:nvSpPr>
          <p:cNvPr id="3" name="Content Placeholder 2"/>
          <p:cNvSpPr>
            <a:spLocks noGrp="1"/>
          </p:cNvSpPr>
          <p:nvPr>
            <p:ph idx="1"/>
          </p:nvPr>
        </p:nvSpPr>
        <p:spPr/>
        <p:txBody>
          <a:bodyPr>
            <a:normAutofit fontScale="92500" lnSpcReduction="10000"/>
          </a:bodyPr>
          <a:lstStyle/>
          <a:p>
            <a:r>
              <a:rPr lang="en-US" sz="4000" dirty="0"/>
              <a:t>for(each </a:t>
            </a:r>
            <a:r>
              <a:rPr lang="en-US" sz="4000" dirty="0" smtClean="0"/>
              <a:t>triangle )</a:t>
            </a:r>
          </a:p>
          <a:p>
            <a:r>
              <a:rPr lang="en-US" sz="4000" dirty="0" smtClean="0"/>
              <a:t> </a:t>
            </a:r>
            <a:r>
              <a:rPr lang="en-US" sz="4000" dirty="0"/>
              <a:t>do</a:t>
            </a:r>
            <a:r>
              <a:rPr lang="en-US" sz="4000" dirty="0" smtClean="0"/>
              <a:t>{</a:t>
            </a:r>
          </a:p>
          <a:p>
            <a:r>
              <a:rPr lang="en-US" sz="4000" dirty="0" smtClean="0"/>
              <a:t> </a:t>
            </a:r>
            <a:r>
              <a:rPr lang="en-US" sz="4000" dirty="0"/>
              <a:t>for(each pixel(</a:t>
            </a:r>
            <a:r>
              <a:rPr lang="en-US" sz="4000" dirty="0" err="1"/>
              <a:t>x,y</a:t>
            </a:r>
            <a:r>
              <a:rPr lang="en-US" sz="4000" dirty="0"/>
              <a:t>) </a:t>
            </a:r>
            <a:r>
              <a:rPr lang="en-US" sz="4000" dirty="0" smtClean="0"/>
              <a:t>that lies in the triangle) </a:t>
            </a:r>
          </a:p>
          <a:p>
            <a:r>
              <a:rPr lang="en-US" sz="4000" dirty="0" smtClean="0"/>
              <a:t>do{</a:t>
            </a:r>
          </a:p>
          <a:p>
            <a:r>
              <a:rPr lang="en-US" sz="4000" dirty="0" smtClean="0"/>
              <a:t> </a:t>
            </a:r>
            <a:r>
              <a:rPr lang="en-US" sz="4000" dirty="0"/>
              <a:t>Calculate z-depth of P at (</a:t>
            </a:r>
            <a:r>
              <a:rPr lang="en-US" sz="4000" dirty="0" err="1"/>
              <a:t>x,y</a:t>
            </a:r>
            <a:r>
              <a:rPr lang="en-US" sz="4000" dirty="0" smtClean="0"/>
              <a:t>)</a:t>
            </a:r>
          </a:p>
          <a:p>
            <a:r>
              <a:rPr lang="en-US" sz="4000" dirty="0" smtClean="0"/>
              <a:t> </a:t>
            </a:r>
            <a:r>
              <a:rPr lang="en-US" sz="4000" dirty="0"/>
              <a:t>If (z-depth &lt; z-buffer[</a:t>
            </a:r>
            <a:r>
              <a:rPr lang="en-US" sz="4000" dirty="0" err="1"/>
              <a:t>x,y</a:t>
            </a:r>
            <a:r>
              <a:rPr lang="en-US" sz="4000" dirty="0" smtClean="0"/>
              <a:t>])</a:t>
            </a:r>
          </a:p>
          <a:p>
            <a:r>
              <a:rPr lang="en-US" sz="4000" dirty="0" smtClean="0"/>
              <a:t> </a:t>
            </a:r>
            <a:r>
              <a:rPr lang="en-US" sz="4000" dirty="0"/>
              <a:t>then{ z-buffer[</a:t>
            </a:r>
            <a:r>
              <a:rPr lang="en-US" sz="4000" dirty="0" err="1"/>
              <a:t>x,y</a:t>
            </a:r>
            <a:r>
              <a:rPr lang="en-US" sz="4000" dirty="0"/>
              <a:t>]=z-depth; </a:t>
            </a:r>
            <a:endParaRPr lang="en-US" sz="4000" dirty="0" smtClean="0"/>
          </a:p>
          <a:p>
            <a:r>
              <a:rPr lang="en-US" sz="4000" dirty="0" err="1" smtClean="0"/>
              <a:t>Plotpixel</a:t>
            </a:r>
            <a:r>
              <a:rPr lang="en-US" sz="4000" dirty="0" smtClean="0"/>
              <a:t>(</a:t>
            </a:r>
            <a:r>
              <a:rPr lang="en-US" sz="4000" dirty="0" err="1" smtClean="0"/>
              <a:t>x,y</a:t>
            </a:r>
            <a:r>
              <a:rPr lang="en-US" sz="4000" dirty="0" smtClean="0"/>
              <a:t>);</a:t>
            </a:r>
            <a:endParaRPr lang="en-US" sz="4000" dirty="0"/>
          </a:p>
          <a:p>
            <a:r>
              <a:rPr lang="en-US" sz="4000" dirty="0" smtClean="0"/>
              <a:t> }</a:t>
            </a:r>
          </a:p>
          <a:p>
            <a:r>
              <a:rPr lang="en-US" sz="4000" dirty="0"/>
              <a:t>}</a:t>
            </a:r>
            <a:endParaRPr lang="ne-NP" sz="4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02803"/>
            <a:ext cx="16459200" cy="1176615"/>
          </a:xfrm>
        </p:spPr>
        <p:txBody>
          <a:bodyPr>
            <a:normAutofit fontScale="90000"/>
          </a:bodyPr>
          <a:lstStyle/>
          <a:p>
            <a:r>
              <a:rPr lang="en-US" dirty="0" smtClean="0"/>
              <a:t>Miscellaneous</a:t>
            </a:r>
            <a:endParaRPr lang="ne-NP" dirty="0"/>
          </a:p>
        </p:txBody>
      </p:sp>
      <p:sp>
        <p:nvSpPr>
          <p:cNvPr id="3" name="Content Placeholder 2"/>
          <p:cNvSpPr>
            <a:spLocks noGrp="1"/>
          </p:cNvSpPr>
          <p:nvPr>
            <p:ph idx="1"/>
          </p:nvPr>
        </p:nvSpPr>
        <p:spPr>
          <a:xfrm>
            <a:off x="914400" y="1698172"/>
            <a:ext cx="16459200" cy="7532914"/>
          </a:xfrm>
        </p:spPr>
        <p:txBody>
          <a:bodyPr>
            <a:normAutofit/>
          </a:bodyPr>
          <a:lstStyle/>
          <a:p>
            <a:r>
              <a:rPr lang="en-US" sz="4000" dirty="0" smtClean="0"/>
              <a:t>Flat Shading Algorithm:</a:t>
            </a:r>
          </a:p>
          <a:p>
            <a:pPr>
              <a:buNone/>
            </a:pPr>
            <a:r>
              <a:rPr lang="en-US" sz="4000" dirty="0" smtClean="0"/>
              <a:t>	V1=(x1,y1)-(x2,y2); V2=(x2,y2)-(x3,y3); V=V1*V2;</a:t>
            </a:r>
          </a:p>
          <a:p>
            <a:pPr>
              <a:buNone/>
            </a:pPr>
            <a:r>
              <a:rPr lang="en-US" sz="4000" dirty="0" smtClean="0"/>
              <a:t>	</a:t>
            </a:r>
            <a:r>
              <a:rPr lang="en-US" sz="4000" dirty="0" err="1" smtClean="0"/>
              <a:t>ambientLight</a:t>
            </a:r>
            <a:r>
              <a:rPr lang="en-US" sz="4000" dirty="0" smtClean="0"/>
              <a:t>=const</a:t>
            </a:r>
          </a:p>
          <a:p>
            <a:pPr>
              <a:buNone/>
            </a:pPr>
            <a:r>
              <a:rPr lang="en-US" sz="4000" dirty="0" smtClean="0"/>
              <a:t>	</a:t>
            </a:r>
            <a:r>
              <a:rPr lang="en-US" sz="4000" dirty="0" err="1" smtClean="0"/>
              <a:t>diffuseLight</a:t>
            </a:r>
            <a:r>
              <a:rPr lang="en-US" sz="4000" dirty="0" smtClean="0"/>
              <a:t>=normalize(</a:t>
            </a:r>
            <a:r>
              <a:rPr lang="en-US" sz="4000" dirty="0" err="1" smtClean="0"/>
              <a:t>V^Lightvector</a:t>
            </a:r>
            <a:r>
              <a:rPr lang="en-US" sz="4000" dirty="0" smtClean="0"/>
              <a:t>)</a:t>
            </a:r>
          </a:p>
          <a:p>
            <a:pPr>
              <a:buNone/>
            </a:pPr>
            <a:r>
              <a:rPr lang="en-US" sz="4000" dirty="0" smtClean="0"/>
              <a:t>	color+= </a:t>
            </a:r>
            <a:r>
              <a:rPr lang="en-US" sz="4000" dirty="0" err="1" smtClean="0"/>
              <a:t>ambientLight</a:t>
            </a:r>
            <a:r>
              <a:rPr lang="en-US" sz="4000" dirty="0" smtClean="0"/>
              <a:t>+ </a:t>
            </a:r>
            <a:r>
              <a:rPr lang="en-US" sz="4000" dirty="0" err="1" smtClean="0"/>
              <a:t>diffuseLight</a:t>
            </a:r>
            <a:endParaRPr lang="en-US" sz="4000" dirty="0" smtClean="0"/>
          </a:p>
          <a:p>
            <a:pPr>
              <a:buNone/>
            </a:pPr>
            <a:endParaRPr lang="en-US" sz="4000" dirty="0" smtClean="0"/>
          </a:p>
          <a:p>
            <a:r>
              <a:rPr lang="en-US" sz="4000" dirty="0" smtClean="0"/>
              <a:t>Color interpolation:</a:t>
            </a:r>
          </a:p>
          <a:p>
            <a:pPr>
              <a:buNone/>
            </a:pPr>
            <a:r>
              <a:rPr lang="en-US" sz="4000" dirty="0" smtClean="0"/>
              <a:t>	red=(y-</a:t>
            </a:r>
            <a:r>
              <a:rPr lang="en-US" sz="4000" dirty="0" err="1" smtClean="0"/>
              <a:t>ymin</a:t>
            </a:r>
            <a:r>
              <a:rPr lang="en-US" sz="4000" dirty="0" smtClean="0"/>
              <a:t>)/(</a:t>
            </a:r>
            <a:r>
              <a:rPr lang="en-US" sz="4000" dirty="0" err="1" smtClean="0"/>
              <a:t>ymax-ymin</a:t>
            </a:r>
            <a:r>
              <a:rPr lang="en-US" sz="4000" dirty="0" smtClean="0"/>
              <a:t>);</a:t>
            </a:r>
          </a:p>
          <a:p>
            <a:pPr>
              <a:buNone/>
            </a:pPr>
            <a:r>
              <a:rPr lang="en-US" sz="4000" dirty="0" smtClean="0"/>
              <a:t>	 blue=1-red;</a:t>
            </a:r>
          </a:p>
          <a:p>
            <a:pPr>
              <a:buNone/>
            </a:pPr>
            <a:r>
              <a:rPr lang="en-US" sz="4000" dirty="0" smtClean="0"/>
              <a:t>	 green=0;</a:t>
            </a:r>
          </a:p>
          <a:p>
            <a:pPr>
              <a:buNone/>
            </a:pPr>
            <a:endParaRPr lang="ne-NP"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4" y="3540858"/>
            <a:ext cx="16459200" cy="1676400"/>
          </a:xfrm>
        </p:spPr>
        <p:txBody>
          <a:bodyPr>
            <a:noAutofit/>
          </a:bodyPr>
          <a:lstStyle/>
          <a:p>
            <a:r>
              <a:rPr lang="en-US" sz="13800" dirty="0" smtClean="0"/>
              <a:t>Viewing Pipeline</a:t>
            </a:r>
            <a:endParaRPr lang="ne-NP" sz="13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76746"/>
            <a:ext cx="16459200" cy="8008294"/>
          </a:xfrm>
        </p:spPr>
        <p:txBody>
          <a:bodyPr>
            <a:normAutofit fontScale="85000" lnSpcReduction="10000"/>
          </a:bodyPr>
          <a:lstStyle/>
          <a:p>
            <a:pPr>
              <a:buNone/>
            </a:pPr>
            <a:r>
              <a:rPr lang="en-US" dirty="0" smtClean="0"/>
              <a:t>		</a:t>
            </a:r>
            <a:r>
              <a:rPr lang="en-US" sz="5700" dirty="0" smtClean="0"/>
              <a:t>The </a:t>
            </a:r>
            <a:r>
              <a:rPr lang="en-US" sz="5700" dirty="0"/>
              <a:t>viewing pipeline is a group of processes common </a:t>
            </a:r>
            <a:r>
              <a:rPr lang="en-US" sz="5700" dirty="0" smtClean="0"/>
              <a:t>from wireframe </a:t>
            </a:r>
            <a:r>
              <a:rPr lang="en-US" sz="5700" dirty="0"/>
              <a:t>display through to near photo-realistic image generation, and is basically concerned with transforming objects to be displayed from specific viewpoint and removing surfaces that cannot be seen from this viewpoint.</a:t>
            </a:r>
          </a:p>
          <a:p>
            <a:pPr>
              <a:buNone/>
            </a:pPr>
            <a:r>
              <a:rPr lang="en-US" sz="5700" dirty="0" smtClean="0"/>
              <a:t>		The </a:t>
            </a:r>
            <a:r>
              <a:rPr lang="en-US" sz="5700" dirty="0"/>
              <a:t>input to the viewing pipeline is a list of objects with their points defined in their own local coordinate system, and the position and orientation of the viewpoint. The output is the same list of objects with their points defined in a two dimensional screen coordinate system.</a:t>
            </a:r>
          </a:p>
          <a:p>
            <a:pPr>
              <a:buNone/>
            </a:pPr>
            <a:endParaRPr lang="ne-NP"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06582" y="415637"/>
          <a:ext cx="17228127" cy="937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964" y="893619"/>
            <a:ext cx="16459200" cy="8652530"/>
          </a:xfrm>
        </p:spPr>
        <p:txBody>
          <a:bodyPr>
            <a:normAutofit fontScale="62500" lnSpcReduction="20000"/>
          </a:bodyPr>
          <a:lstStyle/>
          <a:p>
            <a:r>
              <a:rPr lang="en-US" b="1" dirty="0" err="1" smtClean="0"/>
              <a:t>ModelView</a:t>
            </a:r>
            <a:r>
              <a:rPr lang="en-US" b="1" dirty="0" smtClean="0"/>
              <a:t> Matrix</a:t>
            </a:r>
            <a:r>
              <a:rPr lang="en-US" dirty="0" smtClean="0"/>
              <a:t>: This matrix performs the necessary transformation(</a:t>
            </a:r>
            <a:r>
              <a:rPr lang="en-US" dirty="0" err="1" smtClean="0"/>
              <a:t>translation,rotation</a:t>
            </a:r>
            <a:r>
              <a:rPr lang="en-US" dirty="0" smtClean="0"/>
              <a:t>,…) of the local coordinates of the and map it into world coordinates. Furthermore, it also converts the world coordinates into viewing or camera coordinates.</a:t>
            </a:r>
          </a:p>
          <a:p>
            <a:r>
              <a:rPr lang="en-US" b="1" dirty="0" smtClean="0"/>
              <a:t>Projection Matrix</a:t>
            </a:r>
            <a:r>
              <a:rPr lang="en-US" dirty="0" smtClean="0"/>
              <a:t>: The perspective matrix is the very essence of 3D Computer Graphics. It does the essential job of converting 3D coordinates into presentable 2D points. It also makes the shapes bit natural looking.</a:t>
            </a:r>
          </a:p>
          <a:p>
            <a:r>
              <a:rPr lang="en-US" b="1" dirty="0" smtClean="0"/>
              <a:t>Normalization</a:t>
            </a:r>
            <a:r>
              <a:rPr lang="en-US" dirty="0" smtClean="0"/>
              <a:t>: Normalization isn’t a matrix but a process of conversion of points obtained after perspective transformation back to homogeneous coordinates. This is achieved by dividing all the x, y and z coordinates by the w component. Thus obtained coordinates are in normalized device coordinates.</a:t>
            </a:r>
          </a:p>
          <a:p>
            <a:r>
              <a:rPr lang="en-US" b="1" dirty="0" smtClean="0"/>
              <a:t>Viewport Matrix</a:t>
            </a:r>
            <a:r>
              <a:rPr lang="en-US" dirty="0" smtClean="0"/>
              <a:t>: Viewport matrix makes use of normalized device coordinates and convert those to the device dependent coordinates(using display screen resolution).</a:t>
            </a:r>
            <a:endParaRPr lang="ne-NP"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745" y="3686330"/>
            <a:ext cx="16459200" cy="1676400"/>
          </a:xfrm>
        </p:spPr>
        <p:txBody>
          <a:bodyPr>
            <a:noAutofit/>
          </a:bodyPr>
          <a:lstStyle/>
          <a:p>
            <a:r>
              <a:rPr lang="en-US" sz="11500" dirty="0" smtClean="0"/>
              <a:t>Procedure Pipeline</a:t>
            </a:r>
            <a:endParaRPr lang="ne-NP" sz="115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14400" y="810491"/>
          <a:ext cx="16459200" cy="8174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40327"/>
            <a:ext cx="16459200" cy="8998527"/>
          </a:xfrm>
        </p:spPr>
        <p:txBody>
          <a:bodyPr>
            <a:normAutofit/>
          </a:bodyPr>
          <a:lstStyle/>
          <a:p>
            <a:r>
              <a:rPr lang="en-US" sz="4000" b="1" dirty="0" smtClean="0"/>
              <a:t>Parsing</a:t>
            </a:r>
            <a:r>
              <a:rPr lang="en-US" sz="4000" dirty="0" smtClean="0"/>
              <a:t>: </a:t>
            </a:r>
            <a:r>
              <a:rPr lang="en-US" sz="4000" dirty="0"/>
              <a:t>Parsing </a:t>
            </a:r>
            <a:r>
              <a:rPr lang="en-US" sz="4000" dirty="0" smtClean="0"/>
              <a:t>is </a:t>
            </a:r>
            <a:r>
              <a:rPr lang="en-US" sz="4000" dirty="0"/>
              <a:t>the process of </a:t>
            </a:r>
            <a:r>
              <a:rPr lang="en-US" sz="4000" dirty="0" err="1"/>
              <a:t>analysing</a:t>
            </a:r>
            <a:r>
              <a:rPr lang="en-US" sz="4000" dirty="0"/>
              <a:t> a string of symbols, either in natural language or in computer languages, conforming to the rules of a formal grammar. </a:t>
            </a:r>
            <a:r>
              <a:rPr lang="en-US" sz="4000" dirty="0" smtClean="0"/>
              <a:t>A parser analyzes the user input equations and interpret it into machine readable language. In this project, a simple parsing library called ATMSP(</a:t>
            </a:r>
            <a:r>
              <a:rPr lang="en-US" sz="4000" dirty="0"/>
              <a:t>A Tiny Mathematical Speed </a:t>
            </a:r>
            <a:r>
              <a:rPr lang="en-US" sz="4000" dirty="0" smtClean="0"/>
              <a:t>Parser) open source parsing library has been used to accomplish the work of parsing the equations. The library interprets the string equation into an expression which can later be used to calculate the corresponding value of dependent variable.</a:t>
            </a:r>
          </a:p>
          <a:p>
            <a:r>
              <a:rPr lang="en-US" sz="4000" b="1" dirty="0" smtClean="0"/>
              <a:t>Generation of Vertex Array</a:t>
            </a:r>
            <a:r>
              <a:rPr lang="en-US" sz="4000" dirty="0" smtClean="0"/>
              <a:t>: The values of the vertex coordinates is calculated by defining a fine mesh of x and z coordinates. Each value for the corresponding y-component is then calculated using the values of x and z for the point in the mesh and the expression extracted earlier using the parser. The array is maintained a rectangular shape for ease of manipulation.</a:t>
            </a:r>
            <a:endParaRPr lang="ne-NP"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199" y="2133600"/>
            <a:ext cx="16459200" cy="7543800"/>
          </a:xfrm>
        </p:spPr>
        <p:txBody>
          <a:bodyPr>
            <a:normAutofit/>
          </a:bodyPr>
          <a:lstStyle/>
          <a:p>
            <a:pPr>
              <a:buNone/>
            </a:pPr>
            <a:r>
              <a:rPr lang="en-US" dirty="0" smtClean="0"/>
              <a:t>	</a:t>
            </a:r>
            <a:r>
              <a:rPr lang="en-US" sz="4400" dirty="0" smtClean="0"/>
              <a:t>Graph of a continuous function is a curve which arises from the set of points satisfying a specific function. The graph of a function f is the set of ordered points given by independent variables x1,x2,...,</a:t>
            </a:r>
            <a:r>
              <a:rPr lang="en-US" sz="4400" dirty="0" err="1" smtClean="0"/>
              <a:t>xn</a:t>
            </a:r>
            <a:r>
              <a:rPr lang="en-US" sz="4400" dirty="0" smtClean="0"/>
              <a:t> and a dependent variable f(x1,x2,….,</a:t>
            </a:r>
            <a:r>
              <a:rPr lang="en-US" sz="4400" dirty="0" err="1" smtClean="0"/>
              <a:t>xn</a:t>
            </a:r>
            <a:r>
              <a:rPr lang="en-US" sz="4400" dirty="0" smtClean="0"/>
              <a:t>) resulting in a continuous geometric shape as line, plane, etc. The Dimension of the graph is given by the number of independent variables required for retrieval of dependent variable in the function f.</a:t>
            </a:r>
            <a:endParaRPr lang="ne-NP" sz="4400" dirty="0"/>
          </a:p>
        </p:txBody>
      </p:sp>
      <p:sp>
        <p:nvSpPr>
          <p:cNvPr id="5" name="TextBox 4"/>
          <p:cNvSpPr txBox="1"/>
          <p:nvPr/>
        </p:nvSpPr>
        <p:spPr>
          <a:xfrm>
            <a:off x="2667000" y="381000"/>
            <a:ext cx="13335000" cy="1107996"/>
          </a:xfrm>
          <a:prstGeom prst="rect">
            <a:avLst/>
          </a:prstGeom>
          <a:noFill/>
        </p:spPr>
        <p:txBody>
          <a:bodyPr wrap="square" rtlCol="0">
            <a:spAutoFit/>
          </a:bodyPr>
          <a:lstStyle/>
          <a:p>
            <a:pPr algn="ctr"/>
            <a:r>
              <a:rPr lang="en-US" sz="6600" b="1" dirty="0" smtClean="0"/>
              <a:t>Graph of a function</a:t>
            </a:r>
            <a:endParaRPr lang="ne-NP" sz="66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72836"/>
            <a:ext cx="16459200" cy="8112203"/>
          </a:xfrm>
        </p:spPr>
        <p:txBody>
          <a:bodyPr>
            <a:normAutofit/>
          </a:bodyPr>
          <a:lstStyle/>
          <a:p>
            <a:r>
              <a:rPr lang="en-US" sz="4000" b="1" dirty="0" smtClean="0"/>
              <a:t>Color Evaluation: </a:t>
            </a:r>
            <a:r>
              <a:rPr lang="en-US" sz="4000" dirty="0" smtClean="0"/>
              <a:t>Evaluation of color for each vertex based on the graph height(y-coordinate) is done right away . Simple linear interpolation technique has been used to color the graph where the lowest value has entirely blue(#0000FF) color and the highest value has entirely red(#FF0000). Each of the points in between have a value of color in between red and blue interpolated linearly with distance.</a:t>
            </a:r>
          </a:p>
          <a:p>
            <a:r>
              <a:rPr lang="en-US" sz="4000" b="1" dirty="0" smtClean="0"/>
              <a:t>Viewing Transformation: </a:t>
            </a:r>
            <a:r>
              <a:rPr lang="en-US" sz="4000" dirty="0" smtClean="0"/>
              <a:t>Viewing Transformation here corresponds to the entire viewing pipeline explained earlier. All of the vertices in the array are transformed using various matrices and Orthographic Projection giving screen Co-ordinates. Major computation time of program match to this process. The vertex values are then plotted for the initial skeletal appearance of the graph.</a:t>
            </a:r>
            <a:endParaRPr lang="ne-NP" sz="4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65018"/>
            <a:ext cx="16459200" cy="8320021"/>
          </a:xfrm>
        </p:spPr>
        <p:txBody>
          <a:bodyPr>
            <a:normAutofit/>
          </a:bodyPr>
          <a:lstStyle/>
          <a:p>
            <a:r>
              <a:rPr lang="en-US" sz="4000" b="1" dirty="0" smtClean="0"/>
              <a:t>Wireframe Generation: </a:t>
            </a:r>
            <a:r>
              <a:rPr lang="en-US" sz="4000" dirty="0" smtClean="0"/>
              <a:t>Wireframe of the 3D graph is generated using the point plotting and lines between the points are done by </a:t>
            </a:r>
            <a:r>
              <a:rPr lang="en-US" sz="4000" dirty="0" err="1" smtClean="0"/>
              <a:t>Bresenham’s</a:t>
            </a:r>
            <a:r>
              <a:rPr lang="en-US" sz="4000" dirty="0" smtClean="0"/>
              <a:t> line drawing algorithm. Lines are drawn between each consecutive horizontal((</a:t>
            </a:r>
            <a:r>
              <a:rPr lang="en-US" sz="4000" dirty="0" err="1"/>
              <a:t>i</a:t>
            </a:r>
            <a:r>
              <a:rPr lang="en-US" sz="4000" dirty="0" err="1" smtClean="0"/>
              <a:t>,j</a:t>
            </a:r>
            <a:r>
              <a:rPr lang="en-US" sz="4000" dirty="0" smtClean="0"/>
              <a:t>)-&gt;(i+1,j)) and vertical((</a:t>
            </a:r>
            <a:r>
              <a:rPr lang="en-US" sz="4000" dirty="0" err="1" smtClean="0"/>
              <a:t>I,j</a:t>
            </a:r>
            <a:r>
              <a:rPr lang="en-US" sz="4000" dirty="0" smtClean="0"/>
              <a:t>)-&gt;(I,j+1)) points giving a rectangular wireframe shape.</a:t>
            </a:r>
          </a:p>
          <a:p>
            <a:r>
              <a:rPr lang="en-US" sz="4000" b="1" dirty="0" smtClean="0"/>
              <a:t>Shading: </a:t>
            </a:r>
            <a:r>
              <a:rPr lang="en-US" sz="4000" dirty="0" smtClean="0"/>
              <a:t>Flat shading techniques have been used here to save vital computation time and also flat shading being a standard in 3D Graphs in most of the existing </a:t>
            </a:r>
            <a:r>
              <a:rPr lang="en-US" sz="4000" dirty="0" err="1" smtClean="0"/>
              <a:t>graphers</a:t>
            </a:r>
            <a:r>
              <a:rPr lang="en-US" sz="4000" dirty="0" smtClean="0"/>
              <a:t>. Ambient and Diffuse light being the main interest to present the 2D shape a more 3D looking texture. Different reflectivity value of the graph have been experimented with and the most realistic looking was picked. The color of each vertex in association with the lighting effect gave the eventual color of the flat surface.</a:t>
            </a:r>
            <a:endParaRPr lang="ne-NP" sz="40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61110"/>
            <a:ext cx="16459200" cy="8423930"/>
          </a:xfrm>
        </p:spPr>
        <p:txBody>
          <a:bodyPr>
            <a:normAutofit/>
          </a:bodyPr>
          <a:lstStyle/>
          <a:p>
            <a:r>
              <a:rPr lang="en-US" sz="4000" b="1" dirty="0" smtClean="0"/>
              <a:t>Hidden Surface Removal: </a:t>
            </a:r>
            <a:r>
              <a:rPr lang="en-US" sz="4000" dirty="0" smtClean="0"/>
              <a:t>Z-Buffer algorithm was used for the hidden surface removal. At first a Z-buffer array was initialized with all the pixels assigned to the maximum depth value. The depth of each pixel was calculated using the standard plane equation A*</a:t>
            </a:r>
            <a:r>
              <a:rPr lang="en-US" sz="4000" dirty="0" err="1" smtClean="0"/>
              <a:t>x+B</a:t>
            </a:r>
            <a:r>
              <a:rPr lang="en-US" sz="4000" dirty="0" smtClean="0"/>
              <a:t>*</a:t>
            </a:r>
            <a:r>
              <a:rPr lang="en-US" sz="4000" dirty="0" err="1" smtClean="0"/>
              <a:t>y+C</a:t>
            </a:r>
            <a:r>
              <a:rPr lang="en-US" sz="4000" dirty="0" smtClean="0"/>
              <a:t>*z=D and if the newly calculated depth value was less than the depth value of the pixel in the Z-buffer array, the old value was replaced by the new value in the array and the corresponding pixel was plotted.</a:t>
            </a:r>
            <a:endParaRPr lang="en-US" b="1" dirty="0"/>
          </a:p>
          <a:p>
            <a:r>
              <a:rPr lang="en-US" sz="4000" b="1" dirty="0" err="1" smtClean="0"/>
              <a:t>Solidframe</a:t>
            </a:r>
            <a:r>
              <a:rPr lang="en-US" sz="4000" b="1" dirty="0" smtClean="0"/>
              <a:t> Rendering: </a:t>
            </a:r>
            <a:r>
              <a:rPr lang="en-US" sz="4000" dirty="0" smtClean="0"/>
              <a:t>All the effects of </a:t>
            </a:r>
            <a:r>
              <a:rPr lang="en-US" sz="4000" dirty="0" err="1" smtClean="0"/>
              <a:t>lighting,shading</a:t>
            </a:r>
            <a:r>
              <a:rPr lang="en-US" sz="4000" dirty="0" smtClean="0"/>
              <a:t> and hidden surface removal can be observed in the </a:t>
            </a:r>
            <a:r>
              <a:rPr lang="en-US" sz="4000" dirty="0" err="1" smtClean="0"/>
              <a:t>solidframe</a:t>
            </a:r>
            <a:r>
              <a:rPr lang="en-US" sz="4000" dirty="0" smtClean="0"/>
              <a:t> rendering model. Pressing the F2 key activates this mode. Basic </a:t>
            </a:r>
            <a:r>
              <a:rPr lang="en-US" sz="4000" dirty="0" err="1" smtClean="0"/>
              <a:t>rotations,zooming</a:t>
            </a:r>
            <a:r>
              <a:rPr lang="en-US" sz="4000" dirty="0" smtClean="0"/>
              <a:t> in and out, and panning the view can be done in this model just as in the wireframe model.</a:t>
            </a:r>
            <a:endParaRPr lang="en-US" b="1" dirty="0" smtClean="0"/>
          </a:p>
          <a:p>
            <a:pPr marL="0" indent="0">
              <a:buNone/>
            </a:pPr>
            <a:endParaRPr lang="en-US" b="1" dirty="0" smtClean="0"/>
          </a:p>
          <a:p>
            <a:pPr>
              <a:buNone/>
            </a:pPr>
            <a:endParaRPr lang="en-US" b="1" dirty="0"/>
          </a:p>
          <a:p>
            <a:pPr>
              <a:buNone/>
            </a:pPr>
            <a:endParaRPr lang="en-US" b="1" dirty="0" smtClean="0"/>
          </a:p>
          <a:p>
            <a:pPr>
              <a:buNone/>
            </a:pPr>
            <a:endParaRPr lang="ne-NP"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68928"/>
            <a:ext cx="16459200" cy="8216112"/>
          </a:xfrm>
        </p:spPr>
        <p:txBody>
          <a:bodyPr>
            <a:normAutofit/>
          </a:bodyPr>
          <a:lstStyle/>
          <a:p>
            <a:r>
              <a:rPr lang="en-US" sz="4000" b="1" dirty="0" smtClean="0"/>
              <a:t>User Interface Actions: </a:t>
            </a:r>
            <a:r>
              <a:rPr lang="en-US" sz="4000" dirty="0" smtClean="0"/>
              <a:t>Various User Interface Actions were introduced for better viewing and understanding of the three-dimensional graph. The actions were handled using </a:t>
            </a:r>
            <a:r>
              <a:rPr lang="en-US" sz="4000" dirty="0" err="1" smtClean="0"/>
              <a:t>FreeGLUT</a:t>
            </a:r>
            <a:r>
              <a:rPr lang="en-US" sz="4000" dirty="0"/>
              <a:t> </a:t>
            </a:r>
            <a:r>
              <a:rPr lang="en-US" sz="4000" dirty="0" smtClean="0"/>
              <a:t>callback functions including </a:t>
            </a:r>
            <a:r>
              <a:rPr lang="en-US" sz="4000" dirty="0" err="1" smtClean="0"/>
              <a:t>glutSpecialFunc</a:t>
            </a:r>
            <a:r>
              <a:rPr lang="en-US" sz="4000" dirty="0" smtClean="0"/>
              <a:t>() and </a:t>
            </a:r>
            <a:r>
              <a:rPr lang="en-US" sz="4000" dirty="0" err="1" smtClean="0"/>
              <a:t>glutKeyboardFunc</a:t>
            </a:r>
            <a:r>
              <a:rPr lang="en-US" sz="4000" dirty="0" smtClean="0"/>
              <a:t>(). The basic actions included the rotation around y-axis and x-axis using the arrow keys. Panning the graph around the screen using w, a, s and d keys. Toggle Wireframe and </a:t>
            </a:r>
            <a:r>
              <a:rPr lang="en-US" sz="4000" dirty="0" err="1" smtClean="0"/>
              <a:t>Solidfill</a:t>
            </a:r>
            <a:r>
              <a:rPr lang="en-US" sz="4000" dirty="0" smtClean="0"/>
              <a:t> on and off using F1 and F2 keys. Re-entering of the equation was allowed after the stroke of ‘e’ key.</a:t>
            </a:r>
            <a:endParaRPr lang="ne-NP" sz="40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091" y="2688802"/>
            <a:ext cx="16459200" cy="1903980"/>
          </a:xfrm>
        </p:spPr>
        <p:txBody>
          <a:bodyPr>
            <a:noAutofit/>
          </a:bodyPr>
          <a:lstStyle/>
          <a:p>
            <a:r>
              <a:rPr lang="en-US" sz="16600" dirty="0" smtClean="0"/>
              <a:t>Output</a:t>
            </a:r>
            <a:endParaRPr lang="ne-NP" sz="16600" dirty="0"/>
          </a:p>
        </p:txBody>
      </p:sp>
      <p:sp>
        <p:nvSpPr>
          <p:cNvPr id="4" name="TextBox 3"/>
          <p:cNvSpPr txBox="1"/>
          <p:nvPr/>
        </p:nvSpPr>
        <p:spPr>
          <a:xfrm>
            <a:off x="4010891" y="4842164"/>
            <a:ext cx="11991109" cy="830997"/>
          </a:xfrm>
          <a:prstGeom prst="rect">
            <a:avLst/>
          </a:prstGeom>
          <a:noFill/>
        </p:spPr>
        <p:txBody>
          <a:bodyPr wrap="square" rtlCol="0">
            <a:spAutoFit/>
          </a:bodyPr>
          <a:lstStyle/>
          <a:p>
            <a:pPr algn="ctr"/>
            <a:r>
              <a:rPr lang="en-US" sz="4800" dirty="0"/>
              <a:t>a</a:t>
            </a:r>
            <a:r>
              <a:rPr lang="en-US" sz="4800" dirty="0" smtClean="0"/>
              <a:t>nd </a:t>
            </a:r>
            <a:r>
              <a:rPr lang="en-US" sz="4800" dirty="0"/>
              <a:t>C</a:t>
            </a:r>
            <a:r>
              <a:rPr lang="en-US" sz="4800" dirty="0" smtClean="0"/>
              <a:t>omparison with pre-existing Systems</a:t>
            </a:r>
            <a:endParaRPr lang="ne-NP" sz="4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Samples</a:t>
            </a:r>
            <a:endParaRPr lang="ne-NP" dirty="0"/>
          </a:p>
        </p:txBody>
      </p:sp>
      <p:sp>
        <p:nvSpPr>
          <p:cNvPr id="3" name="Content Placeholder 2"/>
          <p:cNvSpPr>
            <a:spLocks noGrp="1"/>
          </p:cNvSpPr>
          <p:nvPr>
            <p:ph idx="1"/>
          </p:nvPr>
        </p:nvSpPr>
        <p:spPr>
          <a:xfrm>
            <a:off x="914400" y="2210181"/>
            <a:ext cx="16459200" cy="663807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4000" dirty="0"/>
          </a:p>
        </p:txBody>
      </p:sp>
      <p:pic>
        <p:nvPicPr>
          <p:cNvPr id="1033" name="Picture 9" descr="C:\Users\Kalyan\Desktop\S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7680" y="2377440"/>
            <a:ext cx="8887968" cy="52303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56986" y="8364087"/>
            <a:ext cx="4092787" cy="707886"/>
          </a:xfrm>
          <a:prstGeom prst="rect">
            <a:avLst/>
          </a:prstGeom>
          <a:noFill/>
        </p:spPr>
        <p:txBody>
          <a:bodyPr wrap="none" rtlCol="0">
            <a:spAutoFit/>
          </a:bodyPr>
          <a:lstStyle/>
          <a:p>
            <a:r>
              <a:rPr lang="en-US" sz="4000" dirty="0" smtClean="0"/>
              <a:t>Fig: Plot of sin(</a:t>
            </a:r>
            <a:r>
              <a:rPr lang="en-US" sz="4000" dirty="0" err="1" smtClean="0"/>
              <a:t>x+z</a:t>
            </a:r>
            <a:r>
              <a:rPr lang="en-US" sz="4000" dirty="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Graph Samples</a:t>
            </a:r>
            <a:endParaRPr lang="en-US" dirty="0"/>
          </a:p>
        </p:txBody>
      </p:sp>
      <p:pic>
        <p:nvPicPr>
          <p:cNvPr id="2050" name="Picture 2" descr="C:\Users\Kalyan\Desktop\Capture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5788" y="2281838"/>
            <a:ext cx="8016390" cy="49419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15584" y="8424749"/>
            <a:ext cx="6754512" cy="707886"/>
          </a:xfrm>
          <a:prstGeom prst="rect">
            <a:avLst/>
          </a:prstGeom>
          <a:noFill/>
        </p:spPr>
        <p:txBody>
          <a:bodyPr wrap="square" rtlCol="0">
            <a:spAutoFit/>
          </a:bodyPr>
          <a:lstStyle/>
          <a:p>
            <a:pPr algn="ctr"/>
            <a:r>
              <a:rPr lang="en-US" sz="4000" dirty="0" smtClean="0"/>
              <a:t>Fig: Graph of </a:t>
            </a:r>
            <a:r>
              <a:rPr lang="en-US" sz="4000" dirty="0" err="1" smtClean="0"/>
              <a:t>exp</a:t>
            </a:r>
            <a:r>
              <a:rPr lang="en-US" sz="4000" dirty="0" smtClean="0"/>
              <a:t>(-x*x-z*z)*6</a:t>
            </a:r>
            <a:endParaRPr lang="en-US" sz="4000" dirty="0"/>
          </a:p>
        </p:txBody>
      </p:sp>
    </p:spTree>
    <p:extLst>
      <p:ext uri="{BB962C8B-B14F-4D97-AF65-F5344CB8AC3E}">
        <p14:creationId xmlns:p14="http://schemas.microsoft.com/office/powerpoint/2010/main" val="3439377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Graph Samples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pPr marL="0" indent="0">
              <a:buNone/>
            </a:pPr>
            <a:r>
              <a:rPr lang="en-US" sz="4000" dirty="0" smtClean="0"/>
              <a:t>                             </a:t>
            </a:r>
          </a:p>
          <a:p>
            <a:pPr marL="0" indent="0">
              <a:buNone/>
            </a:pPr>
            <a:r>
              <a:rPr lang="en-US" sz="4000" dirty="0"/>
              <a:t> </a:t>
            </a:r>
            <a:r>
              <a:rPr lang="en-US" sz="4000" dirty="0" smtClean="0"/>
              <a:t>                         Fig: Graph of </a:t>
            </a:r>
            <a:r>
              <a:rPr lang="en-US" sz="4000" dirty="0" err="1" smtClean="0"/>
              <a:t>exp</a:t>
            </a:r>
            <a:r>
              <a:rPr lang="en-US" sz="4000" dirty="0" smtClean="0"/>
              <a:t>(-x*x/10-z*z/10)*</a:t>
            </a:r>
            <a:r>
              <a:rPr lang="en-US" sz="4000" dirty="0" err="1" smtClean="0"/>
              <a:t>cos</a:t>
            </a:r>
            <a:r>
              <a:rPr lang="en-US" sz="4000" dirty="0" smtClean="0"/>
              <a:t>(x*</a:t>
            </a:r>
            <a:r>
              <a:rPr lang="en-US" sz="4000" dirty="0" err="1" smtClean="0"/>
              <a:t>x+z</a:t>
            </a:r>
            <a:r>
              <a:rPr lang="en-US" sz="4000" dirty="0" smtClean="0"/>
              <a:t>*z)</a:t>
            </a:r>
            <a:endParaRPr lang="en-US" sz="4000" dirty="0"/>
          </a:p>
        </p:txBody>
      </p:sp>
      <p:pic>
        <p:nvPicPr>
          <p:cNvPr id="3074" name="Picture 2" descr="C:\Users\Kalya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8284" y="2133195"/>
            <a:ext cx="7211432" cy="579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44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Faced</a:t>
            </a:r>
            <a:endParaRPr lang="ne-NP" dirty="0"/>
          </a:p>
        </p:txBody>
      </p:sp>
      <p:sp>
        <p:nvSpPr>
          <p:cNvPr id="3" name="Content Placeholder 2"/>
          <p:cNvSpPr>
            <a:spLocks noGrp="1"/>
          </p:cNvSpPr>
          <p:nvPr>
            <p:ph idx="1"/>
          </p:nvPr>
        </p:nvSpPr>
        <p:spPr/>
        <p:txBody>
          <a:bodyPr>
            <a:normAutofit/>
          </a:bodyPr>
          <a:lstStyle/>
          <a:p>
            <a:r>
              <a:rPr lang="en-US" sz="4000" dirty="0" smtClean="0"/>
              <a:t>Initially we had difficulties integrating the parsing library to our system.</a:t>
            </a:r>
          </a:p>
          <a:p>
            <a:endParaRPr lang="en-US" sz="4000" dirty="0" smtClean="0"/>
          </a:p>
          <a:p>
            <a:endParaRPr lang="ne-NP" sz="4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Limitations</a:t>
            </a:r>
            <a:endParaRPr lang="en-US" dirty="0"/>
          </a:p>
        </p:txBody>
      </p:sp>
      <p:sp>
        <p:nvSpPr>
          <p:cNvPr id="3" name="Content Placeholder 2"/>
          <p:cNvSpPr>
            <a:spLocks noGrp="1"/>
          </p:cNvSpPr>
          <p:nvPr>
            <p:ph idx="1"/>
          </p:nvPr>
        </p:nvSpPr>
        <p:spPr/>
        <p:txBody>
          <a:bodyPr>
            <a:normAutofit/>
          </a:bodyPr>
          <a:lstStyle/>
          <a:p>
            <a:r>
              <a:rPr lang="en-US" sz="4000" dirty="0" smtClean="0"/>
              <a:t>As the functions can only be input in the form y=f(</a:t>
            </a:r>
            <a:r>
              <a:rPr lang="en-US" sz="4000" dirty="0" err="1" smtClean="0"/>
              <a:t>x,z</a:t>
            </a:r>
            <a:r>
              <a:rPr lang="en-US" sz="4000" dirty="0" smtClean="0"/>
              <a:t>), implicit functions of the form f(</a:t>
            </a:r>
            <a:r>
              <a:rPr lang="en-US" sz="4000" dirty="0" err="1" smtClean="0"/>
              <a:t>x,y,z</a:t>
            </a:r>
            <a:r>
              <a:rPr lang="en-US" sz="4000" dirty="0" smtClean="0"/>
              <a:t>)=0 can’t be plotted.</a:t>
            </a:r>
          </a:p>
          <a:p>
            <a:r>
              <a:rPr lang="en-US" sz="4000" dirty="0" smtClean="0"/>
              <a:t>The graph plotter is capable of plotting only the </a:t>
            </a:r>
            <a:r>
              <a:rPr lang="en-US" sz="4000" dirty="0" err="1" smtClean="0"/>
              <a:t>cartesian</a:t>
            </a:r>
            <a:r>
              <a:rPr lang="en-US" sz="4000" dirty="0" smtClean="0"/>
              <a:t> plot at the moment. </a:t>
            </a:r>
            <a:r>
              <a:rPr lang="en-US" sz="4000" dirty="0" err="1" smtClean="0"/>
              <a:t>Thus,Cylindrical</a:t>
            </a:r>
            <a:r>
              <a:rPr lang="en-US" sz="4000" dirty="0" smtClean="0"/>
              <a:t> and Spherical plot can’t be done.</a:t>
            </a:r>
          </a:p>
          <a:p>
            <a:r>
              <a:rPr lang="en-US" sz="4000" dirty="0" smtClean="0"/>
              <a:t>Gradient difference can be visible at the edges due to flat shading of the graph. This, of course, can be solved by using other shading models like </a:t>
            </a:r>
            <a:r>
              <a:rPr lang="en-US" sz="4000" dirty="0" err="1" smtClean="0"/>
              <a:t>Phong</a:t>
            </a:r>
            <a:r>
              <a:rPr lang="en-US" sz="4000" dirty="0" smtClean="0"/>
              <a:t> or </a:t>
            </a:r>
            <a:r>
              <a:rPr lang="en-US" sz="4000" dirty="0" err="1" smtClean="0"/>
              <a:t>Gourard</a:t>
            </a:r>
            <a:r>
              <a:rPr lang="en-US" sz="4000" dirty="0" smtClean="0"/>
              <a:t>.</a:t>
            </a:r>
          </a:p>
        </p:txBody>
      </p:sp>
    </p:spTree>
    <p:extLst>
      <p:ext uri="{BB962C8B-B14F-4D97-AF65-F5344CB8AC3E}">
        <p14:creationId xmlns:p14="http://schemas.microsoft.com/office/powerpoint/2010/main" val="990770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5182" y="1503218"/>
            <a:ext cx="16459200" cy="7232439"/>
          </a:xfrm>
        </p:spPr>
        <p:txBody>
          <a:bodyPr>
            <a:normAutofit/>
          </a:bodyPr>
          <a:lstStyle/>
          <a:p>
            <a:pPr>
              <a:buNone/>
            </a:pPr>
            <a:r>
              <a:rPr lang="en-US" dirty="0" smtClean="0"/>
              <a:t>		</a:t>
            </a:r>
            <a:r>
              <a:rPr lang="en-US" sz="4000" dirty="0" smtClean="0"/>
              <a:t>A 2-Dimensional Function is represented as a mostly continuous curve in the Cartesian coordinate system. The continuous values of x and y or f(x) are plotted in vertical and horizontal axes. Thus obtained curve is two dimensional and can be easily represented in a 2D screen.</a:t>
            </a:r>
          </a:p>
          <a:p>
            <a:pPr>
              <a:buNone/>
            </a:pPr>
            <a:r>
              <a:rPr lang="en-US" sz="4000" dirty="0" smtClean="0"/>
              <a:t>Typical 2D Graphs resemble:</a:t>
            </a:r>
          </a:p>
          <a:p>
            <a:pPr>
              <a:buNone/>
            </a:pPr>
            <a:r>
              <a:rPr lang="en-US" sz="9300" dirty="0"/>
              <a:t>	</a:t>
            </a:r>
            <a:r>
              <a:rPr lang="en-US" sz="9300" dirty="0" smtClean="0"/>
              <a:t>	</a:t>
            </a:r>
            <a:endParaRPr lang="ne-NP" sz="9300" dirty="0"/>
          </a:p>
        </p:txBody>
      </p:sp>
      <p:sp>
        <p:nvSpPr>
          <p:cNvPr id="4" name="TextBox 3"/>
          <p:cNvSpPr txBox="1"/>
          <p:nvPr/>
        </p:nvSpPr>
        <p:spPr>
          <a:xfrm>
            <a:off x="2667000" y="381000"/>
            <a:ext cx="13335000" cy="1107996"/>
          </a:xfrm>
          <a:prstGeom prst="rect">
            <a:avLst/>
          </a:prstGeom>
          <a:noFill/>
        </p:spPr>
        <p:txBody>
          <a:bodyPr wrap="square" rtlCol="0">
            <a:spAutoFit/>
          </a:bodyPr>
          <a:lstStyle/>
          <a:p>
            <a:pPr algn="ctr"/>
            <a:r>
              <a:rPr lang="en-US" sz="6600" b="1" dirty="0" smtClean="0"/>
              <a:t>2D Graphs</a:t>
            </a:r>
            <a:endParaRPr lang="ne-NP" sz="6600" b="1" dirty="0"/>
          </a:p>
        </p:txBody>
      </p:sp>
      <p:pic>
        <p:nvPicPr>
          <p:cNvPr id="1027" name="Picture 3" descr="C:\Users\angad\Desktop\480px-Cubicpoly.svg.png"/>
          <p:cNvPicPr>
            <a:picLocks noChangeAspect="1" noChangeArrowheads="1"/>
          </p:cNvPicPr>
          <p:nvPr/>
        </p:nvPicPr>
        <p:blipFill>
          <a:blip r:embed="rId2"/>
          <a:srcRect/>
          <a:stretch>
            <a:fillRect/>
          </a:stretch>
        </p:blipFill>
        <p:spPr bwMode="auto">
          <a:xfrm>
            <a:off x="2348345" y="5133110"/>
            <a:ext cx="4572000" cy="4572000"/>
          </a:xfrm>
          <a:prstGeom prst="rect">
            <a:avLst/>
          </a:prstGeom>
          <a:noFill/>
        </p:spPr>
      </p:pic>
      <p:pic>
        <p:nvPicPr>
          <p:cNvPr id="1028" name="Picture 4" descr="C:\Users\angad\Desktop\Binary_logarithm_plot_with_ticks.svg.png"/>
          <p:cNvPicPr>
            <a:picLocks noChangeAspect="1" noChangeArrowheads="1"/>
          </p:cNvPicPr>
          <p:nvPr/>
        </p:nvPicPr>
        <p:blipFill>
          <a:blip r:embed="rId3"/>
          <a:srcRect/>
          <a:stretch>
            <a:fillRect/>
          </a:stretch>
        </p:blipFill>
        <p:spPr bwMode="auto">
          <a:xfrm>
            <a:off x="10407794" y="5091546"/>
            <a:ext cx="5743575" cy="45720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Gantt Chart</a:t>
            </a:r>
            <a:endParaRPr lang="ne-NP" dirty="0"/>
          </a:p>
        </p:txBody>
      </p:sp>
      <p:sp>
        <p:nvSpPr>
          <p:cNvPr id="3" name="Content Placeholder 2"/>
          <p:cNvSpPr>
            <a:spLocks noGrp="1"/>
          </p:cNvSpPr>
          <p:nvPr>
            <p:ph idx="1"/>
          </p:nvPr>
        </p:nvSpPr>
        <p:spPr/>
        <p:txBody>
          <a:bodyPr/>
          <a:lstStyle/>
          <a:p>
            <a:endParaRPr lang="ne-NP"/>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Gantt Chart</a:t>
            </a:r>
            <a:endParaRPr lang="ne-NP" dirty="0"/>
          </a:p>
        </p:txBody>
      </p:sp>
      <p:sp>
        <p:nvSpPr>
          <p:cNvPr id="3" name="Content Placeholder 2"/>
          <p:cNvSpPr>
            <a:spLocks noGrp="1"/>
          </p:cNvSpPr>
          <p:nvPr>
            <p:ph idx="1"/>
          </p:nvPr>
        </p:nvSpPr>
        <p:spPr/>
        <p:txBody>
          <a:bodyPr/>
          <a:lstStyle/>
          <a:p>
            <a:endParaRPr lang="ne-NP"/>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ne-NP" dirty="0"/>
          </a:p>
        </p:txBody>
      </p:sp>
      <p:sp>
        <p:nvSpPr>
          <p:cNvPr id="3" name="Content Placeholder 2"/>
          <p:cNvSpPr>
            <a:spLocks noGrp="1"/>
          </p:cNvSpPr>
          <p:nvPr>
            <p:ph idx="1"/>
          </p:nvPr>
        </p:nvSpPr>
        <p:spPr/>
        <p:txBody>
          <a:bodyPr/>
          <a:lstStyle/>
          <a:p>
            <a:pPr marL="0" indent="0">
              <a:buNone/>
            </a:pPr>
            <a:endParaRPr lang="ne-NP"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5182" y="1848196"/>
            <a:ext cx="16459200" cy="6638079"/>
          </a:xfrm>
        </p:spPr>
        <p:txBody>
          <a:bodyPr>
            <a:normAutofit fontScale="62500" lnSpcReduction="20000"/>
          </a:bodyPr>
          <a:lstStyle/>
          <a:p>
            <a:pPr>
              <a:buNone/>
            </a:pPr>
            <a:r>
              <a:rPr lang="en-US" sz="6600" dirty="0" smtClean="0"/>
              <a:t>	</a:t>
            </a:r>
            <a:r>
              <a:rPr lang="en-US" sz="6400" dirty="0" smtClean="0"/>
              <a:t>3-Dimensional Graphs are a lot different paradigms. Provided that </a:t>
            </a:r>
            <a:r>
              <a:rPr lang="en-US" sz="6400" i="1" dirty="0" smtClean="0"/>
              <a:t>x</a:t>
            </a:r>
            <a:r>
              <a:rPr lang="en-US" sz="6400" dirty="0" smtClean="0"/>
              <a:t>, </a:t>
            </a:r>
            <a:r>
              <a:rPr lang="en-US" sz="6400" i="1" dirty="0" smtClean="0"/>
              <a:t>y</a:t>
            </a:r>
            <a:r>
              <a:rPr lang="en-US" sz="6400" dirty="0" smtClean="0"/>
              <a:t>, and </a:t>
            </a:r>
            <a:r>
              <a:rPr lang="en-US" sz="6400" i="1" dirty="0" smtClean="0"/>
              <a:t>z</a:t>
            </a:r>
            <a:r>
              <a:rPr lang="en-US" sz="6400" dirty="0" smtClean="0"/>
              <a:t> or </a:t>
            </a:r>
            <a:r>
              <a:rPr lang="en-US" sz="6400" i="1" dirty="0" smtClean="0"/>
              <a:t>f</a:t>
            </a:r>
            <a:r>
              <a:rPr lang="en-US" sz="6400" dirty="0" smtClean="0"/>
              <a:t>(</a:t>
            </a:r>
            <a:r>
              <a:rPr lang="en-US" sz="6400" i="1" dirty="0" smtClean="0"/>
              <a:t>x</a:t>
            </a:r>
            <a:r>
              <a:rPr lang="en-US" sz="6400" dirty="0" smtClean="0"/>
              <a:t>, </a:t>
            </a:r>
            <a:r>
              <a:rPr lang="en-US" sz="6400" i="1" dirty="0" smtClean="0"/>
              <a:t>y</a:t>
            </a:r>
            <a:r>
              <a:rPr lang="en-US" sz="6400" dirty="0" smtClean="0"/>
              <a:t>) are real numbers, the graph can be represented as a planar or curved surface in a three-dimensional Cartesian coordinate system. A three-dimensional graph is typically drawn on a two-dimensional page or screen using perspective methods, so that one of the dimensions appears to be coming out of the page.</a:t>
            </a:r>
          </a:p>
          <a:p>
            <a:pPr>
              <a:buNone/>
            </a:pPr>
            <a:r>
              <a:rPr lang="en-US" sz="6400" dirty="0" smtClean="0"/>
              <a:t>		The </a:t>
            </a:r>
            <a:r>
              <a:rPr lang="en-US" sz="6400" dirty="0"/>
              <a:t>information in a three-dimensional graph </a:t>
            </a:r>
            <a:r>
              <a:rPr lang="en-US" sz="6400" dirty="0" smtClean="0"/>
              <a:t>is </a:t>
            </a:r>
            <a:r>
              <a:rPr lang="en-US" sz="6400" dirty="0"/>
              <a:t>collapsed into a two-dimensional graph with the use of contour </a:t>
            </a:r>
            <a:r>
              <a:rPr lang="en-US" sz="6400" dirty="0" smtClean="0"/>
              <a:t>lines. </a:t>
            </a:r>
            <a:r>
              <a:rPr lang="en-US" sz="6400" dirty="0"/>
              <a:t>The </a:t>
            </a:r>
            <a:r>
              <a:rPr lang="en-US" sz="6400" i="1" dirty="0"/>
              <a:t>x</a:t>
            </a:r>
            <a:r>
              <a:rPr lang="en-US" sz="6400" dirty="0"/>
              <a:t> and </a:t>
            </a:r>
            <a:r>
              <a:rPr lang="en-US" sz="6400" i="1" dirty="0"/>
              <a:t>y</a:t>
            </a:r>
            <a:r>
              <a:rPr lang="en-US" sz="6400" dirty="0"/>
              <a:t> axes are retained, but instead of depicting a </a:t>
            </a:r>
            <a:r>
              <a:rPr lang="en-US" sz="6400" i="1" dirty="0" smtClean="0"/>
              <a:t>z-</a:t>
            </a:r>
            <a:r>
              <a:rPr lang="en-US" sz="6400" dirty="0" smtClean="0"/>
              <a:t>axis , all</a:t>
            </a:r>
            <a:r>
              <a:rPr lang="en-US" sz="6400" dirty="0"/>
              <a:t> </a:t>
            </a:r>
            <a:r>
              <a:rPr lang="en-US" sz="6400" i="1" dirty="0"/>
              <a:t>x</a:t>
            </a:r>
            <a:r>
              <a:rPr lang="en-US" sz="6400" dirty="0"/>
              <a:t>, </a:t>
            </a:r>
            <a:r>
              <a:rPr lang="en-US" sz="6400" i="1" dirty="0"/>
              <a:t>y</a:t>
            </a:r>
            <a:r>
              <a:rPr lang="en-US" sz="6400" dirty="0"/>
              <a:t> combinations giving rise to the same </a:t>
            </a:r>
            <a:r>
              <a:rPr lang="en-US" sz="6400" i="1" dirty="0"/>
              <a:t>z</a:t>
            </a:r>
            <a:r>
              <a:rPr lang="en-US" sz="6400" dirty="0"/>
              <a:t> value are connected with a contour line; an arbitrary number of these may be shown for various values of </a:t>
            </a:r>
            <a:r>
              <a:rPr lang="en-US" sz="6400" i="1" dirty="0"/>
              <a:t>z</a:t>
            </a:r>
            <a:r>
              <a:rPr lang="en-US" sz="6400" dirty="0"/>
              <a:t>.</a:t>
            </a:r>
            <a:endParaRPr lang="ne-NP" sz="6400" dirty="0"/>
          </a:p>
        </p:txBody>
      </p:sp>
      <p:sp>
        <p:nvSpPr>
          <p:cNvPr id="5" name="TextBox 4"/>
          <p:cNvSpPr txBox="1"/>
          <p:nvPr/>
        </p:nvSpPr>
        <p:spPr>
          <a:xfrm>
            <a:off x="2667000" y="381000"/>
            <a:ext cx="13335000" cy="1107996"/>
          </a:xfrm>
          <a:prstGeom prst="rect">
            <a:avLst/>
          </a:prstGeom>
          <a:noFill/>
        </p:spPr>
        <p:txBody>
          <a:bodyPr wrap="square" rtlCol="0">
            <a:spAutoFit/>
          </a:bodyPr>
          <a:lstStyle/>
          <a:p>
            <a:pPr algn="ctr"/>
            <a:r>
              <a:rPr lang="en-US" sz="6600" b="1" dirty="0"/>
              <a:t>3</a:t>
            </a:r>
            <a:r>
              <a:rPr lang="en-US" sz="6600" b="1" dirty="0" smtClean="0"/>
              <a:t>D Graphs</a:t>
            </a:r>
            <a:endParaRPr lang="ne-NP" sz="6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ngad\Desktop\mesh.png"/>
          <p:cNvPicPr>
            <a:picLocks noChangeAspect="1" noChangeArrowheads="1"/>
          </p:cNvPicPr>
          <p:nvPr/>
        </p:nvPicPr>
        <p:blipFill>
          <a:blip r:embed="rId2"/>
          <a:srcRect/>
          <a:stretch>
            <a:fillRect/>
          </a:stretch>
        </p:blipFill>
        <p:spPr bwMode="auto">
          <a:xfrm>
            <a:off x="1035731" y="2805546"/>
            <a:ext cx="8254176" cy="5777923"/>
          </a:xfrm>
          <a:prstGeom prst="rect">
            <a:avLst/>
          </a:prstGeom>
          <a:noFill/>
        </p:spPr>
      </p:pic>
      <p:pic>
        <p:nvPicPr>
          <p:cNvPr id="3075" name="Picture 3" descr="C:\Users\angad\Desktop\plot3d-example-1.png"/>
          <p:cNvPicPr>
            <a:picLocks noChangeAspect="1" noChangeArrowheads="1"/>
          </p:cNvPicPr>
          <p:nvPr/>
        </p:nvPicPr>
        <p:blipFill>
          <a:blip r:embed="rId3"/>
          <a:srcRect/>
          <a:stretch>
            <a:fillRect/>
          </a:stretch>
        </p:blipFill>
        <p:spPr bwMode="auto">
          <a:xfrm>
            <a:off x="10044401" y="3503324"/>
            <a:ext cx="6389687" cy="4381500"/>
          </a:xfrm>
          <a:prstGeom prst="rect">
            <a:avLst/>
          </a:prstGeom>
          <a:noFill/>
        </p:spPr>
      </p:pic>
      <p:sp>
        <p:nvSpPr>
          <p:cNvPr id="6" name="TextBox 5"/>
          <p:cNvSpPr txBox="1"/>
          <p:nvPr/>
        </p:nvSpPr>
        <p:spPr>
          <a:xfrm>
            <a:off x="2438400" y="484909"/>
            <a:ext cx="13335000" cy="1107996"/>
          </a:xfrm>
          <a:prstGeom prst="rect">
            <a:avLst/>
          </a:prstGeom>
          <a:noFill/>
        </p:spPr>
        <p:txBody>
          <a:bodyPr wrap="square" rtlCol="0">
            <a:spAutoFit/>
          </a:bodyPr>
          <a:lstStyle/>
          <a:p>
            <a:pPr algn="ctr"/>
            <a:r>
              <a:rPr lang="en-US" sz="6600" b="1" dirty="0"/>
              <a:t>3</a:t>
            </a:r>
            <a:r>
              <a:rPr lang="en-US" sz="6600" b="1" dirty="0" smtClean="0"/>
              <a:t>D Graphs</a:t>
            </a:r>
            <a:endParaRPr lang="ne-NP" sz="6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ne-NP" dirty="0"/>
          </a:p>
        </p:txBody>
      </p:sp>
      <p:sp>
        <p:nvSpPr>
          <p:cNvPr id="3" name="Content Placeholder 2"/>
          <p:cNvSpPr>
            <a:spLocks noGrp="1"/>
          </p:cNvSpPr>
          <p:nvPr>
            <p:ph idx="1"/>
          </p:nvPr>
        </p:nvSpPr>
        <p:spPr/>
        <p:txBody>
          <a:bodyPr>
            <a:normAutofit/>
          </a:bodyPr>
          <a:lstStyle/>
          <a:p>
            <a:endParaRPr lang="en-US" sz="4000" dirty="0"/>
          </a:p>
          <a:p>
            <a:r>
              <a:rPr lang="en-US" sz="4000" dirty="0"/>
              <a:t>To draw </a:t>
            </a:r>
            <a:r>
              <a:rPr lang="en-US" sz="4000" dirty="0" err="1"/>
              <a:t>cartesian</a:t>
            </a:r>
            <a:r>
              <a:rPr lang="en-US" sz="4000" dirty="0"/>
              <a:t> graph of 3d </a:t>
            </a:r>
            <a:r>
              <a:rPr lang="en-US" sz="4000" dirty="0" smtClean="0"/>
              <a:t>functions in the form z=f(</a:t>
            </a:r>
            <a:r>
              <a:rPr lang="en-US" sz="4000" dirty="0" err="1" smtClean="0"/>
              <a:t>x,y</a:t>
            </a:r>
            <a:r>
              <a:rPr lang="en-US" sz="4000" dirty="0" smtClean="0"/>
              <a:t>). </a:t>
            </a:r>
          </a:p>
          <a:p>
            <a:r>
              <a:rPr lang="en-US" sz="4000" dirty="0" smtClean="0"/>
              <a:t>Parsing the string input by user so that  the machine interprets them as mathematical functions.</a:t>
            </a:r>
          </a:p>
          <a:p>
            <a:r>
              <a:rPr lang="en-US" sz="4000" dirty="0" smtClean="0"/>
              <a:t>Apply  basic world coordinate to device coordinate transformation using matrix and vector algebra.</a:t>
            </a:r>
          </a:p>
          <a:p>
            <a:r>
              <a:rPr lang="en-US" sz="4000" dirty="0" smtClean="0"/>
              <a:t>Hidden surface removal using Z-Buffer algorithm.</a:t>
            </a:r>
          </a:p>
          <a:p>
            <a:r>
              <a:rPr lang="en-US" sz="4000" dirty="0" smtClean="0"/>
              <a:t>Proper Lighting and Shading for realistic 3D effects.</a:t>
            </a:r>
          </a:p>
          <a:p>
            <a:r>
              <a:rPr lang="en-US" sz="4000" dirty="0" smtClean="0"/>
              <a:t>Use of GLUT callback functions for user interaction.</a:t>
            </a:r>
            <a:endParaRPr lang="en-US" sz="4000" dirty="0"/>
          </a:p>
          <a:p>
            <a:endParaRPr lang="en-US" sz="4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528" y="4226657"/>
            <a:ext cx="16459200" cy="1676400"/>
          </a:xfrm>
        </p:spPr>
        <p:txBody>
          <a:bodyPr/>
          <a:lstStyle/>
          <a:p>
            <a:r>
              <a:rPr lang="en-US" dirty="0" smtClean="0"/>
              <a:t>Mathematical Basis</a:t>
            </a:r>
            <a:endParaRPr lang="ne-NP"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02803"/>
            <a:ext cx="16459200" cy="1114270"/>
          </a:xfrm>
        </p:spPr>
        <p:txBody>
          <a:bodyPr>
            <a:normAutofit fontScale="90000"/>
          </a:bodyPr>
          <a:lstStyle/>
          <a:p>
            <a:r>
              <a:rPr lang="en-US" dirty="0" smtClean="0"/>
              <a:t>Matrix Library</a:t>
            </a:r>
            <a:endParaRPr lang="ne-NP" dirty="0"/>
          </a:p>
        </p:txBody>
      </p:sp>
      <p:sp>
        <p:nvSpPr>
          <p:cNvPr id="3" name="Content Placeholder 2"/>
          <p:cNvSpPr>
            <a:spLocks noGrp="1"/>
          </p:cNvSpPr>
          <p:nvPr>
            <p:ph idx="1"/>
          </p:nvPr>
        </p:nvSpPr>
        <p:spPr>
          <a:xfrm>
            <a:off x="914400" y="1787236"/>
            <a:ext cx="16459200" cy="7197803"/>
          </a:xfrm>
        </p:spPr>
        <p:txBody>
          <a:bodyPr>
            <a:normAutofit lnSpcReduction="10000"/>
          </a:bodyPr>
          <a:lstStyle/>
          <a:p>
            <a:pPr marL="0" indent="0">
              <a:buNone/>
            </a:pPr>
            <a:r>
              <a:rPr lang="en-US" sz="4000" dirty="0" smtClean="0"/>
              <a:t>The Matrix Library contained in the header file consists of a matrix class including a 4 dimensional array and common algebraic procedures for a matrix. The procedures include:</a:t>
            </a:r>
          </a:p>
          <a:p>
            <a:r>
              <a:rPr lang="en-US" sz="4000" dirty="0" smtClean="0"/>
              <a:t> Constructors( zero constructor, construct with an array and copy constructor)</a:t>
            </a:r>
          </a:p>
          <a:p>
            <a:r>
              <a:rPr lang="en-US" sz="4000" dirty="0" smtClean="0"/>
              <a:t>Algebraic Operations(addition(+), subtraction(-), multiplication(*),equation(=),comparison(==), transpose) </a:t>
            </a:r>
          </a:p>
          <a:p>
            <a:r>
              <a:rPr lang="en-US" sz="4000" dirty="0" smtClean="0"/>
              <a:t>Debugging Operations(input, display, change)</a:t>
            </a:r>
          </a:p>
          <a:p>
            <a:r>
              <a:rPr lang="en-US" sz="4000" dirty="0" smtClean="0"/>
              <a:t>Viewing operations(Orthographic projection, Perspective Projection, Viewport Matrix, Rotation, Translation, Scaling and Camera Matrix)</a:t>
            </a:r>
          </a:p>
          <a:p>
            <a:r>
              <a:rPr lang="en-US" sz="4000" dirty="0" smtClean="0"/>
              <a:t>Vector manipulation( matrix*vector)</a:t>
            </a:r>
          </a:p>
          <a:p>
            <a:pPr>
              <a:buNone/>
            </a:pPr>
            <a:endParaRPr lang="ne-NP" sz="4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02803"/>
            <a:ext cx="16459200" cy="1218179"/>
          </a:xfrm>
        </p:spPr>
        <p:txBody>
          <a:bodyPr>
            <a:normAutofit fontScale="90000"/>
          </a:bodyPr>
          <a:lstStyle/>
          <a:p>
            <a:r>
              <a:rPr lang="en-US" dirty="0" smtClean="0"/>
              <a:t>Vector Library</a:t>
            </a:r>
            <a:endParaRPr lang="ne-NP" dirty="0"/>
          </a:p>
        </p:txBody>
      </p:sp>
      <p:sp>
        <p:nvSpPr>
          <p:cNvPr id="3" name="Content Placeholder 2"/>
          <p:cNvSpPr>
            <a:spLocks noGrp="1"/>
          </p:cNvSpPr>
          <p:nvPr>
            <p:ph idx="1"/>
          </p:nvPr>
        </p:nvSpPr>
        <p:spPr>
          <a:xfrm>
            <a:off x="936171" y="2194560"/>
            <a:ext cx="16459200" cy="6638079"/>
          </a:xfrm>
        </p:spPr>
        <p:txBody>
          <a:bodyPr>
            <a:normAutofit/>
          </a:bodyPr>
          <a:lstStyle/>
          <a:p>
            <a:pPr marL="0" indent="0">
              <a:buNone/>
            </a:pPr>
            <a:r>
              <a:rPr lang="en-US" sz="4000" dirty="0" smtClean="0"/>
              <a:t>The vector library contained in the header file consists of a vector class including four vector elements(</a:t>
            </a:r>
            <a:r>
              <a:rPr lang="en-US" sz="4000" dirty="0" err="1" smtClean="0"/>
              <a:t>x,y,z,w</a:t>
            </a:r>
            <a:r>
              <a:rPr lang="en-US" sz="4000" dirty="0" smtClean="0"/>
              <a:t>) and common algebraic procedures.</a:t>
            </a:r>
          </a:p>
          <a:p>
            <a:pPr marL="0" indent="0">
              <a:buNone/>
            </a:pPr>
            <a:r>
              <a:rPr lang="en-US" sz="4000" dirty="0" smtClean="0"/>
              <a:t>The procedures include:</a:t>
            </a:r>
          </a:p>
          <a:p>
            <a:pPr marL="0" indent="0"/>
            <a:r>
              <a:rPr lang="en-US" sz="4000" dirty="0" smtClean="0"/>
              <a:t>Constructors( null constructor, copy constructor and construction using element values)</a:t>
            </a:r>
          </a:p>
          <a:p>
            <a:pPr marL="0" indent="0"/>
            <a:r>
              <a:rPr lang="en-US" sz="4000" dirty="0" smtClean="0"/>
              <a:t>Algebraic Operations( Addition(+), Subtraction(-), Equation(=), Comparison(==), dot product(^), cross product(*), Scalar multiplication(*), magnitude, normalize)</a:t>
            </a:r>
          </a:p>
          <a:p>
            <a:pPr marL="0" indent="0"/>
            <a:r>
              <a:rPr lang="en-US" sz="4000" dirty="0" smtClean="0"/>
              <a:t>Normalized device Coordinate conversion(x=x/w, y=y/w, z=z/w)</a:t>
            </a:r>
          </a:p>
          <a:p>
            <a:pPr marL="0" indent="0"/>
            <a:endParaRPr lang="ne-NP" sz="4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1203</Words>
  <Application>Microsoft Office PowerPoint</Application>
  <PresentationFormat>Custom</PresentationFormat>
  <Paragraphs>133</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3D Graph Plotter</vt:lpstr>
      <vt:lpstr>PowerPoint Presentation</vt:lpstr>
      <vt:lpstr>PowerPoint Presentation</vt:lpstr>
      <vt:lpstr>PowerPoint Presentation</vt:lpstr>
      <vt:lpstr>PowerPoint Presentation</vt:lpstr>
      <vt:lpstr>Objectives</vt:lpstr>
      <vt:lpstr>Mathematical Basis</vt:lpstr>
      <vt:lpstr>Matrix Library</vt:lpstr>
      <vt:lpstr>Vector Library</vt:lpstr>
      <vt:lpstr>Triangle Rasterization</vt:lpstr>
      <vt:lpstr>Z-buffer Algorithm</vt:lpstr>
      <vt:lpstr>Miscellaneous</vt:lpstr>
      <vt:lpstr>Viewing Pipeline</vt:lpstr>
      <vt:lpstr>PowerPoint Presentation</vt:lpstr>
      <vt:lpstr>PowerPoint Presentation</vt:lpstr>
      <vt:lpstr>PowerPoint Presentation</vt:lpstr>
      <vt:lpstr>Procedure Pipeline</vt:lpstr>
      <vt:lpstr>PowerPoint Presentation</vt:lpstr>
      <vt:lpstr>PowerPoint Presentation</vt:lpstr>
      <vt:lpstr>PowerPoint Presentation</vt:lpstr>
      <vt:lpstr>PowerPoint Presentation</vt:lpstr>
      <vt:lpstr>PowerPoint Presentation</vt:lpstr>
      <vt:lpstr>PowerPoint Presentation</vt:lpstr>
      <vt:lpstr>Output</vt:lpstr>
      <vt:lpstr>Graph Samples</vt:lpstr>
      <vt:lpstr>Graph Samples</vt:lpstr>
      <vt:lpstr> Graph Samples</vt:lpstr>
      <vt:lpstr>Problems Faced</vt:lpstr>
      <vt:lpstr>Limitations</vt:lpstr>
      <vt:lpstr>Proposed Gantt Chart</vt:lpstr>
      <vt:lpstr>Actual Gantt Chart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Graph Plotter</dc:title>
  <dc:creator>angad</dc:creator>
  <cp:lastModifiedBy>Kalyan</cp:lastModifiedBy>
  <cp:revision>74</cp:revision>
  <dcterms:created xsi:type="dcterms:W3CDTF">2015-03-25T17:45:10Z</dcterms:created>
  <dcterms:modified xsi:type="dcterms:W3CDTF">2015-03-25T07:50:28Z</dcterms:modified>
</cp:coreProperties>
</file>