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5D61-49AC-9E64-FDCE-9AD587F15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F8EDF-0A90-4E18-153E-C4F474453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C9485-6252-DC09-9645-B1FDEA1F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CD59-0CDB-4499-9247-647B9B29293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60E0E-E176-F19C-D7DF-625A3366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33597-1755-6254-5743-F75F5C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9BC3-BD87-4811-9316-B44A64CBA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9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92CFD-74D6-73B4-7379-F880A5BD8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84621-97E3-A736-A535-1DE24D66C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E8F83-C2D4-5866-1DD2-279D64D3F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CD59-0CDB-4499-9247-647B9B29293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0A7EE-9DAC-ACDA-1563-3E5CD8D7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469B1-DEBB-8A85-BD68-ACBFACD7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9BC3-BD87-4811-9316-B44A64CBA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7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20395B-90D5-B9C0-218F-2D146355A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101B1-3BB3-C56F-1AEE-8A598CDA2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74E61-6F4B-1D92-FAEE-3934D7001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CD59-0CDB-4499-9247-647B9B29293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DD5B6-09CC-4CA4-7BD9-7FCA7955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F1AFA-F14B-A38D-9C12-CC2372EA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9BC3-BD87-4811-9316-B44A64CBA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9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F1AF-60D4-2C70-FECF-8C922D09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FD16F-0979-6CAB-0CF7-294D7622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E30A4-5335-4ECF-6217-7DBC07730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CD59-0CDB-4499-9247-647B9B29293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BC5BA-ABF2-596D-B5AE-5EBD4A93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43A59-D759-9938-91C0-D7927EE7A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9BC3-BD87-4811-9316-B44A64CBA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9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C1F9-6722-6AE0-1BE2-359F519B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63B6A-96BE-3BDD-B72B-CC67E376B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1E9CC-406F-90C4-939A-4588B5F2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CD59-0CDB-4499-9247-647B9B29293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CC859-87B2-E831-15FE-32730758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638B0-1958-A179-C195-588472F1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9BC3-BD87-4811-9316-B44A64CBA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7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0BB9-922D-AA14-1E65-AC3D6EF2C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2B2E-383A-2BDD-E023-4DC52E13E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3E5D1-DF91-F7D8-D871-D8B0DE10E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D607A-C0B7-3760-2296-D5780397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CD59-0CDB-4499-9247-647B9B29293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EDDEB-5184-33E7-4A6C-FD136DDAA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7CC31-EA02-AB95-4A77-6AFC563C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9BC3-BD87-4811-9316-B44A64CBA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6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FD94-0747-686B-7343-D5F2E100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5BAF1-8F71-9A88-F336-CD85FF994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08B7A-023E-107E-176C-BD1D48DD0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467F1F-6A5C-BDAC-F759-90329649C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B1AE5-EC61-9201-1848-C219FEB0D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B5B656-5EC7-8481-79B2-6C7244E6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CD59-0CDB-4499-9247-647B9B29293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202C0E-C7C0-96CA-45C8-A9ABD0215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7053EE-3E8D-253E-96CA-B28C7990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9BC3-BD87-4811-9316-B44A64CBA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2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B804F-06AE-C464-0C03-C73D5C99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FFBF11-E9CC-B015-2472-93B1839B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CD59-0CDB-4499-9247-647B9B29293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2E20B-91D2-30A7-26BB-69EF6FCB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88D0F-EE46-95D5-6592-255CB1BC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9BC3-BD87-4811-9316-B44A64CBA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8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53539E-288B-21B2-31E6-FFD1EA95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CD59-0CDB-4499-9247-647B9B29293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D6D78A-5CDC-9F48-3BC7-0032D13AD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26F3E-A4A4-6F46-A35A-48B0A80A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9BC3-BD87-4811-9316-B44A64CBA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3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C641-6104-E617-B963-B46E7137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EB568-5324-6E71-97AC-E9E0FC9C0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A51BB-42AD-F037-FB2D-CFD14DD90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0AF3E-ADBF-39B6-AD18-FEFA28C51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CD59-0CDB-4499-9247-647B9B29293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963B4-0C93-1E5C-A617-155FBC29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8F6B3-7302-AC4C-5508-CED2DBCC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9BC3-BD87-4811-9316-B44A64CBA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4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35CE-E594-FA33-33B0-2A85C8E8B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8013E8-5DF0-382C-FB16-9D4DD0C2C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ABE29-CE62-8F67-9DFF-E03B119FD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BD6FE-D12B-A825-A654-792AEF090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CD59-0CDB-4499-9247-647B9B29293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8172E-617A-5B7A-3A09-3DD5E994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DB0A6-641E-B1DB-880C-2A578B59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9BC3-BD87-4811-9316-B44A64CBA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2DDBAD-9CF8-D299-AE32-AA65EA51D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D0AA1-520B-DB1A-6C67-B4910D159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04503-5BFE-B7D9-1E43-DFD62A09B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3CD59-0CDB-4499-9247-647B9B29293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98B1-F4A0-611C-6C19-E2D30B1D8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E4A98-F965-BC11-810C-776F6709B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89BC3-BD87-4811-9316-B44A64CBA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0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89A44A-27D7-AF5C-DBE7-2E094109B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72" y="807493"/>
            <a:ext cx="8725656" cy="52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61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76D23A-9196-818D-57B9-80F70A75A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79" y="550216"/>
            <a:ext cx="4831499" cy="4968671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2ED5910-A921-431D-4509-69F92FAA3643}"/>
              </a:ext>
            </a:extLst>
          </p:cNvPr>
          <p:cNvSpPr/>
          <p:nvPr/>
        </p:nvSpPr>
        <p:spPr>
          <a:xfrm>
            <a:off x="5100917" y="2774574"/>
            <a:ext cx="528918" cy="259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A88AA3-7651-B87A-19C0-19445CEE0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895" y="772646"/>
            <a:ext cx="5838926" cy="426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75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976B9B-B8AF-99E1-52D8-D7822994E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82" y="1089457"/>
            <a:ext cx="2568163" cy="46790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99C315-9D93-D1E8-80DB-ACB2E7ADC698}"/>
              </a:ext>
            </a:extLst>
          </p:cNvPr>
          <p:cNvSpPr/>
          <p:nvPr/>
        </p:nvSpPr>
        <p:spPr>
          <a:xfrm>
            <a:off x="3523129" y="179294"/>
            <a:ext cx="3818965" cy="5378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3D05D8-2959-ADE3-91C8-17EEA30EB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688" y="1089457"/>
            <a:ext cx="2110923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4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 Jha [BCA - 2023]</dc:creator>
  <cp:lastModifiedBy>Anuj Jha [BCA - 2023]</cp:lastModifiedBy>
  <cp:revision>2</cp:revision>
  <dcterms:created xsi:type="dcterms:W3CDTF">2023-12-16T10:23:40Z</dcterms:created>
  <dcterms:modified xsi:type="dcterms:W3CDTF">2023-12-16T16:16:32Z</dcterms:modified>
</cp:coreProperties>
</file>