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01" r:id="rId2"/>
    <p:sldId id="413" r:id="rId3"/>
    <p:sldId id="414" r:id="rId4"/>
    <p:sldId id="419" r:id="rId5"/>
    <p:sldId id="417" r:id="rId6"/>
    <p:sldId id="418" r:id="rId7"/>
    <p:sldId id="420" r:id="rId8"/>
    <p:sldId id="416" r:id="rId9"/>
    <p:sldId id="415" r:id="rId10"/>
    <p:sldId id="3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51C"/>
    <a:srgbClr val="41588E"/>
    <a:srgbClr val="1A3A75"/>
    <a:srgbClr val="1A3B74"/>
    <a:srgbClr val="181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3390" autoAdjust="0"/>
  </p:normalViewPr>
  <p:slideViewPr>
    <p:cSldViewPr snapToGrid="0">
      <p:cViewPr varScale="1">
        <p:scale>
          <a:sx n="70" d="100"/>
          <a:sy n="70" d="100"/>
        </p:scale>
        <p:origin x="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1196F-6D46-4ACA-AFF0-8FCC7F218082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74F5C-80A1-4511-AB2D-512D6A7E7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4347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98C9-3C5D-4C1F-8F5F-FF93A2736DCF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F744A-23B8-4522-874D-1DBAE77D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49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73553" y="6225988"/>
            <a:ext cx="1918447" cy="595312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b="1" dirty="0" smtClean="0"/>
              <a:t>   </a:t>
            </a:r>
            <a:r>
              <a:rPr lang="en-IN" b="1" dirty="0" err="1" smtClean="0"/>
              <a:t>Dilip</a:t>
            </a:r>
            <a:r>
              <a:rPr lang="en-IN" b="1" dirty="0" smtClean="0"/>
              <a:t> Kumar</a:t>
            </a:r>
          </a:p>
          <a:p>
            <a:r>
              <a:rPr lang="en-IN" dirty="0" smtClean="0"/>
              <a:t> +919454018844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6535" y="6461872"/>
            <a:ext cx="398930" cy="365125"/>
          </a:xfrm>
        </p:spPr>
        <p:txBody>
          <a:bodyPr/>
          <a:lstStyle/>
          <a:p>
            <a:fld id="{C905212E-7E47-46B0-BE65-5B75620CD28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0"/>
            <a:ext cx="1428750" cy="1428750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296136" y="6273727"/>
            <a:ext cx="1703294" cy="5842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   </a:t>
            </a:r>
            <a:r>
              <a:rPr lang="en-IN" b="1" dirty="0" err="1" smtClean="0"/>
              <a:t>Dilip</a:t>
            </a:r>
            <a:r>
              <a:rPr lang="en-IN" b="1" dirty="0" smtClean="0"/>
              <a:t> Kumar  </a:t>
            </a:r>
            <a:r>
              <a:rPr lang="en-IN" dirty="0" smtClean="0"/>
              <a:t>+919454018844</a:t>
            </a:r>
            <a:endParaRPr lang="en-IN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6894" y="0"/>
            <a:ext cx="1269242" cy="6873544"/>
          </a:xfrm>
          <a:prstGeom prst="rect">
            <a:avLst/>
          </a:prstGeom>
          <a:solidFill>
            <a:srgbClr val="41588E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66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296136" y="6273727"/>
            <a:ext cx="1703294" cy="5842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   </a:t>
            </a:r>
            <a:r>
              <a:rPr lang="en-IN" b="1" dirty="0" err="1" smtClean="0"/>
              <a:t>Dilip</a:t>
            </a:r>
            <a:r>
              <a:rPr lang="en-IN" b="1" dirty="0" smtClean="0"/>
              <a:t> Kumar  </a:t>
            </a:r>
            <a:r>
              <a:rPr lang="en-IN" dirty="0" smtClean="0"/>
              <a:t>+919454018844</a:t>
            </a:r>
            <a:endParaRPr lang="en-IN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6894" y="0"/>
            <a:ext cx="1269242" cy="6873544"/>
          </a:xfrm>
          <a:prstGeom prst="rect">
            <a:avLst/>
          </a:prstGeom>
          <a:solidFill>
            <a:srgbClr val="41588E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28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1296136" y="6273727"/>
            <a:ext cx="1703294" cy="5842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   </a:t>
            </a:r>
            <a:r>
              <a:rPr lang="en-IN" b="1" dirty="0" err="1" smtClean="0"/>
              <a:t>Dilip</a:t>
            </a:r>
            <a:r>
              <a:rPr lang="en-IN" b="1" dirty="0" smtClean="0"/>
              <a:t> Kumar  </a:t>
            </a:r>
            <a:r>
              <a:rPr lang="en-IN" dirty="0" smtClean="0"/>
              <a:t>+919454018844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6894" y="0"/>
            <a:ext cx="1269242" cy="6873544"/>
          </a:xfrm>
          <a:prstGeom prst="rect">
            <a:avLst/>
          </a:prstGeom>
          <a:solidFill>
            <a:srgbClr val="41588E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80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296136" y="6273727"/>
            <a:ext cx="1703294" cy="5842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   </a:t>
            </a:r>
            <a:r>
              <a:rPr lang="en-IN" b="1" dirty="0" err="1" smtClean="0"/>
              <a:t>Dilip</a:t>
            </a:r>
            <a:r>
              <a:rPr lang="en-IN" b="1" dirty="0" smtClean="0"/>
              <a:t> Kumar  </a:t>
            </a:r>
            <a:r>
              <a:rPr lang="en-IN" dirty="0" smtClean="0"/>
              <a:t>+919454018844</a:t>
            </a:r>
            <a:endParaRPr lang="en-IN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6894" y="0"/>
            <a:ext cx="1269242" cy="6873544"/>
          </a:xfrm>
          <a:prstGeom prst="rect">
            <a:avLst/>
          </a:prstGeom>
          <a:solidFill>
            <a:srgbClr val="41588E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296136" y="6273727"/>
            <a:ext cx="1703294" cy="5842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   </a:t>
            </a:r>
            <a:r>
              <a:rPr lang="en-IN" b="1" dirty="0" err="1" smtClean="0"/>
              <a:t>Dilip</a:t>
            </a:r>
            <a:r>
              <a:rPr lang="en-IN" b="1" dirty="0" smtClean="0"/>
              <a:t> Kumar  </a:t>
            </a:r>
            <a:r>
              <a:rPr lang="en-IN" dirty="0" smtClean="0"/>
              <a:t>+919454018844</a:t>
            </a:r>
            <a:endParaRPr lang="en-IN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6894" y="0"/>
            <a:ext cx="1269242" cy="6873544"/>
          </a:xfrm>
          <a:prstGeom prst="rect">
            <a:avLst/>
          </a:prstGeom>
          <a:solidFill>
            <a:srgbClr val="41588E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6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296136" y="6273727"/>
            <a:ext cx="1703294" cy="5842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   </a:t>
            </a:r>
            <a:r>
              <a:rPr lang="en-IN" b="1" dirty="0" err="1" smtClean="0"/>
              <a:t>Dilip</a:t>
            </a:r>
            <a:r>
              <a:rPr lang="en-IN" b="1" dirty="0" smtClean="0"/>
              <a:t> Kumar  </a:t>
            </a:r>
            <a:r>
              <a:rPr lang="en-IN" dirty="0" smtClean="0"/>
              <a:t>+919454018844</a:t>
            </a:r>
            <a:endParaRPr lang="en-IN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894" y="0"/>
            <a:ext cx="1269242" cy="6873544"/>
          </a:xfrm>
          <a:prstGeom prst="rect">
            <a:avLst/>
          </a:prstGeom>
          <a:solidFill>
            <a:srgbClr val="41588E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49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1296136" y="6273727"/>
            <a:ext cx="1703294" cy="5842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   </a:t>
            </a:r>
            <a:r>
              <a:rPr lang="en-IN" b="1" dirty="0" err="1" smtClean="0"/>
              <a:t>Dilip</a:t>
            </a:r>
            <a:r>
              <a:rPr lang="en-IN" b="1" dirty="0" smtClean="0"/>
              <a:t> Kumar  </a:t>
            </a:r>
            <a:r>
              <a:rPr lang="en-IN" dirty="0" smtClean="0"/>
              <a:t>+919454018844</a:t>
            </a:r>
            <a:endParaRPr lang="en-IN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6894" y="0"/>
            <a:ext cx="1269242" cy="6873544"/>
          </a:xfrm>
          <a:prstGeom prst="rect">
            <a:avLst/>
          </a:prstGeom>
          <a:solidFill>
            <a:srgbClr val="41588E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296136" y="6273727"/>
            <a:ext cx="1703294" cy="5842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   </a:t>
            </a:r>
            <a:r>
              <a:rPr lang="en-IN" b="1" dirty="0" err="1" smtClean="0"/>
              <a:t>Dilip</a:t>
            </a:r>
            <a:r>
              <a:rPr lang="en-IN" b="1" dirty="0" smtClean="0"/>
              <a:t> Kumar  </a:t>
            </a:r>
            <a:r>
              <a:rPr lang="en-IN" dirty="0" smtClean="0"/>
              <a:t>+919454018844</a:t>
            </a:r>
            <a:endParaRPr lang="en-IN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6894" y="0"/>
            <a:ext cx="1269242" cy="6873544"/>
          </a:xfrm>
          <a:prstGeom prst="rect">
            <a:avLst/>
          </a:prstGeom>
          <a:solidFill>
            <a:srgbClr val="41588E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944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1296136" y="6273727"/>
            <a:ext cx="1703294" cy="5842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   </a:t>
            </a:r>
            <a:r>
              <a:rPr lang="en-IN" b="1" dirty="0" err="1" smtClean="0"/>
              <a:t>Dilip</a:t>
            </a:r>
            <a:r>
              <a:rPr lang="en-IN" b="1" dirty="0" smtClean="0"/>
              <a:t> Kumar  </a:t>
            </a:r>
            <a:r>
              <a:rPr lang="en-IN" dirty="0" smtClean="0"/>
              <a:t>+919454018844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6894" y="0"/>
            <a:ext cx="1269242" cy="6873544"/>
          </a:xfrm>
          <a:prstGeom prst="rect">
            <a:avLst/>
          </a:prstGeom>
          <a:solidFill>
            <a:srgbClr val="41588E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65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296136" y="6273727"/>
            <a:ext cx="1703294" cy="5842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   </a:t>
            </a:r>
            <a:r>
              <a:rPr lang="en-IN" b="1" dirty="0" err="1" smtClean="0"/>
              <a:t>Dilip</a:t>
            </a:r>
            <a:r>
              <a:rPr lang="en-IN" b="1" dirty="0" smtClean="0"/>
              <a:t> Kumar  </a:t>
            </a:r>
            <a:r>
              <a:rPr lang="en-IN" dirty="0" smtClean="0"/>
              <a:t>+919454018844</a:t>
            </a:r>
            <a:endParaRPr lang="en-IN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894" y="0"/>
            <a:ext cx="1269242" cy="6873544"/>
          </a:xfrm>
          <a:prstGeom prst="rect">
            <a:avLst/>
          </a:prstGeom>
          <a:solidFill>
            <a:srgbClr val="41588E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44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296136" y="6273727"/>
            <a:ext cx="1703294" cy="5842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   </a:t>
            </a:r>
            <a:r>
              <a:rPr lang="en-IN" b="1" dirty="0" err="1" smtClean="0"/>
              <a:t>Dilip</a:t>
            </a:r>
            <a:r>
              <a:rPr lang="en-IN" b="1" dirty="0" smtClean="0"/>
              <a:t> Kumar  </a:t>
            </a:r>
            <a:r>
              <a:rPr lang="en-IN" dirty="0" smtClean="0"/>
              <a:t>+919454018844</a:t>
            </a:r>
            <a:endParaRPr lang="en-IN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894" y="0"/>
            <a:ext cx="1269242" cy="6873544"/>
          </a:xfrm>
          <a:prstGeom prst="rect">
            <a:avLst/>
          </a:prstGeom>
          <a:solidFill>
            <a:srgbClr val="41588E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72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212E-7E47-46B0-BE65-5B75620CD28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1296136" y="6273727"/>
            <a:ext cx="1703294" cy="5842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   </a:t>
            </a:r>
            <a:r>
              <a:rPr lang="en-IN" b="1" dirty="0" err="1" smtClean="0"/>
              <a:t>Dilip</a:t>
            </a:r>
            <a:r>
              <a:rPr lang="en-IN" b="1" dirty="0" smtClean="0"/>
              <a:t> Kumar  </a:t>
            </a:r>
            <a:r>
              <a:rPr lang="en-IN" dirty="0" smtClean="0"/>
              <a:t>+919454018844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6894" y="0"/>
            <a:ext cx="1269242" cy="6873544"/>
          </a:xfrm>
          <a:prstGeom prst="rect">
            <a:avLst/>
          </a:prstGeom>
          <a:solidFill>
            <a:srgbClr val="41588E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00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913743" y="2442319"/>
            <a:ext cx="6858000" cy="1821873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69257" y="6467475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B5ADE5AC-5713-4BA9-B4C4-0A1BA6781C15}" type="slidenum">
              <a:rPr lang="en-US" smtClean="0"/>
              <a:pPr algn="ctr" eaLnBrk="1" hangingPunct="1"/>
              <a:t>1</a:t>
            </a:fld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06274" y="3353255"/>
            <a:ext cx="6781800" cy="2667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lnSpc>
                <a:spcPct val="2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64" y="147787"/>
            <a:ext cx="2331357" cy="233135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850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36119"/>
            <a:ext cx="12192000" cy="1272524"/>
          </a:xfrm>
        </p:spPr>
        <p:txBody>
          <a:bodyPr>
            <a:normAutofit/>
          </a:bodyPr>
          <a:lstStyle/>
          <a:p>
            <a:r>
              <a:rPr lang="en-IN" dirty="0" smtClean="0"/>
              <a:t>Thankyou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42" y="1282890"/>
            <a:ext cx="10922758" cy="534992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3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366"/>
            <a:ext cx="12192000" cy="1272524"/>
          </a:xfrm>
        </p:spPr>
        <p:txBody>
          <a:bodyPr>
            <a:normAutofit/>
          </a:bodyPr>
          <a:lstStyle/>
          <a:p>
            <a:r>
              <a:rPr lang="en-US" dirty="0"/>
              <a:t>Routing &amp; navigation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42" y="1282890"/>
            <a:ext cx="10922758" cy="534992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any angular app that build is going to have multiple component and each component with its own view.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to navigate into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perform some action and for this purpose make use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4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366"/>
            <a:ext cx="12192000" cy="1272524"/>
          </a:xfrm>
        </p:spPr>
        <p:txBody>
          <a:bodyPr>
            <a:normAutofit/>
          </a:bodyPr>
          <a:lstStyle/>
          <a:p>
            <a:r>
              <a:rPr lang="en-IN" dirty="0" smtClean="0"/>
              <a:t>Routing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42" y="1282890"/>
            <a:ext cx="10922758" cy="5349922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project with routing option.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multiple component with the name home and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aboutus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routing.module.ts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before @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decorator.</a:t>
            </a: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3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598460" y="3794077"/>
            <a:ext cx="6264322" cy="159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8016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routes: Routes = [</a:t>
            </a:r>
          </a:p>
          <a:p>
            <a:pPr marL="128016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{path:'home',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component:HomeComponent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marL="128016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{path:'about-us',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component:AboutusComponent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];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5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366"/>
            <a:ext cx="12192000" cy="1272524"/>
          </a:xfrm>
        </p:spPr>
        <p:txBody>
          <a:bodyPr>
            <a:normAutofit/>
          </a:bodyPr>
          <a:lstStyle/>
          <a:p>
            <a:r>
              <a:rPr lang="en-IN" dirty="0" smtClean="0"/>
              <a:t>Routing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42" y="1282890"/>
            <a:ext cx="10922758" cy="5349922"/>
          </a:xfrm>
        </p:spPr>
        <p:txBody>
          <a:bodyPr>
            <a:normAutofit/>
          </a:bodyPr>
          <a:lstStyle/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all created components and Routes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5216" lvl="1"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HomeComponent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from './home/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home.component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585216" lvl="1"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AboutusComponent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from './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aboutus.component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585216" lvl="1"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Routes } from '@angular/router';</a:t>
            </a:r>
          </a:p>
          <a:p>
            <a:pPr marL="585216" lvl="1" algn="l">
              <a:lnSpc>
                <a:spcPct val="100000"/>
              </a:lnSpc>
              <a:spcBef>
                <a:spcPts val="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5216" lvl="1" algn="l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default page we can create empty routes by path:‘ ‘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366"/>
            <a:ext cx="12192000" cy="1272524"/>
          </a:xfrm>
        </p:spPr>
        <p:txBody>
          <a:bodyPr>
            <a:normAutofit/>
          </a:bodyPr>
          <a:lstStyle/>
          <a:p>
            <a:r>
              <a:rPr lang="en-IN" dirty="0" smtClean="0"/>
              <a:t>Routing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42" y="1282890"/>
            <a:ext cx="10922758" cy="5349922"/>
          </a:xfrm>
        </p:spPr>
        <p:txBody>
          <a:bodyPr>
            <a:normAutofit/>
          </a:bodyPr>
          <a:lstStyle/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Make sure following in app-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routing.module.ts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imports:[</a:t>
            </a: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]</a:t>
            </a: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from '@angular/router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2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366"/>
            <a:ext cx="12192000" cy="1272524"/>
          </a:xfrm>
        </p:spPr>
        <p:txBody>
          <a:bodyPr>
            <a:normAutofit/>
          </a:bodyPr>
          <a:lstStyle/>
          <a:p>
            <a:r>
              <a:rPr lang="en-IN" dirty="0" smtClean="0"/>
              <a:t>Routing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42" y="1282890"/>
            <a:ext cx="10922758" cy="5349922"/>
          </a:xfrm>
        </p:spPr>
        <p:txBody>
          <a:bodyPr>
            <a:normAutofit lnSpcReduction="10000"/>
          </a:bodyPr>
          <a:lstStyle/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four tabs in app.component.html.</a:t>
            </a:r>
          </a:p>
          <a:p>
            <a:pPr marL="128016" algn="l">
              <a:lnSpc>
                <a:spcPct val="11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128016" algn="l">
              <a:lnSpc>
                <a:spcPct val="11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28016" algn="l">
              <a:lnSpc>
                <a:spcPct val="11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-tabs"&gt;</a:t>
            </a:r>
          </a:p>
          <a:p>
            <a:pPr marL="128016" algn="l">
              <a:lnSpc>
                <a:spcPct val="11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 class="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-item"&gt;&lt;a class="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-link active"&gt;Home&lt;/a&gt;&lt;/li&gt;</a:t>
            </a:r>
          </a:p>
          <a:p>
            <a:pPr marL="128016" algn="l">
              <a:lnSpc>
                <a:spcPct val="11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 class="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-item"&gt;	&lt;a class="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-link active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"&gt;About Us&lt;/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a&gt;&lt;/li&gt;</a:t>
            </a:r>
          </a:p>
          <a:p>
            <a:pPr marL="128016" algn="l">
              <a:lnSpc>
                <a:spcPct val="11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28016" algn="l">
              <a:lnSpc>
                <a:spcPct val="11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28016" algn="l">
              <a:lnSpc>
                <a:spcPct val="11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&lt;router-outlet&gt;&lt;/router-outlet&gt;</a:t>
            </a: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used display component of selected route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and see the changes</a:t>
            </a: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replace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5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366"/>
            <a:ext cx="12192000" cy="1272524"/>
          </a:xfrm>
        </p:spPr>
        <p:txBody>
          <a:bodyPr>
            <a:normAutofit/>
          </a:bodyPr>
          <a:lstStyle/>
          <a:p>
            <a:r>
              <a:rPr lang="en-IN" dirty="0" smtClean="0"/>
              <a:t>Routing </a:t>
            </a:r>
            <a:r>
              <a:rPr lang="en-IN" dirty="0" smtClean="0"/>
              <a:t>on Button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42" y="1282890"/>
            <a:ext cx="10922758" cy="5349922"/>
          </a:xfrm>
        </p:spPr>
        <p:txBody>
          <a:bodyPr>
            <a:normAutofit lnSpcReduction="10000"/>
          </a:bodyPr>
          <a:lstStyle/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type="button" class="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-primary-outline pull-right" (click)="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btnClick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();"&gt;&lt;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class="fa fa-plus"&gt;&lt;/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Add&lt;/button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myComponent.component.ts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{ Router } from '@angular/router';</a:t>
            </a: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constructor(private router: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myComponent.component.thml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navFun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this.router.navigateByUrl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('/home');</a:t>
            </a:r>
          </a:p>
          <a:p>
            <a:pPr marL="128016"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5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366"/>
            <a:ext cx="12192000" cy="1272524"/>
          </a:xfrm>
        </p:spPr>
        <p:txBody>
          <a:bodyPr>
            <a:normAutofit/>
          </a:bodyPr>
          <a:lstStyle/>
          <a:p>
            <a:r>
              <a:rPr lang="en-IN" dirty="0" smtClean="0"/>
              <a:t>Routing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42" y="1282890"/>
            <a:ext cx="10922758" cy="5349922"/>
          </a:xfrm>
        </p:spPr>
        <p:txBody>
          <a:bodyPr>
            <a:normAutofit fontScale="85000" lnSpcReduction="20000"/>
          </a:bodyPr>
          <a:lstStyle/>
          <a:p>
            <a:pPr lvl="1" algn="l">
              <a:lnSpc>
                <a:spcPct val="11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&lt;button&gt;Departments&lt;/button&gt;</a:t>
            </a:r>
          </a:p>
          <a:p>
            <a:pPr lvl="1" algn="l">
              <a:lnSpc>
                <a:spcPct val="11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&lt;button&gt;Employees&lt;/button&gt;</a:t>
            </a: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Generate a project with routing option.</a:t>
            </a: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Generate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departmentlist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employee list components.</a:t>
            </a: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Configure the routes.</a:t>
            </a: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Add button and use directives to navigate.</a:t>
            </a: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ng new routing-demo --routing</a:t>
            </a: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&gt; In app folder create app-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routing.modules.ts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file contains the routing module for our application.</a:t>
            </a: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Here we can configure different routes.</a:t>
            </a: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Naviage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app.module.ts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import {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AppRoutingModule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from './app-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routing.module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imports:[</a:t>
            </a: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AppRoutingModule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]</a:t>
            </a: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Generate two components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31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366"/>
            <a:ext cx="12192000" cy="1272524"/>
          </a:xfrm>
        </p:spPr>
        <p:txBody>
          <a:bodyPr>
            <a:normAutofit/>
          </a:bodyPr>
          <a:lstStyle/>
          <a:p>
            <a:r>
              <a:rPr lang="en-US" dirty="0"/>
              <a:t>Routing &amp; navigation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42" y="1282890"/>
            <a:ext cx="10922758" cy="5349922"/>
          </a:xfrm>
        </p:spPr>
        <p:txBody>
          <a:bodyPr>
            <a:normAutofit fontScale="85000" lnSpcReduction="20000"/>
          </a:bodyPr>
          <a:lstStyle/>
          <a:p>
            <a:pPr marL="470916" indent="-342900"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routes</a:t>
            </a:r>
          </a:p>
          <a:p>
            <a:pPr marL="470916" indent="-342900"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app-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routing.module.ts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0916" indent="-342900" algn="l">
              <a:lnSpc>
                <a:spcPct val="11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routes: Routes[</a:t>
            </a:r>
          </a:p>
          <a:p>
            <a:pPr marL="470916" indent="-342900" algn="l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470916" indent="-342900" algn="l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path:"home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470916" indent="-342900" algn="l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component: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470916" indent="-342900" algn="l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},</a:t>
            </a:r>
          </a:p>
          <a:p>
            <a:pPr marL="470916" indent="-342900" algn="l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470916" indent="-342900" algn="l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path:"Registration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470916" indent="-342900" algn="l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component:"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470916" indent="-342900" algn="l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470916" indent="-342900" algn="l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]</a:t>
            </a:r>
          </a:p>
          <a:p>
            <a:pPr marL="470916" indent="-342900" algn="l">
              <a:lnSpc>
                <a:spcPct val="11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=""&gt;Home&lt;/a&gt;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212E-7E47-46B0-BE65-5B75620CD28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5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359</Words>
  <Application>Microsoft Office PowerPoint</Application>
  <PresentationFormat>Widescreen</PresentationFormat>
  <Paragraphs>102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Angular</vt:lpstr>
      <vt:lpstr>Routing &amp; navigation</vt:lpstr>
      <vt:lpstr>Routing app</vt:lpstr>
      <vt:lpstr>Routing app</vt:lpstr>
      <vt:lpstr>Routing app</vt:lpstr>
      <vt:lpstr>Routing app</vt:lpstr>
      <vt:lpstr>Routing on Button</vt:lpstr>
      <vt:lpstr>Routing app</vt:lpstr>
      <vt:lpstr>Routing &amp; navigation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PSD Training</dc:title>
  <dc:creator>Administrator</dc:creator>
  <cp:lastModifiedBy>Administrator</cp:lastModifiedBy>
  <cp:revision>1040</cp:revision>
  <dcterms:created xsi:type="dcterms:W3CDTF">2021-04-06T03:53:21Z</dcterms:created>
  <dcterms:modified xsi:type="dcterms:W3CDTF">2022-08-29T09:47:07Z</dcterms:modified>
</cp:coreProperties>
</file>