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7" r:id="rId6"/>
    <p:sldId id="260" r:id="rId7"/>
    <p:sldId id="259" r:id="rId8"/>
    <p:sldId id="269" r:id="rId9"/>
    <p:sldId id="270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04" autoAdjust="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8EB89-35DD-4D4D-AF49-A8C17A643DF3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B528D-3C26-4105-A899-9544740F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B528D-3C26-4105-A899-9544740F25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20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B528D-3C26-4105-A899-9544740F25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1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B528D-3C26-4105-A899-9544740F25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1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B528D-3C26-4105-A899-9544740F25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9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E9DF-B19A-4303-973D-09781259E6F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DA23-5FF8-4376-B55D-F2EC628B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6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E9DF-B19A-4303-973D-09781259E6F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DA23-5FF8-4376-B55D-F2EC628B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7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E9DF-B19A-4303-973D-09781259E6F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DA23-5FF8-4376-B55D-F2EC628B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6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E9DF-B19A-4303-973D-09781259E6F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DA23-5FF8-4376-B55D-F2EC628B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5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E9DF-B19A-4303-973D-09781259E6F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DA23-5FF8-4376-B55D-F2EC628B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E9DF-B19A-4303-973D-09781259E6F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DA23-5FF8-4376-B55D-F2EC628B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E9DF-B19A-4303-973D-09781259E6F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DA23-5FF8-4376-B55D-F2EC628B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5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E9DF-B19A-4303-973D-09781259E6F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DA23-5FF8-4376-B55D-F2EC628B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4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E9DF-B19A-4303-973D-09781259E6F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DA23-5FF8-4376-B55D-F2EC628B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7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E9DF-B19A-4303-973D-09781259E6F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DA23-5FF8-4376-B55D-F2EC628B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E9DF-B19A-4303-973D-09781259E6F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DA23-5FF8-4376-B55D-F2EC628B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0E9DF-B19A-4303-973D-09781259E6F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EDA23-5FF8-4376-B55D-F2EC628B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hyperlink" Target="https://d36cz9buwru1tt.cloudfront.net/AWS_Overview.pdf" TargetMode="External"/><Relationship Id="rId7" Type="http://schemas.openxmlformats.org/officeDocument/2006/relationships/hyperlink" Target="http://cloudacademy.com/blog/how-to-deploy-application-code-from-s3-using-aws-codedeplo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aws.amazon.com/AWSEC2/latest/UserGuide/AmazonS3.html" TargetMode="External"/><Relationship Id="rId5" Type="http://schemas.openxmlformats.org/officeDocument/2006/relationships/hyperlink" Target="https://en.wikipedia.org/wiki/Amazon_Web_Services" TargetMode="External"/><Relationship Id="rId4" Type="http://schemas.openxmlformats.org/officeDocument/2006/relationships/hyperlink" Target="https://www.cloudendure.com/blog/nine-must-view-aws-presentation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www.youtube.com/watch?v=QprZdLTTEb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By: Anuj Khasgiwala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5879" y="6227692"/>
            <a:ext cx="1263313" cy="47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7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19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https://aws.amazon.com/</a:t>
            </a:r>
          </a:p>
          <a:p>
            <a:r>
              <a:rPr lang="en-US" dirty="0">
                <a:hlinkClick r:id="rId3"/>
              </a:rPr>
              <a:t>https://d36cz9buwru1tt.cloudfront.net/AWS_Overview.pdf</a:t>
            </a:r>
            <a:endParaRPr lang="en-US" dirty="0"/>
          </a:p>
          <a:p>
            <a:r>
              <a:rPr lang="en-US" dirty="0">
                <a:hlinkClick r:id="rId4"/>
              </a:rPr>
              <a:t>https://www.cloudendure.com/blog/nine-must-view-aws-presentations/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https://en.wikipedia.org/wiki/Amazon_Web_Services</a:t>
            </a:r>
            <a:endParaRPr lang="en-US" dirty="0"/>
          </a:p>
          <a:p>
            <a:r>
              <a:rPr lang="en-US" dirty="0">
                <a:hlinkClick r:id="rId6"/>
              </a:rPr>
              <a:t>http://docs.aws.amazon.com/AWSEC2/latest/UserGuide/AmazonS3.html</a:t>
            </a:r>
            <a:endParaRPr lang="en-US" dirty="0"/>
          </a:p>
          <a:p>
            <a:r>
              <a:rPr lang="en-US" dirty="0">
                <a:hlinkClick r:id="rId7"/>
              </a:rPr>
              <a:t>http://cloudacademy.com/blog/how-to-deploy-application-code-from-s3-using-aws-codedeploy/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5879" y="6227692"/>
            <a:ext cx="1263313" cy="47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5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5879" y="6227692"/>
            <a:ext cx="1263313" cy="47335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714" y="668742"/>
            <a:ext cx="5863445" cy="5316852"/>
          </a:xfrm>
        </p:spPr>
      </p:pic>
    </p:spTree>
    <p:extLst>
      <p:ext uri="{BB962C8B-B14F-4D97-AF65-F5344CB8AC3E}">
        <p14:creationId xmlns:p14="http://schemas.microsoft.com/office/powerpoint/2010/main" val="339158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5879" y="6227692"/>
            <a:ext cx="1263313" cy="4733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971"/>
            <a:ext cx="10515600" cy="4727991"/>
          </a:xfrm>
        </p:spPr>
        <p:txBody>
          <a:bodyPr/>
          <a:lstStyle/>
          <a:p>
            <a:r>
              <a:rPr lang="en-US" dirty="0"/>
              <a:t>What is              ?</a:t>
            </a:r>
          </a:p>
          <a:p>
            <a:endParaRPr lang="en-US" dirty="0"/>
          </a:p>
          <a:p>
            <a:r>
              <a:rPr lang="en-US" dirty="0"/>
              <a:t>What is Cloud Computing?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https://upload.wikimedia.org/wikipedia/commons/thumb/5/5c/AWS_Simple_Icons_AWS_Cloud.svg/2000px-AWS_Simple_Icons_AWS_Cloud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6" t="24886" r="13236" b="26554"/>
          <a:stretch/>
        </p:blipFill>
        <p:spPr bwMode="auto">
          <a:xfrm>
            <a:off x="2293034" y="1140448"/>
            <a:ext cx="1139484" cy="82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7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072"/>
          </a:xfrm>
        </p:spPr>
        <p:txBody>
          <a:bodyPr/>
          <a:lstStyle/>
          <a:p>
            <a:r>
              <a:rPr lang="en-US" dirty="0"/>
              <a:t>Why AWS?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</a:t>
            </a:r>
          </a:p>
          <a:p>
            <a:r>
              <a:rPr lang="en-US" dirty="0"/>
              <a:t>Cost-effective</a:t>
            </a:r>
          </a:p>
          <a:p>
            <a:r>
              <a:rPr lang="en-US" dirty="0"/>
              <a:t>Scalable and elastic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Experienced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5879" y="6227692"/>
            <a:ext cx="1263313" cy="47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9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19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351338"/>
          </a:xfrm>
        </p:spPr>
        <p:txBody>
          <a:bodyPr/>
          <a:lstStyle/>
          <a:p>
            <a:r>
              <a:rPr lang="en-US" dirty="0"/>
              <a:t>Region</a:t>
            </a:r>
          </a:p>
          <a:p>
            <a:r>
              <a:rPr lang="en-US" dirty="0"/>
              <a:t>Zone</a:t>
            </a:r>
          </a:p>
          <a:p>
            <a:r>
              <a:rPr lang="en-US" dirty="0"/>
              <a:t>Edge Locations</a:t>
            </a:r>
          </a:p>
          <a:p>
            <a:r>
              <a:rPr lang="en-US" dirty="0"/>
              <a:t>New Regions announced</a:t>
            </a:r>
          </a:p>
          <a:p>
            <a:r>
              <a:rPr lang="en-US" dirty="0"/>
              <a:t>Isolation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5879" y="6227692"/>
            <a:ext cx="1263313" cy="47335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20" y="539134"/>
            <a:ext cx="7231188" cy="47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19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5879" y="6227692"/>
            <a:ext cx="1263313" cy="47335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60" y="1055646"/>
            <a:ext cx="9760032" cy="553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3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19"/>
          </a:xfrm>
        </p:spPr>
        <p:txBody>
          <a:bodyPr/>
          <a:lstStyle/>
          <a:p>
            <a:r>
              <a:rPr lang="en-US" dirty="0"/>
              <a:t>Let’s 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351338"/>
          </a:xfrm>
        </p:spPr>
        <p:txBody>
          <a:bodyPr/>
          <a:lstStyle/>
          <a:p>
            <a:r>
              <a:rPr lang="en-US" dirty="0"/>
              <a:t>Setup an AWS account</a:t>
            </a:r>
          </a:p>
          <a:p>
            <a:r>
              <a:rPr lang="en-US" dirty="0">
                <a:hlinkClick r:id="rId2"/>
              </a:rPr>
              <a:t>https://www.youtube.com/watch?v=QprZdLTTEb4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5879" y="6227692"/>
            <a:ext cx="1263313" cy="47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8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5879" y="6227692"/>
            <a:ext cx="1263313" cy="473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32" y="-67075"/>
            <a:ext cx="9814259" cy="790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1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	  (EC2)?</a:t>
            </a:r>
          </a:p>
          <a:p>
            <a:endParaRPr lang="en-US" dirty="0"/>
          </a:p>
          <a:p>
            <a:r>
              <a:rPr lang="en-US" dirty="0"/>
              <a:t>What is	  (S3)?</a:t>
            </a:r>
          </a:p>
          <a:p>
            <a:endParaRPr lang="en-US" dirty="0"/>
          </a:p>
          <a:p>
            <a:r>
              <a:rPr lang="en-US" dirty="0"/>
              <a:t>What is 	(IAM)?</a:t>
            </a:r>
          </a:p>
          <a:p>
            <a:endParaRPr lang="en-US" dirty="0"/>
          </a:p>
          <a:p>
            <a:r>
              <a:rPr lang="en-US" dirty="0"/>
              <a:t>What is 	  (Dynamo DB)?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21" y="1708962"/>
            <a:ext cx="544781" cy="653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01" y="2749438"/>
            <a:ext cx="521367" cy="625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911" y="4772111"/>
            <a:ext cx="543467" cy="601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21" y="3782066"/>
            <a:ext cx="335702" cy="636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5879" y="6227692"/>
            <a:ext cx="1263313" cy="47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with EC2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5879" y="6227692"/>
            <a:ext cx="1263313" cy="47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1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77</Words>
  <Application>Microsoft Office PowerPoint</Application>
  <PresentationFormat>Widescreen</PresentationFormat>
  <Paragraphs>45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AWS</vt:lpstr>
      <vt:lpstr>Introduction</vt:lpstr>
      <vt:lpstr>Why AWS?</vt:lpstr>
      <vt:lpstr>Architecture</vt:lpstr>
      <vt:lpstr>Architecture</vt:lpstr>
      <vt:lpstr>Let’s Get Started</vt:lpstr>
      <vt:lpstr>PowerPoint Presentation</vt:lpstr>
      <vt:lpstr>AWS Services</vt:lpstr>
      <vt:lpstr>S3 with EC2</vt:lpstr>
      <vt:lpstr>Reference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Khasgiwala</dc:creator>
  <cp:lastModifiedBy>Anuj Khasgiwala</cp:lastModifiedBy>
  <cp:revision>39</cp:revision>
  <dcterms:created xsi:type="dcterms:W3CDTF">2016-09-05T14:46:52Z</dcterms:created>
  <dcterms:modified xsi:type="dcterms:W3CDTF">2016-09-22T14:44:11Z</dcterms:modified>
</cp:coreProperties>
</file>