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2" r:id="rId5"/>
    <p:sldId id="263" r:id="rId6"/>
    <p:sldId id="264" r:id="rId7"/>
    <p:sldId id="258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1" d="100"/>
          <a:sy n="71" d="100"/>
        </p:scale>
        <p:origin x="6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9/15/2015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9/15/2015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9/15/2015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9/15/2015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9/15/2015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9/15/2015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9/15/2015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9/15/2015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9/15/2015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9/15/2015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9/15/2015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9/15/2015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Amazon Web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Maneesh </a:t>
            </a:r>
            <a:r>
              <a:rPr lang="en-US" dirty="0" err="1" smtClean="0"/>
              <a:t>mohanavilasam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8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73156"/>
            <a:ext cx="10058400" cy="1450757"/>
          </a:xfrm>
        </p:spPr>
        <p:txBody>
          <a:bodyPr/>
          <a:lstStyle/>
          <a:p>
            <a:r>
              <a:rPr lang="en-US" b="1" dirty="0" smtClean="0"/>
              <a:t>AND THEN THERE WAS MORE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47888"/>
            <a:ext cx="6076950" cy="3419475"/>
          </a:xfrm>
        </p:spPr>
      </p:pic>
      <p:sp>
        <p:nvSpPr>
          <p:cNvPr id="5" name="Rectangle 4"/>
          <p:cNvSpPr/>
          <p:nvPr/>
        </p:nvSpPr>
        <p:spPr>
          <a:xfrm>
            <a:off x="2084293" y="3213847"/>
            <a:ext cx="3832413" cy="4714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69741" y="2366683"/>
            <a:ext cx="477370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Simple </a:t>
            </a:r>
            <a:r>
              <a:rPr lang="en-US" sz="2000" b="1" dirty="0"/>
              <a:t>Workflow</a:t>
            </a:r>
          </a:p>
          <a:p>
            <a:endParaRPr lang="en-US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Reliably coordinate processing steps applications, connect AWS to Non AWS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r>
              <a:rPr lang="en-US" sz="2000" b="1" dirty="0" smtClean="0"/>
              <a:t>Elastic </a:t>
            </a:r>
            <a:r>
              <a:rPr lang="en-US" sz="2000" b="1" dirty="0" err="1" smtClean="0"/>
              <a:t>MapReduce</a:t>
            </a:r>
            <a:endParaRPr lang="en-US" sz="2000" b="1" dirty="0" smtClean="0"/>
          </a:p>
          <a:p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Managed and elastic Hadoop.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Integrates with S3 and </a:t>
            </a:r>
            <a:r>
              <a:rPr lang="en-US" sz="2000" b="1" dirty="0" err="1" smtClean="0"/>
              <a:t>DynamoDB</a:t>
            </a:r>
            <a:endParaRPr lang="en-US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Leverage Hive &amp; Pig analytics scripts</a:t>
            </a:r>
          </a:p>
          <a:p>
            <a:endParaRPr lang="en-US" sz="2000" b="1" dirty="0" smtClean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3105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&amp; Administration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07547"/>
            <a:ext cx="6076950" cy="3419475"/>
          </a:xfrm>
        </p:spPr>
      </p:pic>
      <p:sp>
        <p:nvSpPr>
          <p:cNvPr id="5" name="Rectangle 4"/>
          <p:cNvSpPr/>
          <p:nvPr/>
        </p:nvSpPr>
        <p:spPr>
          <a:xfrm>
            <a:off x="2043952" y="2689412"/>
            <a:ext cx="3832413" cy="4714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39435" y="2689412"/>
            <a:ext cx="53519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Elastic Bean Stalk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One click deployment from Eclipse, Visual Studio..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Rapid deployment of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All AWS resources automatically created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416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That’s all folks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057" y="2393297"/>
            <a:ext cx="3337765" cy="3026617"/>
          </a:xfrm>
        </p:spPr>
      </p:pic>
    </p:spTree>
    <p:extLst>
      <p:ext uri="{BB962C8B-B14F-4D97-AF65-F5344CB8AC3E}">
        <p14:creationId xmlns:p14="http://schemas.microsoft.com/office/powerpoint/2010/main" val="150453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OLD IS GOLD?...NOT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575612" y="2129572"/>
            <a:ext cx="45800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Predicting peaks</a:t>
            </a:r>
          </a:p>
          <a:p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Developing partnerships</a:t>
            </a:r>
          </a:p>
          <a:p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Buying </a:t>
            </a:r>
            <a:r>
              <a:rPr lang="en-US" sz="2000" b="1" dirty="0"/>
              <a:t>and maintaining </a:t>
            </a:r>
            <a:r>
              <a:rPr lang="en-US" sz="2000" b="1" dirty="0" smtClean="0"/>
              <a:t>hardware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Upgrading hardware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More </a:t>
            </a:r>
            <a:r>
              <a:rPr lang="en-US" sz="2000" b="1" dirty="0"/>
              <a:t>time running a data center than developing a </a:t>
            </a:r>
            <a:r>
              <a:rPr lang="en-US" sz="2000" b="1" dirty="0" smtClean="0"/>
              <a:t>product</a:t>
            </a:r>
            <a:endParaRPr lang="en-US" sz="2000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29572"/>
            <a:ext cx="4819426" cy="3961187"/>
          </a:xfrm>
        </p:spPr>
      </p:pic>
    </p:spTree>
    <p:extLst>
      <p:ext uri="{BB962C8B-B14F-4D97-AF65-F5344CB8AC3E}">
        <p14:creationId xmlns:p14="http://schemas.microsoft.com/office/powerpoint/2010/main" val="406103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 WHY AWS?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91408"/>
            <a:ext cx="4805979" cy="270430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17" y="1991408"/>
            <a:ext cx="4640563" cy="26135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95645" y="5644108"/>
            <a:ext cx="150592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ELASTIC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25376" y="4751555"/>
            <a:ext cx="28296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RELIABLE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02306" y="5674885"/>
            <a:ext cx="352365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Completely </a:t>
            </a:r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Controlled</a:t>
            </a:r>
            <a:endParaRPr lang="en-US" sz="28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335951" y="5582552"/>
            <a:ext cx="181972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Flexible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97280" y="4695712"/>
            <a:ext cx="21085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Secure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08941" y="4895767"/>
            <a:ext cx="201753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In-expensive</a:t>
            </a:r>
            <a:endParaRPr 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264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 STRONG BASE TO BULD ON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15123"/>
            <a:ext cx="6076950" cy="3419475"/>
          </a:xfrm>
        </p:spPr>
      </p:pic>
      <p:sp>
        <p:nvSpPr>
          <p:cNvPr id="5" name="TextBox 4"/>
          <p:cNvSpPr txBox="1"/>
          <p:nvPr/>
        </p:nvSpPr>
        <p:spPr>
          <a:xfrm>
            <a:off x="7490013" y="2796988"/>
            <a:ext cx="4114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Global </a:t>
            </a:r>
            <a:r>
              <a:rPr lang="en-US" sz="2000" b="1" dirty="0" smtClean="0"/>
              <a:t>Infrastructure is divided into:</a:t>
            </a:r>
          </a:p>
          <a:p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Regions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Availability Zones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Edge </a:t>
            </a:r>
            <a:r>
              <a:rPr lang="en-US" sz="2000" b="1" dirty="0"/>
              <a:t>locations</a:t>
            </a:r>
          </a:p>
        </p:txBody>
      </p:sp>
    </p:spTree>
    <p:extLst>
      <p:ext uri="{BB962C8B-B14F-4D97-AF65-F5344CB8AC3E}">
        <p14:creationId xmlns:p14="http://schemas.microsoft.com/office/powerpoint/2010/main" val="145684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CONNECTIONS TO THE CLOUD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88229"/>
            <a:ext cx="6076950" cy="3419475"/>
          </a:xfrm>
        </p:spPr>
      </p:pic>
      <p:sp>
        <p:nvSpPr>
          <p:cNvPr id="5" name="TextBox 4"/>
          <p:cNvSpPr txBox="1"/>
          <p:nvPr/>
        </p:nvSpPr>
        <p:spPr>
          <a:xfrm>
            <a:off x="7476565" y="2882303"/>
            <a:ext cx="33483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Direct Connect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VPN Connection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Virtual </a:t>
            </a:r>
            <a:r>
              <a:rPr lang="en-US" sz="2000" b="1" dirty="0"/>
              <a:t>Private </a:t>
            </a:r>
            <a:r>
              <a:rPr lang="en-US" sz="2000" b="1" dirty="0" smtClean="0"/>
              <a:t>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Route 53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2151528" y="4329953"/>
            <a:ext cx="3832413" cy="4714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8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UNLIMITED COMPUTATIONAL POWER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13859"/>
            <a:ext cx="6076950" cy="3419475"/>
          </a:xfrm>
        </p:spPr>
      </p:pic>
      <p:sp>
        <p:nvSpPr>
          <p:cNvPr id="5" name="TextBox 4"/>
          <p:cNvSpPr txBox="1"/>
          <p:nvPr/>
        </p:nvSpPr>
        <p:spPr>
          <a:xfrm>
            <a:off x="6615953" y="2528047"/>
            <a:ext cx="44240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Elastic Cloud Compute (EC2)</a:t>
            </a:r>
            <a:endParaRPr lang="en-US" b="1" dirty="0"/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Reserved 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Spot 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Auto Scaling based on triggers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Elastic </a:t>
            </a:r>
            <a:r>
              <a:rPr lang="en-US" b="1" dirty="0"/>
              <a:t>Load Balancing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2447365" y="3728376"/>
            <a:ext cx="1008529" cy="4714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2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 ARE SO COOL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06" y="2091921"/>
            <a:ext cx="5214574" cy="293045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854" y="2091921"/>
            <a:ext cx="5283696" cy="293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76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 SAFE HAVEN FOR DATA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42018"/>
            <a:ext cx="6076950" cy="3419475"/>
          </a:xfrm>
        </p:spPr>
      </p:pic>
      <p:sp>
        <p:nvSpPr>
          <p:cNvPr id="5" name="TextBox 4"/>
          <p:cNvSpPr txBox="1"/>
          <p:nvPr/>
        </p:nvSpPr>
        <p:spPr>
          <a:xfrm>
            <a:off x="6583680" y="2520594"/>
            <a:ext cx="48194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Simple Storage Service (S3)</a:t>
            </a:r>
            <a:endParaRPr lang="en-US" sz="2000" b="1" dirty="0"/>
          </a:p>
          <a:p>
            <a:endParaRPr lang="en-US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Object </a:t>
            </a:r>
            <a:r>
              <a:rPr lang="en-US" sz="2000" b="1" dirty="0"/>
              <a:t>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Copies </a:t>
            </a:r>
            <a:r>
              <a:rPr lang="en-US" sz="2000" b="1" dirty="0"/>
              <a:t>of data multiple times </a:t>
            </a:r>
            <a:r>
              <a:rPr lang="en-US" sz="2000" b="1" dirty="0" smtClean="0"/>
              <a:t>across </a:t>
            </a:r>
            <a:r>
              <a:rPr lang="en-US" sz="2000" b="1" dirty="0"/>
              <a:t>multiple </a:t>
            </a:r>
            <a:r>
              <a:rPr lang="en-US" sz="2000" b="1" dirty="0" smtClean="0"/>
              <a:t>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Complimented </a:t>
            </a:r>
            <a:r>
              <a:rPr lang="en-US" sz="2000" b="1" dirty="0"/>
              <a:t>by Glacier that is used to archive 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550024" y="3832411"/>
            <a:ext cx="995082" cy="4714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5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DATAMANAGEMENT OUTSORCED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28571"/>
            <a:ext cx="6076950" cy="3419475"/>
          </a:xfrm>
        </p:spPr>
      </p:pic>
      <p:sp>
        <p:nvSpPr>
          <p:cNvPr id="5" name="TextBox 4"/>
          <p:cNvSpPr txBox="1"/>
          <p:nvPr/>
        </p:nvSpPr>
        <p:spPr>
          <a:xfrm>
            <a:off x="6427695" y="2784146"/>
            <a:ext cx="49081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Relational databases like Oracle, SQL server…</a:t>
            </a:r>
            <a:endParaRPr lang="en-US" sz="2000" b="1" dirty="0"/>
          </a:p>
          <a:p>
            <a:endParaRPr lang="en-US" sz="2000" b="1" dirty="0" smtClean="0"/>
          </a:p>
          <a:p>
            <a:r>
              <a:rPr lang="en-US" sz="2000" b="1" dirty="0" smtClean="0"/>
              <a:t>Non </a:t>
            </a:r>
            <a:r>
              <a:rPr lang="en-US" sz="2000" b="1" dirty="0"/>
              <a:t>relational </a:t>
            </a:r>
            <a:r>
              <a:rPr lang="en-US" sz="2000" b="1" dirty="0" smtClean="0"/>
              <a:t>databases- Dynamo </a:t>
            </a:r>
            <a:r>
              <a:rPr lang="en-US" sz="2000" b="1" dirty="0"/>
              <a:t>DB is a NOSQL database</a:t>
            </a:r>
            <a:r>
              <a:rPr lang="en-US" sz="2000" b="1" dirty="0" smtClean="0"/>
              <a:t>..</a:t>
            </a:r>
          </a:p>
          <a:p>
            <a:r>
              <a:rPr lang="en-US" sz="2000" b="1" dirty="0" smtClean="0"/>
              <a:t> </a:t>
            </a:r>
          </a:p>
          <a:p>
            <a:r>
              <a:rPr lang="en-US" sz="2000" b="1" dirty="0" smtClean="0"/>
              <a:t>all </a:t>
            </a:r>
            <a:r>
              <a:rPr lang="en-US" sz="2000" b="1" dirty="0"/>
              <a:t>clustering and partitioning handled by amazon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625788" y="3823430"/>
            <a:ext cx="1008530" cy="4714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8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849</TotalTime>
  <Words>217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Retrospect</vt:lpstr>
      <vt:lpstr>Amazon Web Services</vt:lpstr>
      <vt:lpstr>OLD IS GOLD?...NOT</vt:lpstr>
      <vt:lpstr>SO WHY AWS?</vt:lpstr>
      <vt:lpstr>A STRONG BASE TO BULD ON</vt:lpstr>
      <vt:lpstr>CONNECTIONS TO THE CLOUD</vt:lpstr>
      <vt:lpstr>UNLIMITED COMPUTATIONAL POWER</vt:lpstr>
      <vt:lpstr>GRAPHS ARE SO COOL</vt:lpstr>
      <vt:lpstr>A SAFE HAVEN FOR DATA</vt:lpstr>
      <vt:lpstr>DATAMANAGEMENT OUTSORCED</vt:lpstr>
      <vt:lpstr>AND THEN THERE WAS MORE</vt:lpstr>
      <vt:lpstr>Deployment &amp; Administration</vt:lpstr>
      <vt:lpstr>That’s all folks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Web Services</dc:title>
  <dc:creator>Maneesh Mohanavilasm</dc:creator>
  <cp:lastModifiedBy>Maneesh Mohanavilasm</cp:lastModifiedBy>
  <cp:revision>14</cp:revision>
  <dcterms:created xsi:type="dcterms:W3CDTF">2015-09-15T13:51:08Z</dcterms:created>
  <dcterms:modified xsi:type="dcterms:W3CDTF">2015-09-16T04:00:09Z</dcterms:modified>
</cp:coreProperties>
</file>