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27" y="1497496"/>
            <a:ext cx="7873350" cy="2553340"/>
          </a:xfrm>
        </p:spPr>
        <p:txBody>
          <a:bodyPr/>
          <a:lstStyle/>
          <a:p>
            <a:pPr algn="l"/>
            <a:r>
              <a:rPr lang="en-US" b="1" dirty="0"/>
              <a:t>An approach: Airlines service feedback using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82135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Anuj Khasgiwala</a:t>
            </a:r>
          </a:p>
          <a:p>
            <a:r>
              <a:rPr lang="en-US" dirty="0"/>
              <a:t>Shobhit </a:t>
            </a:r>
            <a:r>
              <a:rPr lang="en-US" dirty="0" err="1"/>
              <a:t>Mundra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gather passengers feedback taken by airlines using online surveys and questionnaires</a:t>
            </a:r>
          </a:p>
          <a:p>
            <a:endParaRPr lang="en-US" dirty="0"/>
          </a:p>
          <a:p>
            <a:r>
              <a:rPr lang="en-US" dirty="0"/>
              <a:t>Content investigation on the feedback of the tweets to discover the principle explanation for the customer’s positive/impartial/negative conclusions</a:t>
            </a:r>
          </a:p>
          <a:p>
            <a:endParaRPr lang="en-US" dirty="0"/>
          </a:p>
          <a:p>
            <a:r>
              <a:rPr lang="en-US" dirty="0"/>
              <a:t>Which airlines provides the best customer satisfaction and which provides the worst?</a:t>
            </a:r>
          </a:p>
          <a:p>
            <a:endParaRPr lang="en-US" dirty="0"/>
          </a:p>
          <a:p>
            <a:r>
              <a:rPr lang="en-US" dirty="0"/>
              <a:t>Discover which states have most flyers and are most satisfied/disappointed</a:t>
            </a:r>
          </a:p>
        </p:txBody>
      </p:sp>
    </p:spTree>
    <p:extLst>
      <p:ext uri="{BB962C8B-B14F-4D97-AF65-F5344CB8AC3E}">
        <p14:creationId xmlns:p14="http://schemas.microsoft.com/office/powerpoint/2010/main" val="25456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444487"/>
            <a:ext cx="9539563" cy="4704522"/>
          </a:xfrm>
        </p:spPr>
      </p:pic>
    </p:spTree>
    <p:extLst>
      <p:ext uri="{BB962C8B-B14F-4D97-AF65-F5344CB8AC3E}">
        <p14:creationId xmlns:p14="http://schemas.microsoft.com/office/powerpoint/2010/main" val="80671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the data set from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Data cleansing and pre-processing</a:t>
            </a:r>
          </a:p>
          <a:p>
            <a:r>
              <a:rPr lang="en-US" dirty="0"/>
              <a:t>Scrapping the recent tweets from twitter</a:t>
            </a:r>
          </a:p>
          <a:p>
            <a:r>
              <a:rPr lang="en-US" dirty="0"/>
              <a:t>Applying sentiment analysis on recent tweets</a:t>
            </a:r>
          </a:p>
          <a:p>
            <a:r>
              <a:rPr lang="en-US" dirty="0"/>
              <a:t>Compare different airlines</a:t>
            </a:r>
          </a:p>
          <a:p>
            <a:r>
              <a:rPr lang="en-US" dirty="0"/>
              <a:t>Compare the improvements of service of different airlines</a:t>
            </a:r>
          </a:p>
          <a:p>
            <a:r>
              <a:rPr lang="en-US" dirty="0"/>
              <a:t>Find top words in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tweets</a:t>
            </a:r>
          </a:p>
        </p:txBody>
      </p:sp>
    </p:spTree>
    <p:extLst>
      <p:ext uri="{BB962C8B-B14F-4D97-AF65-F5344CB8AC3E}">
        <p14:creationId xmlns:p14="http://schemas.microsoft.com/office/powerpoint/2010/main" val="269812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Suggestions</a:t>
            </a:r>
          </a:p>
        </p:txBody>
      </p:sp>
      <p:pic>
        <p:nvPicPr>
          <p:cNvPr id="1026" name="Picture 2" descr="suggestions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2" y="2002117"/>
            <a:ext cx="4894730" cy="31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5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122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An approach: Airlines service feedback using Sentiment Analysis</vt:lpstr>
      <vt:lpstr>Problem Statement</vt:lpstr>
      <vt:lpstr>Dataset </vt:lpstr>
      <vt:lpstr>Methods Used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Final Project</dc:title>
  <dc:creator>Shobhit</dc:creator>
  <cp:lastModifiedBy>Anuj Khasgiwala</cp:lastModifiedBy>
  <cp:revision>8</cp:revision>
  <dcterms:created xsi:type="dcterms:W3CDTF">2017-04-03T22:56:45Z</dcterms:created>
  <dcterms:modified xsi:type="dcterms:W3CDTF">2017-04-04T15:59:03Z</dcterms:modified>
</cp:coreProperties>
</file>