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8" d="100"/>
          <a:sy n="68" d="100"/>
        </p:scale>
        <p:origin x="-13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DFF97-BD4E-47AF-BE58-C22D9DE81A37}" type="datetimeFigureOut">
              <a:rPr lang="en-US" smtClean="0"/>
              <a:pPr/>
              <a:t>4/28/2012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C80B2-0CDE-47D0-8082-713B5CFA26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DFF97-BD4E-47AF-BE58-C22D9DE81A37}" type="datetimeFigureOut">
              <a:rPr lang="en-US" smtClean="0"/>
              <a:pPr/>
              <a:t>4/28/2012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C80B2-0CDE-47D0-8082-713B5CFA26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DFF97-BD4E-47AF-BE58-C22D9DE81A37}" type="datetimeFigureOut">
              <a:rPr lang="en-US" smtClean="0"/>
              <a:pPr/>
              <a:t>4/28/2012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C80B2-0CDE-47D0-8082-713B5CFA26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DFF97-BD4E-47AF-BE58-C22D9DE81A37}" type="datetimeFigureOut">
              <a:rPr lang="en-US" smtClean="0"/>
              <a:pPr/>
              <a:t>4/28/2012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C80B2-0CDE-47D0-8082-713B5CFA26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DFF97-BD4E-47AF-BE58-C22D9DE81A37}" type="datetimeFigureOut">
              <a:rPr lang="en-US" smtClean="0"/>
              <a:pPr/>
              <a:t>4/28/2012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C80B2-0CDE-47D0-8082-713B5CFA26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DFF97-BD4E-47AF-BE58-C22D9DE81A37}" type="datetimeFigureOut">
              <a:rPr lang="en-US" smtClean="0"/>
              <a:pPr/>
              <a:t>4/28/2012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C80B2-0CDE-47D0-8082-713B5CFA26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DFF97-BD4E-47AF-BE58-C22D9DE81A37}" type="datetimeFigureOut">
              <a:rPr lang="en-US" smtClean="0"/>
              <a:pPr/>
              <a:t>4/28/2012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C80B2-0CDE-47D0-8082-713B5CFA26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DFF97-BD4E-47AF-BE58-C22D9DE81A37}" type="datetimeFigureOut">
              <a:rPr lang="en-US" smtClean="0"/>
              <a:pPr/>
              <a:t>4/28/2012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C80B2-0CDE-47D0-8082-713B5CFA26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DFF97-BD4E-47AF-BE58-C22D9DE81A37}" type="datetimeFigureOut">
              <a:rPr lang="en-US" smtClean="0"/>
              <a:pPr/>
              <a:t>4/28/2012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C80B2-0CDE-47D0-8082-713B5CFA26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DFF97-BD4E-47AF-BE58-C22D9DE81A37}" type="datetimeFigureOut">
              <a:rPr lang="en-US" smtClean="0"/>
              <a:pPr/>
              <a:t>4/28/2012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C80B2-0CDE-47D0-8082-713B5CFA26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DFF97-BD4E-47AF-BE58-C22D9DE81A37}" type="datetimeFigureOut">
              <a:rPr lang="en-US" smtClean="0"/>
              <a:pPr/>
              <a:t>4/28/2012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C80B2-0CDE-47D0-8082-713B5CFA26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DFF97-BD4E-47AF-BE58-C22D9DE81A37}" type="datetimeFigureOut">
              <a:rPr lang="en-US" smtClean="0"/>
              <a:pPr/>
              <a:t>4/28/2012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C80B2-0CDE-47D0-8082-713B5CFA26D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7400" y="2858869"/>
            <a:ext cx="32185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ln w="12700">
                  <a:solidFill>
                    <a:schemeClr val="tx1"/>
                  </a:solidFill>
                </a:ln>
                <a:noFill/>
              </a:rPr>
              <a:t>INTRODUCTION</a:t>
            </a:r>
            <a:endParaRPr lang="en-US" sz="3600" b="1" dirty="0">
              <a:ln w="12700">
                <a:solidFill>
                  <a:schemeClr val="tx1"/>
                </a:solidFill>
              </a:ln>
              <a:noFill/>
            </a:endParaRPr>
          </a:p>
        </p:txBody>
      </p:sp>
      <p:pic>
        <p:nvPicPr>
          <p:cNvPr id="5" name="Picture 4" descr="D:\Study\Major Project\major Project\cloudcomputing (1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95500" y="6858000"/>
            <a:ext cx="4762500" cy="228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3352800"/>
            <a:ext cx="40911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ln w="12700">
                  <a:solidFill>
                    <a:schemeClr val="tx1"/>
                  </a:solidFill>
                </a:ln>
                <a:noFill/>
              </a:rPr>
              <a:t>LITERATURE SURVEY</a:t>
            </a:r>
            <a:endParaRPr lang="en-US" sz="3600" b="1" dirty="0">
              <a:ln w="12700">
                <a:solidFill>
                  <a:schemeClr val="tx1"/>
                </a:solidFill>
              </a:ln>
              <a:noFill/>
            </a:endParaRPr>
          </a:p>
        </p:txBody>
      </p:sp>
      <p:pic>
        <p:nvPicPr>
          <p:cNvPr id="3" name="Picture 2" descr="D:\Study\Major Project\major Project\cloudcomputing (1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95500" y="6858000"/>
            <a:ext cx="4762500" cy="228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3124200"/>
            <a:ext cx="52579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 smtClean="0">
                <a:ln w="12700">
                  <a:solidFill>
                    <a:schemeClr val="tx1"/>
                  </a:solidFill>
                </a:ln>
                <a:noFill/>
              </a:rPr>
              <a:t>METHODOLOGY ADOPTED</a:t>
            </a:r>
            <a:endParaRPr lang="en-US" sz="3600" b="1" dirty="0">
              <a:ln w="12700">
                <a:solidFill>
                  <a:schemeClr val="tx1"/>
                </a:solidFill>
              </a:ln>
              <a:noFill/>
            </a:endParaRPr>
          </a:p>
        </p:txBody>
      </p:sp>
      <p:pic>
        <p:nvPicPr>
          <p:cNvPr id="3" name="Picture 2" descr="D:\Study\Major Project\major Project\cloudcomputing (1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95500" y="6858000"/>
            <a:ext cx="4762500" cy="228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0200" y="3124200"/>
            <a:ext cx="3961084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 smtClean="0">
                <a:ln w="12700">
                  <a:solidFill>
                    <a:schemeClr val="tx1"/>
                  </a:solidFill>
                </a:ln>
                <a:noFill/>
              </a:rPr>
              <a:t>EXPERIMENTATION </a:t>
            </a:r>
          </a:p>
          <a:p>
            <a:pPr algn="ctr"/>
            <a:r>
              <a:rPr lang="en-US" sz="3600" b="1" dirty="0" smtClean="0">
                <a:ln w="12700">
                  <a:solidFill>
                    <a:schemeClr val="tx1"/>
                  </a:solidFill>
                </a:ln>
                <a:noFill/>
              </a:rPr>
              <a:t>&amp; </a:t>
            </a:r>
          </a:p>
          <a:p>
            <a:pPr algn="ctr"/>
            <a:r>
              <a:rPr lang="en-US" sz="3600" b="1" dirty="0" smtClean="0">
                <a:ln w="12700">
                  <a:solidFill>
                    <a:schemeClr val="tx1"/>
                  </a:solidFill>
                </a:ln>
                <a:noFill/>
              </a:rPr>
              <a:t>RESULTS</a:t>
            </a:r>
            <a:endParaRPr lang="en-US" sz="3600" b="1" dirty="0">
              <a:ln w="12700">
                <a:solidFill>
                  <a:schemeClr val="tx1"/>
                </a:solidFill>
              </a:ln>
              <a:noFill/>
            </a:endParaRPr>
          </a:p>
        </p:txBody>
      </p:sp>
      <p:pic>
        <p:nvPicPr>
          <p:cNvPr id="3" name="Picture 2" descr="D:\Study\Major Project\major Project\cloudcomputing (1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95500" y="6858000"/>
            <a:ext cx="4762500" cy="228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5000" y="3048000"/>
            <a:ext cx="305481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 smtClean="0">
                <a:ln w="12700">
                  <a:solidFill>
                    <a:schemeClr val="tx1"/>
                  </a:solidFill>
                </a:ln>
                <a:noFill/>
              </a:rPr>
              <a:t>CONCLUSION</a:t>
            </a:r>
          </a:p>
          <a:p>
            <a:pPr algn="ctr"/>
            <a:r>
              <a:rPr lang="en-US" sz="3600" b="1" dirty="0" smtClean="0">
                <a:ln w="12700">
                  <a:solidFill>
                    <a:schemeClr val="tx1"/>
                  </a:solidFill>
                </a:ln>
                <a:noFill/>
              </a:rPr>
              <a:t>&amp; </a:t>
            </a:r>
          </a:p>
          <a:p>
            <a:pPr algn="ctr"/>
            <a:r>
              <a:rPr lang="en-US" sz="3600" b="1" dirty="0" smtClean="0">
                <a:ln w="12700">
                  <a:solidFill>
                    <a:schemeClr val="tx1"/>
                  </a:solidFill>
                </a:ln>
                <a:noFill/>
              </a:rPr>
              <a:t>FUTURE WORK</a:t>
            </a:r>
            <a:endParaRPr lang="en-US" sz="3600" dirty="0">
              <a:ln w="12700">
                <a:solidFill>
                  <a:schemeClr val="tx1"/>
                </a:solidFill>
              </a:ln>
              <a:noFill/>
            </a:endParaRPr>
          </a:p>
        </p:txBody>
      </p:sp>
      <p:pic>
        <p:nvPicPr>
          <p:cNvPr id="1026" name="Picture 2" descr="D:\Study\Major Project\major Project\cloudcomputing (1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95500" y="6858000"/>
            <a:ext cx="4762500" cy="228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1200" y="2858869"/>
            <a:ext cx="31263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ln w="12700">
                  <a:solidFill>
                    <a:schemeClr val="tx1"/>
                  </a:solidFill>
                </a:ln>
                <a:noFill/>
              </a:rPr>
              <a:t>Research Paper</a:t>
            </a:r>
            <a:endParaRPr lang="en-US" sz="3600" b="1" dirty="0">
              <a:ln w="12700">
                <a:solidFill>
                  <a:schemeClr val="tx1"/>
                </a:solidFill>
              </a:ln>
              <a:noFill/>
            </a:endParaRPr>
          </a:p>
        </p:txBody>
      </p:sp>
      <p:pic>
        <p:nvPicPr>
          <p:cNvPr id="5" name="Picture 4" descr="D:\Study\Major Project\major Project\cloudcomputing (1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6400800"/>
            <a:ext cx="4762500" cy="228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14</Words>
  <Application>Microsoft Office PowerPoint</Application>
  <PresentationFormat>On-screen Show (4:3)</PresentationFormat>
  <Paragraphs>10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Afnan</dc:creator>
  <cp:lastModifiedBy>Ameya Khasgiwala</cp:lastModifiedBy>
  <cp:revision>5</cp:revision>
  <dcterms:created xsi:type="dcterms:W3CDTF">2012-04-18T14:35:41Z</dcterms:created>
  <dcterms:modified xsi:type="dcterms:W3CDTF">2012-04-28T09:32:07Z</dcterms:modified>
</cp:coreProperties>
</file>