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12"/>
  </p:notesMasterIdLst>
  <p:sldIdLst>
    <p:sldId id="256" r:id="rId2"/>
    <p:sldId id="258" r:id="rId3"/>
    <p:sldId id="262" r:id="rId4"/>
    <p:sldId id="259" r:id="rId5"/>
    <p:sldId id="265" r:id="rId6"/>
    <p:sldId id="266" r:id="rId7"/>
    <p:sldId id="267" r:id="rId8"/>
    <p:sldId id="261"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69926-2814-4C1F-B10A-C0BE0835ED28}" type="datetimeFigureOut">
              <a:rPr lang="en-US" smtClean="0"/>
              <a:t>11/11/2016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80B1D-937D-4F83-9B92-22ED51D10F2A}" type="slidenum">
              <a:rPr lang="en-US" smtClean="0"/>
              <a:t>‹#›</a:t>
            </a:fld>
            <a:endParaRPr lang="en-US"/>
          </a:p>
        </p:txBody>
      </p:sp>
    </p:spTree>
    <p:extLst>
      <p:ext uri="{BB962C8B-B14F-4D97-AF65-F5344CB8AC3E}">
        <p14:creationId xmlns:p14="http://schemas.microsoft.com/office/powerpoint/2010/main" val="176802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MFCC - Mel Frequency Cepstral Coefficients form a cepstral representation where the frequency bands are not linear but distributed according to the </a:t>
            </a:r>
            <a:r>
              <a:rPr lang="en-US" sz="1200" b="0" i="0" kern="1200" dirty="0" err="1">
                <a:solidFill>
                  <a:schemeClr val="tx1"/>
                </a:solidFill>
                <a:effectLst/>
                <a:latin typeface="+mn-lt"/>
                <a:ea typeface="+mn-ea"/>
                <a:cs typeface="+mn-cs"/>
              </a:rPr>
              <a:t>mel</a:t>
            </a:r>
            <a:r>
              <a:rPr lang="en-US" sz="1200" b="0" i="0" kern="1200" dirty="0">
                <a:solidFill>
                  <a:schemeClr val="tx1"/>
                </a:solidFill>
                <a:effectLst/>
                <a:latin typeface="+mn-lt"/>
                <a:ea typeface="+mn-ea"/>
                <a:cs typeface="+mn-cs"/>
              </a:rPr>
              <a:t>-scale. This value</a:t>
            </a:r>
            <a:r>
              <a:rPr lang="en-US" sz="1200" b="0" i="0" kern="1200" baseline="0" dirty="0">
                <a:solidFill>
                  <a:schemeClr val="tx1"/>
                </a:solidFill>
                <a:effectLst/>
                <a:latin typeface="+mn-lt"/>
                <a:ea typeface="+mn-ea"/>
                <a:cs typeface="+mn-cs"/>
              </a:rPr>
              <a:t> is used for calculating different frequencies which are used for predictions.</a:t>
            </a:r>
            <a:endParaRPr lang="en-US" dirty="0"/>
          </a:p>
        </p:txBody>
      </p:sp>
      <p:sp>
        <p:nvSpPr>
          <p:cNvPr id="4" name="Slide Number Placeholder 3"/>
          <p:cNvSpPr>
            <a:spLocks noGrp="1"/>
          </p:cNvSpPr>
          <p:nvPr>
            <p:ph type="sldNum" sz="quarter" idx="10"/>
          </p:nvPr>
        </p:nvSpPr>
        <p:spPr/>
        <p:txBody>
          <a:bodyPr/>
          <a:lstStyle/>
          <a:p>
            <a:fld id="{96E80B1D-937D-4F83-9B92-22ED51D10F2A}" type="slidenum">
              <a:rPr lang="en-US" smtClean="0"/>
              <a:t>4</a:t>
            </a:fld>
            <a:endParaRPr lang="en-US"/>
          </a:p>
        </p:txBody>
      </p:sp>
    </p:spTree>
    <p:extLst>
      <p:ext uri="{BB962C8B-B14F-4D97-AF65-F5344CB8AC3E}">
        <p14:creationId xmlns:p14="http://schemas.microsoft.com/office/powerpoint/2010/main" val="364394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MFCC - Mel Frequency Cepstral Coefficients form a cepstral representation where the frequency bands are not linear but distributed according to the </a:t>
            </a:r>
            <a:r>
              <a:rPr lang="en-US" sz="1200" b="0" i="0" kern="1200" dirty="0" err="1">
                <a:solidFill>
                  <a:schemeClr val="tx1"/>
                </a:solidFill>
                <a:effectLst/>
                <a:latin typeface="+mn-lt"/>
                <a:ea typeface="+mn-ea"/>
                <a:cs typeface="+mn-cs"/>
              </a:rPr>
              <a:t>mel</a:t>
            </a:r>
            <a:r>
              <a:rPr lang="en-US" sz="1200" b="0" i="0" kern="1200" dirty="0">
                <a:solidFill>
                  <a:schemeClr val="tx1"/>
                </a:solidFill>
                <a:effectLst/>
                <a:latin typeface="+mn-lt"/>
                <a:ea typeface="+mn-ea"/>
                <a:cs typeface="+mn-cs"/>
              </a:rPr>
              <a:t>-scale. This value</a:t>
            </a:r>
            <a:r>
              <a:rPr lang="en-US" sz="1200" b="0" i="0" kern="1200" baseline="0" dirty="0">
                <a:solidFill>
                  <a:schemeClr val="tx1"/>
                </a:solidFill>
                <a:effectLst/>
                <a:latin typeface="+mn-lt"/>
                <a:ea typeface="+mn-ea"/>
                <a:cs typeface="+mn-cs"/>
              </a:rPr>
              <a:t> is used for calculating different frequencies which are used for predictions.</a:t>
            </a:r>
            <a:endParaRPr lang="en-US" dirty="0"/>
          </a:p>
        </p:txBody>
      </p:sp>
      <p:sp>
        <p:nvSpPr>
          <p:cNvPr id="4" name="Slide Number Placeholder 3"/>
          <p:cNvSpPr>
            <a:spLocks noGrp="1"/>
          </p:cNvSpPr>
          <p:nvPr>
            <p:ph type="sldNum" sz="quarter" idx="10"/>
          </p:nvPr>
        </p:nvSpPr>
        <p:spPr/>
        <p:txBody>
          <a:bodyPr/>
          <a:lstStyle/>
          <a:p>
            <a:fld id="{96E80B1D-937D-4F83-9B92-22ED51D10F2A}" type="slidenum">
              <a:rPr lang="en-US" smtClean="0"/>
              <a:t>5</a:t>
            </a:fld>
            <a:endParaRPr lang="en-US"/>
          </a:p>
        </p:txBody>
      </p:sp>
    </p:spTree>
    <p:extLst>
      <p:ext uri="{BB962C8B-B14F-4D97-AF65-F5344CB8AC3E}">
        <p14:creationId xmlns:p14="http://schemas.microsoft.com/office/powerpoint/2010/main" val="17918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MFCC - Mel Frequency Cepstral Coefficients form a cepstral representation where the frequency bands are not linear but distributed according to the </a:t>
            </a:r>
            <a:r>
              <a:rPr lang="en-US" sz="1200" b="0" i="0" kern="1200" dirty="0" err="1">
                <a:solidFill>
                  <a:schemeClr val="tx1"/>
                </a:solidFill>
                <a:effectLst/>
                <a:latin typeface="+mn-lt"/>
                <a:ea typeface="+mn-ea"/>
                <a:cs typeface="+mn-cs"/>
              </a:rPr>
              <a:t>mel</a:t>
            </a:r>
            <a:r>
              <a:rPr lang="en-US" sz="1200" b="0" i="0" kern="1200" dirty="0">
                <a:solidFill>
                  <a:schemeClr val="tx1"/>
                </a:solidFill>
                <a:effectLst/>
                <a:latin typeface="+mn-lt"/>
                <a:ea typeface="+mn-ea"/>
                <a:cs typeface="+mn-cs"/>
              </a:rPr>
              <a:t>-scale. This value</a:t>
            </a:r>
            <a:r>
              <a:rPr lang="en-US" sz="1200" b="0" i="0" kern="1200" baseline="0" dirty="0">
                <a:solidFill>
                  <a:schemeClr val="tx1"/>
                </a:solidFill>
                <a:effectLst/>
                <a:latin typeface="+mn-lt"/>
                <a:ea typeface="+mn-ea"/>
                <a:cs typeface="+mn-cs"/>
              </a:rPr>
              <a:t> is used for calculating different frequencies which are used for predictions.</a:t>
            </a:r>
            <a:endParaRPr lang="en-US" dirty="0"/>
          </a:p>
        </p:txBody>
      </p:sp>
      <p:sp>
        <p:nvSpPr>
          <p:cNvPr id="4" name="Slide Number Placeholder 3"/>
          <p:cNvSpPr>
            <a:spLocks noGrp="1"/>
          </p:cNvSpPr>
          <p:nvPr>
            <p:ph type="sldNum" sz="quarter" idx="10"/>
          </p:nvPr>
        </p:nvSpPr>
        <p:spPr/>
        <p:txBody>
          <a:bodyPr/>
          <a:lstStyle/>
          <a:p>
            <a:fld id="{96E80B1D-937D-4F83-9B92-22ED51D10F2A}" type="slidenum">
              <a:rPr lang="en-US" smtClean="0"/>
              <a:t>6</a:t>
            </a:fld>
            <a:endParaRPr lang="en-US"/>
          </a:p>
        </p:txBody>
      </p:sp>
    </p:spTree>
    <p:extLst>
      <p:ext uri="{BB962C8B-B14F-4D97-AF65-F5344CB8AC3E}">
        <p14:creationId xmlns:p14="http://schemas.microsoft.com/office/powerpoint/2010/main" val="385538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MFCC - Mel Frequency Cepstral Coefficients form a cepstral representation where the frequency bands are not linear but distributed according to the </a:t>
            </a:r>
            <a:r>
              <a:rPr lang="en-US" sz="1200" b="0" i="0" kern="1200" dirty="0" err="1">
                <a:solidFill>
                  <a:schemeClr val="tx1"/>
                </a:solidFill>
                <a:effectLst/>
                <a:latin typeface="+mn-lt"/>
                <a:ea typeface="+mn-ea"/>
                <a:cs typeface="+mn-cs"/>
              </a:rPr>
              <a:t>mel</a:t>
            </a:r>
            <a:r>
              <a:rPr lang="en-US" sz="1200" b="0" i="0" kern="1200" dirty="0">
                <a:solidFill>
                  <a:schemeClr val="tx1"/>
                </a:solidFill>
                <a:effectLst/>
                <a:latin typeface="+mn-lt"/>
                <a:ea typeface="+mn-ea"/>
                <a:cs typeface="+mn-cs"/>
              </a:rPr>
              <a:t>-scale. This value</a:t>
            </a:r>
            <a:r>
              <a:rPr lang="en-US" sz="1200" b="0" i="0" kern="1200" baseline="0" dirty="0">
                <a:solidFill>
                  <a:schemeClr val="tx1"/>
                </a:solidFill>
                <a:effectLst/>
                <a:latin typeface="+mn-lt"/>
                <a:ea typeface="+mn-ea"/>
                <a:cs typeface="+mn-cs"/>
              </a:rPr>
              <a:t> is used for calculating different frequencies which are used for predictions.</a:t>
            </a:r>
            <a:endParaRPr lang="en-US" dirty="0"/>
          </a:p>
        </p:txBody>
      </p:sp>
      <p:sp>
        <p:nvSpPr>
          <p:cNvPr id="4" name="Slide Number Placeholder 3"/>
          <p:cNvSpPr>
            <a:spLocks noGrp="1"/>
          </p:cNvSpPr>
          <p:nvPr>
            <p:ph type="sldNum" sz="quarter" idx="10"/>
          </p:nvPr>
        </p:nvSpPr>
        <p:spPr/>
        <p:txBody>
          <a:bodyPr/>
          <a:lstStyle/>
          <a:p>
            <a:fld id="{96E80B1D-937D-4F83-9B92-22ED51D10F2A}" type="slidenum">
              <a:rPr lang="en-US" smtClean="0"/>
              <a:t>7</a:t>
            </a:fld>
            <a:endParaRPr lang="en-US"/>
          </a:p>
        </p:txBody>
      </p:sp>
    </p:spTree>
    <p:extLst>
      <p:ext uri="{BB962C8B-B14F-4D97-AF65-F5344CB8AC3E}">
        <p14:creationId xmlns:p14="http://schemas.microsoft.com/office/powerpoint/2010/main" val="14460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11/11/2016</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7699043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23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t>11/11/2016</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0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516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11/11/2016</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5557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245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47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745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11/11/2016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7731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11/11/2016</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10704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11/11/2016</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68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11/11/2016</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84456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Gender, Accent &amp; Age Recognizer From Audio</a:t>
            </a:r>
          </a:p>
        </p:txBody>
      </p:sp>
      <p:sp>
        <p:nvSpPr>
          <p:cNvPr id="3" name="Subtitle 2"/>
          <p:cNvSpPr>
            <a:spLocks noGrp="1"/>
          </p:cNvSpPr>
          <p:nvPr>
            <p:ph type="subTitle" idx="1"/>
          </p:nvPr>
        </p:nvSpPr>
        <p:spPr>
          <a:xfrm>
            <a:off x="8790914" y="4364461"/>
            <a:ext cx="2725094" cy="1382917"/>
          </a:xfrm>
        </p:spPr>
        <p:txBody>
          <a:bodyPr>
            <a:normAutofit lnSpcReduction="10000"/>
          </a:bodyPr>
          <a:lstStyle/>
          <a:p>
            <a:r>
              <a:rPr lang="en-US" dirty="0"/>
              <a:t>By: </a:t>
            </a:r>
          </a:p>
          <a:p>
            <a:r>
              <a:rPr lang="en-US" dirty="0"/>
              <a:t>Anuj Khasgiwala, </a:t>
            </a:r>
            <a:r>
              <a:rPr lang="en-US" dirty="0" err="1"/>
              <a:t>Bhagyashree</a:t>
            </a:r>
            <a:r>
              <a:rPr lang="en-US" dirty="0"/>
              <a:t> Mandora</a:t>
            </a:r>
          </a:p>
        </p:txBody>
      </p:sp>
    </p:spTree>
    <p:extLst>
      <p:ext uri="{BB962C8B-B14F-4D97-AF65-F5344CB8AC3E}">
        <p14:creationId xmlns:p14="http://schemas.microsoft.com/office/powerpoint/2010/main" val="183073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174" y="2444428"/>
            <a:ext cx="4882106" cy="1446550"/>
          </a:xfrm>
          <a:prstGeom prst="rect">
            <a:avLst/>
          </a:prstGeom>
          <a:noFill/>
        </p:spPr>
        <p:txBody>
          <a:bodyPr wrap="none" rtlCol="0">
            <a:spAutoFit/>
          </a:bodyPr>
          <a:lstStyle/>
          <a:p>
            <a:r>
              <a:rPr lang="en-US" sz="8800" dirty="0"/>
              <a:t>Thank You</a:t>
            </a:r>
          </a:p>
        </p:txBody>
      </p:sp>
    </p:spTree>
    <p:extLst>
      <p:ext uri="{BB962C8B-B14F-4D97-AF65-F5344CB8AC3E}">
        <p14:creationId xmlns:p14="http://schemas.microsoft.com/office/powerpoint/2010/main" val="283977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400" dirty="0"/>
              <a:t>In this project, we are creating an intelligent tool which would be able to predict characteristics of a person so that appropriate business decisions can be made using voice. We are focusing on gender, accent and age characteristics. This can be achieved by processing the sound waves from the wav file.</a:t>
            </a:r>
          </a:p>
        </p:txBody>
      </p:sp>
    </p:spTree>
    <p:extLst>
      <p:ext uri="{BB962C8B-B14F-4D97-AF65-F5344CB8AC3E}">
        <p14:creationId xmlns:p14="http://schemas.microsoft.com/office/powerpoint/2010/main" val="423655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ormAutofit/>
          </a:bodyPr>
          <a:lstStyle/>
          <a:p>
            <a:r>
              <a:rPr lang="en-US" sz="2400" dirty="0"/>
              <a:t>Toolkit</a:t>
            </a:r>
          </a:p>
          <a:p>
            <a:pPr lvl="1"/>
            <a:r>
              <a:rPr lang="en-US" sz="2000" dirty="0"/>
              <a:t>Pandas, </a:t>
            </a:r>
            <a:r>
              <a:rPr lang="en-US" sz="2000" dirty="0" err="1"/>
              <a:t>NumPy</a:t>
            </a:r>
            <a:r>
              <a:rPr lang="en-US" sz="2000" dirty="0"/>
              <a:t> – These python libraries are used for data handling and processing</a:t>
            </a:r>
          </a:p>
          <a:p>
            <a:pPr lvl="1"/>
            <a:r>
              <a:rPr lang="en-US" sz="2000" dirty="0" err="1"/>
              <a:t>PyAudioAnalysis</a:t>
            </a:r>
            <a:r>
              <a:rPr lang="en-US" sz="2000" dirty="0"/>
              <a:t>, </a:t>
            </a:r>
            <a:r>
              <a:rPr lang="en-US" sz="2000" dirty="0" err="1"/>
              <a:t>SciPy</a:t>
            </a:r>
            <a:r>
              <a:rPr lang="en-US" sz="2000" dirty="0"/>
              <a:t>, </a:t>
            </a:r>
            <a:r>
              <a:rPr lang="en-US" sz="2000" dirty="0" err="1"/>
              <a:t>SciPy.io.wavfile</a:t>
            </a:r>
            <a:r>
              <a:rPr lang="en-US" sz="2000" dirty="0"/>
              <a:t> – These python libraries is used to process the sound files given as an input. </a:t>
            </a:r>
          </a:p>
          <a:p>
            <a:r>
              <a:rPr lang="en-US" sz="2400" dirty="0"/>
              <a:t>Method:</a:t>
            </a:r>
          </a:p>
          <a:p>
            <a:pPr lvl="1"/>
            <a:r>
              <a:rPr lang="en-US" sz="2000" dirty="0"/>
              <a:t>SVM, Random Forest, </a:t>
            </a:r>
            <a:r>
              <a:rPr lang="en-US" sz="2000" dirty="0" err="1"/>
              <a:t>XGBoost</a:t>
            </a:r>
            <a:r>
              <a:rPr lang="en-US" sz="2000" dirty="0"/>
              <a:t> - for getting preliminary results for predicting gender</a:t>
            </a:r>
          </a:p>
          <a:p>
            <a:pPr lvl="2"/>
            <a:endParaRPr lang="en-US" sz="2000" i="0" dirty="0"/>
          </a:p>
        </p:txBody>
      </p:sp>
    </p:spTree>
    <p:extLst>
      <p:ext uri="{BB962C8B-B14F-4D97-AF65-F5344CB8AC3E}">
        <p14:creationId xmlns:p14="http://schemas.microsoft.com/office/powerpoint/2010/main" val="383059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t>Successful prediction of gender using the available training data set</a:t>
            </a:r>
          </a:p>
          <a:p>
            <a:r>
              <a:rPr lang="en-US" sz="2400" dirty="0"/>
              <a:t>Extraction of MFCC from sound file.</a:t>
            </a:r>
          </a:p>
        </p:txBody>
      </p:sp>
    </p:spTree>
    <p:extLst>
      <p:ext uri="{BB962C8B-B14F-4D97-AF65-F5344CB8AC3E}">
        <p14:creationId xmlns:p14="http://schemas.microsoft.com/office/powerpoint/2010/main" val="26929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contd.</a:t>
            </a:r>
          </a:p>
        </p:txBody>
      </p:sp>
      <p:pic>
        <p:nvPicPr>
          <p:cNvPr id="8" name="Content Placeholder 7"/>
          <p:cNvPicPr>
            <a:picLocks noGrp="1" noChangeAspect="1"/>
          </p:cNvPicPr>
          <p:nvPr>
            <p:ph idx="1"/>
          </p:nvPr>
        </p:nvPicPr>
        <p:blipFill>
          <a:blip r:embed="rId3"/>
          <a:stretch>
            <a:fillRect/>
          </a:stretch>
        </p:blipFill>
        <p:spPr>
          <a:xfrm>
            <a:off x="4072029" y="2438400"/>
            <a:ext cx="6494280" cy="3651250"/>
          </a:xfrm>
        </p:spPr>
      </p:pic>
    </p:spTree>
    <p:extLst>
      <p:ext uri="{BB962C8B-B14F-4D97-AF65-F5344CB8AC3E}">
        <p14:creationId xmlns:p14="http://schemas.microsoft.com/office/powerpoint/2010/main" val="135210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contd.</a:t>
            </a:r>
          </a:p>
        </p:txBody>
      </p:sp>
      <p:pic>
        <p:nvPicPr>
          <p:cNvPr id="8" name="Content Placeholder 7"/>
          <p:cNvPicPr>
            <a:picLocks noGrp="1" noChangeAspect="1"/>
          </p:cNvPicPr>
          <p:nvPr>
            <p:ph idx="1"/>
          </p:nvPr>
        </p:nvPicPr>
        <p:blipFill>
          <a:blip r:embed="rId3"/>
          <a:stretch>
            <a:fillRect/>
          </a:stretch>
        </p:blipFill>
        <p:spPr>
          <a:xfrm>
            <a:off x="4072029" y="2438400"/>
            <a:ext cx="6494280" cy="3651249"/>
          </a:xfrm>
        </p:spPr>
      </p:pic>
    </p:spTree>
    <p:extLst>
      <p:ext uri="{BB962C8B-B14F-4D97-AF65-F5344CB8AC3E}">
        <p14:creationId xmlns:p14="http://schemas.microsoft.com/office/powerpoint/2010/main" val="150496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contd.</a:t>
            </a:r>
          </a:p>
        </p:txBody>
      </p:sp>
      <p:pic>
        <p:nvPicPr>
          <p:cNvPr id="8" name="Content Placeholder 7"/>
          <p:cNvPicPr>
            <a:picLocks noGrp="1" noChangeAspect="1"/>
          </p:cNvPicPr>
          <p:nvPr>
            <p:ph idx="1"/>
          </p:nvPr>
        </p:nvPicPr>
        <p:blipFill>
          <a:blip r:embed="rId3"/>
          <a:stretch>
            <a:fillRect/>
          </a:stretch>
        </p:blipFill>
        <p:spPr>
          <a:xfrm>
            <a:off x="4072029" y="2438400"/>
            <a:ext cx="6494280" cy="3651249"/>
          </a:xfrm>
        </p:spPr>
      </p:pic>
    </p:spTree>
    <p:extLst>
      <p:ext uri="{BB962C8B-B14F-4D97-AF65-F5344CB8AC3E}">
        <p14:creationId xmlns:p14="http://schemas.microsoft.com/office/powerpoint/2010/main" val="173687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two weeks</a:t>
            </a:r>
          </a:p>
        </p:txBody>
      </p:sp>
      <p:sp>
        <p:nvSpPr>
          <p:cNvPr id="3" name="Content Placeholder 2"/>
          <p:cNvSpPr>
            <a:spLocks noGrp="1"/>
          </p:cNvSpPr>
          <p:nvPr>
            <p:ph idx="1"/>
          </p:nvPr>
        </p:nvSpPr>
        <p:spPr/>
        <p:txBody>
          <a:bodyPr/>
          <a:lstStyle/>
          <a:p>
            <a:r>
              <a:rPr lang="en-US" dirty="0"/>
              <a:t>Retrieve frequencies from MFCC</a:t>
            </a:r>
          </a:p>
          <a:p>
            <a:r>
              <a:rPr lang="en-US" dirty="0"/>
              <a:t>Research for finding ways to identify accent from frequencies</a:t>
            </a:r>
          </a:p>
          <a:p>
            <a:r>
              <a:rPr lang="en-US" dirty="0"/>
              <a:t>Scrape training and test data for Accent Recognition</a:t>
            </a:r>
          </a:p>
          <a:p>
            <a:r>
              <a:rPr lang="en-US" dirty="0"/>
              <a:t>Integrate accent and gender recognition model</a:t>
            </a:r>
          </a:p>
        </p:txBody>
      </p:sp>
    </p:spTree>
    <p:extLst>
      <p:ext uri="{BB962C8B-B14F-4D97-AF65-F5344CB8AC3E}">
        <p14:creationId xmlns:p14="http://schemas.microsoft.com/office/powerpoint/2010/main" val="226220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plans</a:t>
            </a:r>
          </a:p>
        </p:txBody>
      </p:sp>
      <p:sp>
        <p:nvSpPr>
          <p:cNvPr id="3" name="Content Placeholder 2"/>
          <p:cNvSpPr>
            <a:spLocks noGrp="1"/>
          </p:cNvSpPr>
          <p:nvPr>
            <p:ph idx="1"/>
          </p:nvPr>
        </p:nvSpPr>
        <p:spPr/>
        <p:txBody>
          <a:bodyPr/>
          <a:lstStyle/>
          <a:p>
            <a:r>
              <a:rPr lang="en-US" dirty="0"/>
              <a:t>Research for finding ways to identify age from frequencies</a:t>
            </a:r>
          </a:p>
          <a:p>
            <a:r>
              <a:rPr lang="en-US" dirty="0"/>
              <a:t>Decide number of age group classes to classify training/test data</a:t>
            </a:r>
          </a:p>
          <a:p>
            <a:r>
              <a:rPr lang="en-US" dirty="0"/>
              <a:t>Scrape training and test data for Age Recognition</a:t>
            </a:r>
          </a:p>
          <a:p>
            <a:r>
              <a:rPr lang="en-US" dirty="0"/>
              <a:t>Integrate age recognition into existing model</a:t>
            </a:r>
          </a:p>
        </p:txBody>
      </p:sp>
    </p:spTree>
    <p:extLst>
      <p:ext uri="{BB962C8B-B14F-4D97-AF65-F5344CB8AC3E}">
        <p14:creationId xmlns:p14="http://schemas.microsoft.com/office/powerpoint/2010/main" val="3307410013"/>
      </p:ext>
    </p:extLst>
  </p:cSld>
  <p:clrMapOvr>
    <a:masterClrMapping/>
  </p:clrMapOvr>
</p:sld>
</file>

<file path=ppt/theme/theme1.xml><?xml version="1.0" encoding="utf-8"?>
<a:theme xmlns:a="http://schemas.openxmlformats.org/drawingml/2006/main" name="Feathered">
  <a:themeElements>
    <a:clrScheme name="Custom 3">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6F530D"/>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245</TotalTime>
  <Words>378</Words>
  <Application>Microsoft Office PowerPoint</Application>
  <PresentationFormat>Widescreen</PresentationFormat>
  <Paragraphs>36</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Schoolbook</vt:lpstr>
      <vt:lpstr>Corbel</vt:lpstr>
      <vt:lpstr>Feathered</vt:lpstr>
      <vt:lpstr>Gender, Accent &amp; Age Recognizer From Audio</vt:lpstr>
      <vt:lpstr>Problem Statement</vt:lpstr>
      <vt:lpstr>Tools</vt:lpstr>
      <vt:lpstr>Progress</vt:lpstr>
      <vt:lpstr>Progress contd.</vt:lpstr>
      <vt:lpstr>Progress contd.</vt:lpstr>
      <vt:lpstr>Progress contd.</vt:lpstr>
      <vt:lpstr>Plans for next two weeks</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Accent &amp; Age Recognizer From Audio</dc:title>
  <dc:creator>Anuj Khasgiwala</dc:creator>
  <cp:lastModifiedBy>Anuj Khasgiwala</cp:lastModifiedBy>
  <cp:revision>28</cp:revision>
  <dcterms:created xsi:type="dcterms:W3CDTF">2016-10-27T16:40:28Z</dcterms:created>
  <dcterms:modified xsi:type="dcterms:W3CDTF">2016-11-12T00:13:17Z</dcterms:modified>
</cp:coreProperties>
</file>