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90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6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5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73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07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imaryobjects/voicegen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cent.gmu.edu/browse_language.php" TargetMode="External"/><Relationship Id="rId4" Type="http://schemas.openxmlformats.org/officeDocument/2006/relationships/hyperlink" Target="http://www.wavsource.com/people/people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Gender, Accent &amp; Age Recognizer From Audio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0914" y="4364461"/>
            <a:ext cx="2725094" cy="1382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</a:t>
            </a:r>
          </a:p>
          <a:p>
            <a:r>
              <a:rPr lang="en-US" dirty="0"/>
              <a:t>Anuj Khasgiwala, </a:t>
            </a:r>
            <a:r>
              <a:rPr lang="en-US" dirty="0" err="1"/>
              <a:t>Bhagyashree</a:t>
            </a:r>
            <a:r>
              <a:rPr lang="en-US" dirty="0"/>
              <a:t> Mandora</a:t>
            </a:r>
          </a:p>
        </p:txBody>
      </p:sp>
    </p:spTree>
    <p:extLst>
      <p:ext uri="{BB962C8B-B14F-4D97-AF65-F5344CB8AC3E}">
        <p14:creationId xmlns:p14="http://schemas.microsoft.com/office/powerpoint/2010/main" val="18307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Organizations which use audio as a major input for their process flow, generally face issues in business analytics and creating customer specific policies. </a:t>
            </a:r>
          </a:p>
          <a:p>
            <a:r>
              <a:rPr lang="en-US" sz="2400" b="1" dirty="0"/>
              <a:t>Why?:</a:t>
            </a:r>
            <a:r>
              <a:rPr lang="en-US" sz="2400" dirty="0"/>
              <a:t> Today, there is an increasing focus on voice usage in smart systems which are ubiquitous. Data analysis of voice input will get more importance.</a:t>
            </a:r>
          </a:p>
        </p:txBody>
      </p:sp>
    </p:spTree>
    <p:extLst>
      <p:ext uri="{BB962C8B-B14F-4D97-AF65-F5344CB8AC3E}">
        <p14:creationId xmlns:p14="http://schemas.microsoft.com/office/powerpoint/2010/main" val="42365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Aim:</a:t>
            </a:r>
            <a:r>
              <a:rPr lang="en-US" sz="2400" dirty="0"/>
              <a:t> </a:t>
            </a:r>
            <a:r>
              <a:rPr lang="en-US" sz="2400" dirty="0"/>
              <a:t>To facilitate use of audio characteristics for analytics.</a:t>
            </a:r>
          </a:p>
          <a:p>
            <a:r>
              <a:rPr lang="en-US" sz="2400" dirty="0"/>
              <a:t>The application will help predict the specific customer characteristics like ‘gender’ of the speaker, the ‘region’ where the speaker belongs to based on their accent, and their ‘age’ group.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27484"/>
            <a:ext cx="10704351" cy="2153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795" y="4753061"/>
            <a:ext cx="1070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Kaggle</a:t>
            </a:r>
            <a:r>
              <a:rPr lang="en-US" sz="2000" dirty="0"/>
              <a:t> - potential data set</a:t>
            </a:r>
          </a:p>
          <a:p>
            <a:r>
              <a:rPr lang="en-US" sz="2000" dirty="0" err="1">
                <a:hlinkClick r:id="rId4"/>
              </a:rPr>
              <a:t>WavSource</a:t>
            </a:r>
            <a:r>
              <a:rPr lang="en-US" sz="2000" dirty="0"/>
              <a:t> - potential data set</a:t>
            </a:r>
          </a:p>
          <a:p>
            <a:r>
              <a:rPr lang="en-US" sz="2000" dirty="0">
                <a:hlinkClick r:id="rId5"/>
              </a:rPr>
              <a:t>GMU speech accent archive</a:t>
            </a:r>
            <a:r>
              <a:rPr lang="en-US" sz="2000" dirty="0"/>
              <a:t> - potential data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20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Algorithms</a:t>
            </a:r>
          </a:p>
          <a:p>
            <a:pPr lvl="1"/>
            <a:r>
              <a:rPr lang="en-US" sz="2000" dirty="0"/>
              <a:t>SVM, </a:t>
            </a:r>
            <a:r>
              <a:rPr lang="en-US" sz="2000" dirty="0"/>
              <a:t>Random Forest, </a:t>
            </a:r>
            <a:r>
              <a:rPr lang="en-US" sz="2000" dirty="0" err="1"/>
              <a:t>XGBoost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Toolkit</a:t>
            </a:r>
          </a:p>
          <a:p>
            <a:pPr lvl="1"/>
            <a:r>
              <a:rPr lang="en-US" sz="2000" dirty="0"/>
              <a:t>Python/R, Pandas,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SciPy.io.wavfile</a:t>
            </a:r>
            <a:r>
              <a:rPr lang="en-US" sz="2000" dirty="0"/>
              <a:t>, </a:t>
            </a:r>
            <a:r>
              <a:rPr lang="en-US" sz="2000" dirty="0" err="1"/>
              <a:t>XGBoost</a:t>
            </a:r>
            <a:r>
              <a:rPr lang="en-US" sz="2000" dirty="0"/>
              <a:t>, </a:t>
            </a:r>
            <a:r>
              <a:rPr lang="en-US" sz="2000" dirty="0" err="1"/>
              <a:t>scikit</a:t>
            </a:r>
            <a:r>
              <a:rPr lang="en-US" sz="2000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383059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168704" y="2598347"/>
            <a:ext cx="7746749" cy="3598753"/>
            <a:chOff x="913795" y="1726206"/>
            <a:chExt cx="8535004" cy="4479952"/>
          </a:xfrm>
        </p:grpSpPr>
        <p:sp>
          <p:nvSpPr>
            <p:cNvPr id="4" name="Rectangle 3"/>
            <p:cNvSpPr/>
            <p:nvPr/>
          </p:nvSpPr>
          <p:spPr>
            <a:xfrm>
              <a:off x="913795" y="3437303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WAV file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5317" y="1727715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Model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4755" y="3437304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Model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2304" y="5101635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Model 3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 flipV="1">
              <a:off x="2879002" y="2279977"/>
              <a:ext cx="1256315" cy="1709588"/>
            </a:xfrm>
            <a:prstGeom prst="straightConnector1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2879002" y="3989565"/>
              <a:ext cx="1245753" cy="1"/>
            </a:xfrm>
            <a:prstGeom prst="straightConnector1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7" idx="1"/>
            </p:cNvCxnSpPr>
            <p:nvPr/>
          </p:nvCxnSpPr>
          <p:spPr>
            <a:xfrm>
              <a:off x="2879002" y="3989565"/>
              <a:ext cx="1253302" cy="1664332"/>
            </a:xfrm>
            <a:prstGeom prst="straightConnector1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483592" y="1726206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73030" y="3435795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80579" y="5100126"/>
              <a:ext cx="1965207" cy="1104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18" name="Straight Arrow Connector 17"/>
            <p:cNvCxnSpPr>
              <a:stCxn id="5" idx="3"/>
              <a:endCxn id="14" idx="1"/>
            </p:cNvCxnSpPr>
            <p:nvPr/>
          </p:nvCxnSpPr>
          <p:spPr>
            <a:xfrm flipV="1">
              <a:off x="6100524" y="2278468"/>
              <a:ext cx="1383068" cy="15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5" idx="1"/>
            </p:cNvCxnSpPr>
            <p:nvPr/>
          </p:nvCxnSpPr>
          <p:spPr>
            <a:xfrm flipV="1">
              <a:off x="6089962" y="3988057"/>
              <a:ext cx="1383068" cy="15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6" idx="1"/>
            </p:cNvCxnSpPr>
            <p:nvPr/>
          </p:nvCxnSpPr>
          <p:spPr>
            <a:xfrm flipV="1">
              <a:off x="6097511" y="5652388"/>
              <a:ext cx="1383068" cy="15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7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1174" y="2444428"/>
            <a:ext cx="4882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977426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Custom 3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6F530D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136</TotalTime>
  <Words>184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Gender, Accent &amp; Age Recognizer From Audio</vt:lpstr>
      <vt:lpstr>Overview</vt:lpstr>
      <vt:lpstr>What?</vt:lpstr>
      <vt:lpstr>Data Sets</vt:lpstr>
      <vt:lpstr>How?</vt:lpstr>
      <vt:lpstr>Expected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Gender, Accent &amp; Age Recognizer From Audio</dc:title>
  <dc:creator>Anuj Khasgiwala</dc:creator>
  <cp:lastModifiedBy>Anuj Khasgiwala</cp:lastModifiedBy>
  <cp:revision>18</cp:revision>
  <dcterms:created xsi:type="dcterms:W3CDTF">2016-10-27T16:40:28Z</dcterms:created>
  <dcterms:modified xsi:type="dcterms:W3CDTF">2016-10-27T18:56:52Z</dcterms:modified>
</cp:coreProperties>
</file>