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C8CA-C78B-4EBA-BAD4-D9972DFD7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3CCC2-CEE9-4D16-B8B3-22DEFDE5E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42BE-9AD6-49F5-B211-728EAF9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350E-1B8C-44F8-8903-DE1186AD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C1E0-239B-473D-A587-0D3520B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9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472C-FBCA-4799-96A5-32A2C477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7356B-FDDD-4CD8-B858-71568366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98E1-F8EB-48BD-9C43-C58D200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15E9-FC1E-49D0-AF7D-9886EFA2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FF5D-A852-4ACE-81CA-37993F3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A3EE7-6AA1-46FE-98DE-9EBBB2A94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BC152-F726-4898-A2DD-E18C2FAB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0045-4CB8-4247-AB8E-9BBDED58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EB11-4F59-4573-8F2D-75ED001C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47BE-EF96-4DBD-A764-86A1456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4EE2-4119-4523-9A4A-61C4C9C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EB78-6543-4FDE-93C4-16D30B24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D35E-6CB1-4370-AE8F-1342378E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F354-4917-45EA-9C6C-3BB3E52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0215-948C-4F60-BD56-05F3B633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2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8807-BC76-4AA3-8C4B-CFAC3C0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9286-EC52-4461-AE2A-CB58021D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0B10-D6F0-4F3F-8C98-E8F8A7E8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1FB5-79C6-4C10-8635-1260ACCD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8BB3-A260-4D7C-81A0-2585ADB5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1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9E9E-0944-4A3B-A8CD-DC049D2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3772-FC54-48E2-94AA-7CEF4113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FD37-9E49-4347-88ED-740EA265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9956-B1FB-417C-9676-4915BFFD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23AD-12A0-4EEB-96CE-E8B4B9FE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DF08-3254-44B9-8ECD-C485E33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6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237-4A58-42F1-8ACB-E70705A7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F4EC-FDE6-4706-8398-A4EBFFE2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564B-9080-4E22-99D3-9826225D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71D8-6B0A-4DBE-86F0-87F77EFD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EE76E-EA7F-4DE5-964C-11746914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B0EE-BECA-4D3B-8069-844BA839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875F-A15C-45D9-95E5-79A36F06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AC75F-BDE8-4A09-B525-C269E0AC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5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B919-7AA9-4CD5-89E0-9275EDD0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9F3E-2835-4442-97BB-D93C8111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A3442-FE30-49A1-A05B-EF5C83A0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B8CB6-D965-4C0E-954B-0364212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F6D1B-EA52-447F-84D2-2FA5866F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60717-4AAC-4DD3-9198-911D117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98E7-3987-4909-B891-276245B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9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B1F1-5066-4F62-A5B7-535142CC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F8D6-E157-4893-AC7B-07DAC44F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DE794-7BBE-4B70-8850-30DC5948D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791E-4431-4381-B572-975A6D9F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A851-EE0B-4E08-A6D0-11068475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2E4B-A34F-4802-98CE-F4F8791B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A92B-EB14-40A2-9AEC-25010912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6C39A-55F3-4EB1-8C03-FC886027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30D0-87E2-4844-8731-6638D80E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CDBE6-548F-4ECD-BB0E-048123D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F04E-2644-4A04-8915-EFD8705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7CA7-497E-46D9-81E7-D1724FA2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9853-E307-4801-BAB0-7C3526D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CDE6-475E-4EED-B6AC-BD703167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801E-D9D6-4B0B-97CE-F0218510C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07C4-0897-4838-83BF-D9CDF12847C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0715-4F4C-4A68-8816-D9EC7C9D9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C4B9-426B-4D30-8CA6-ECDBE0EF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F385-F9B2-48D1-B5FF-BA8FD7D1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5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BDC2-6480-43C5-97A7-5BBECB08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Eflex</a:t>
            </a:r>
            <a:r>
              <a:rPr lang="en-US" dirty="0"/>
              <a:t> Hackathon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5B8B1-1E1F-413F-A5A2-8B1604AA7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1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4160-61F0-4B90-91C1-4B9E1216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90"/>
            <a:ext cx="10515600" cy="1325563"/>
          </a:xfrm>
        </p:spPr>
        <p:txBody>
          <a:bodyPr/>
          <a:lstStyle/>
          <a:p>
            <a:r>
              <a:rPr lang="en-US" dirty="0"/>
              <a:t>Initial Prototype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A41A8-CF84-4EE9-8C8D-D5165C54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9625"/>
            <a:ext cx="8956182" cy="5287730"/>
          </a:xfrm>
        </p:spPr>
      </p:pic>
    </p:spTree>
    <p:extLst>
      <p:ext uri="{BB962C8B-B14F-4D97-AF65-F5344CB8AC3E}">
        <p14:creationId xmlns:p14="http://schemas.microsoft.com/office/powerpoint/2010/main" val="209882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EECF-7182-4E42-BE12-28E37349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NatFit</a:t>
            </a:r>
            <a:r>
              <a:rPr lang="en-US" dirty="0"/>
              <a:t> APIs Spec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C9F8173-F6FD-4899-A14F-0BF058B2C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5091"/>
            <a:ext cx="1082001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API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err="1">
                <a:solidFill>
                  <a:srgbClr val="222222"/>
                </a:solidFill>
                <a:cs typeface="Arial" panose="020B0604020202020204" pitchFamily="34" charset="0"/>
              </a:rPr>
              <a:t>CustomerIdentityCheck</a:t>
            </a: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rgbClr val="222222"/>
                </a:solidFill>
                <a:cs typeface="Arial" panose="020B0604020202020204" pitchFamily="34" charset="0"/>
              </a:rPr>
              <a:t>AccessToken</a:t>
            </a: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string</a:t>
            </a: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Returns </a:t>
            </a:r>
            <a:r>
              <a:rPr lang="en-US" altLang="en-US" sz="1800" b="1" dirty="0" err="1">
                <a:solidFill>
                  <a:srgbClr val="222222"/>
                </a:solidFill>
                <a:cs typeface="Arial" panose="020B0604020202020204" pitchFamily="34" charset="0"/>
              </a:rPr>
              <a:t>CustomerId</a:t>
            </a:r>
            <a:endParaRPr lang="en-US" altLang="en-US" sz="1800" b="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Get customer details </a:t>
            </a:r>
          </a:p>
          <a:p>
            <a:pPr>
              <a:lnSpc>
                <a:spcPct val="100000"/>
              </a:lnSpc>
              <a:buAutoNum type="arabicPeriod"/>
            </a:pP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2"/>
                </a:solidFill>
                <a:cs typeface="Arial" panose="020B0604020202020204" pitchFamily="34" charset="0"/>
              </a:rPr>
              <a:t>&lt;&lt;FUTURE API&gt;&gt;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PRODUCER API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EarnNWRewards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number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AthleteId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FitnessPoints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number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RewardPoints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Calculate Rewards-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FitnessPoints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(10) * 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NWRewardRate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(0.10) -&gt;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NWReward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(GBP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2. Save NW Rewards for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3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572A-F7AD-45A2-9CAE-5ECD11E5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 API Spec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F972-6D78-46BB-931B-362FF3BF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01090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 API: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Discovery (Optional)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Identity Check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"data":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"id": "dfacca12375936129385823213addf",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"name":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"title": "miss",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</a:t>
            </a:r>
            <a:r>
              <a:rPr lang="en-US" alt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given_name</a:t>
            </a: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"Jane",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</a:t>
            </a:r>
            <a:r>
              <a:rPr lang="en-US" alt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family_name</a:t>
            </a: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"Doe",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</a:t>
            </a:r>
            <a:r>
              <a:rPr lang="en-US" alt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middle_names</a:t>
            </a: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"Diane Lily",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"salutation": "Miss Doe",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"</a:t>
            </a:r>
            <a:r>
              <a:rPr lang="en-US" alt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full_name</a:t>
            </a: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"Miss Jane Diane Lily Doe"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D1F2AE-1078-4603-A28C-210A1810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09" y="3069481"/>
            <a:ext cx="4663440" cy="1538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{ "data": { 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match_status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":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RNHouseSans"/>
                <a:cs typeface="Courier New" panose="02070309020205020404" pitchFamily="49" charset="0"/>
              </a:rPr>
              <a:t>"Match Pending"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892936-8658-4AEA-A22F-843EFE7B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09" y="2689343"/>
            <a:ext cx="4741817" cy="1538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{ "given_name":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RNHouseSans"/>
                <a:cs typeface="Courier New" panose="02070309020205020404" pitchFamily="49" charset="0"/>
              </a:rPr>
              <a:t>"John"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, "family_name":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RNHouseSans"/>
                <a:cs typeface="Courier New" panose="02070309020205020404" pitchFamily="49" charset="0"/>
              </a:rPr>
              <a:t>"Smith"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, "birthdate":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RNHouseSans"/>
                <a:cs typeface="Courier New" panose="02070309020205020404" pitchFamily="49" charset="0"/>
              </a:rPr>
              <a:t>"2024-07-26"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NHouseSans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2912F3-706D-495B-A629-C37BB39CC426}"/>
              </a:ext>
            </a:extLst>
          </p:cNvPr>
          <p:cNvSpPr/>
          <p:nvPr/>
        </p:nvSpPr>
        <p:spPr>
          <a:xfrm>
            <a:off x="4730072" y="2319964"/>
            <a:ext cx="922789" cy="780177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Call Customer Identity API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A8497-2C9C-4628-BB8D-C54688E4A0F1}"/>
              </a:ext>
            </a:extLst>
          </p:cNvPr>
          <p:cNvSpPr/>
          <p:nvPr/>
        </p:nvSpPr>
        <p:spPr>
          <a:xfrm>
            <a:off x="4529953" y="2159874"/>
            <a:ext cx="1318951" cy="12083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E42A728-8274-4505-8475-EE960415A4A2}"/>
              </a:ext>
            </a:extLst>
          </p:cNvPr>
          <p:cNvSpPr/>
          <p:nvPr/>
        </p:nvSpPr>
        <p:spPr>
          <a:xfrm>
            <a:off x="4488110" y="3773083"/>
            <a:ext cx="1402640" cy="128973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EarnNatwest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RewardsAPI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252E3-1A64-4CFD-B232-406B23E8002C}"/>
              </a:ext>
            </a:extLst>
          </p:cNvPr>
          <p:cNvSpPr/>
          <p:nvPr/>
        </p:nvSpPr>
        <p:spPr>
          <a:xfrm>
            <a:off x="10228521" y="4645802"/>
            <a:ext cx="1301628" cy="392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Future Rewards API</a:t>
            </a:r>
            <a:endParaRPr lang="en-IN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11689-4AB5-43E1-9FF1-C53F54A20D09}"/>
              </a:ext>
            </a:extLst>
          </p:cNvPr>
          <p:cNvSpPr/>
          <p:nvPr/>
        </p:nvSpPr>
        <p:spPr>
          <a:xfrm>
            <a:off x="10230487" y="5128160"/>
            <a:ext cx="1299662" cy="392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Existing Bank API</a:t>
            </a:r>
            <a:endParaRPr lang="en-IN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8F8DBA-DA1C-4CEA-8676-F3F8FFC86E9E}"/>
              </a:ext>
            </a:extLst>
          </p:cNvPr>
          <p:cNvSpPr/>
          <p:nvPr/>
        </p:nvSpPr>
        <p:spPr>
          <a:xfrm>
            <a:off x="10236965" y="5611123"/>
            <a:ext cx="1293184" cy="3920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Fitness API</a:t>
            </a:r>
            <a:endParaRPr lang="en-IN" sz="1050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FFD22EB-1337-4834-9515-598EF039AB5C}"/>
              </a:ext>
            </a:extLst>
          </p:cNvPr>
          <p:cNvSpPr/>
          <p:nvPr/>
        </p:nvSpPr>
        <p:spPr>
          <a:xfrm>
            <a:off x="4068660" y="5729681"/>
            <a:ext cx="2197915" cy="612399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Success</a:t>
            </a:r>
            <a:endParaRPr lang="en-IN" sz="11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A54EF-BC35-42B8-A49D-1C2E21CA58CB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5189430" y="3100141"/>
            <a:ext cx="2037" cy="67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24A1D5-868F-4E17-83C7-269A7BC532AD}"/>
              </a:ext>
            </a:extLst>
          </p:cNvPr>
          <p:cNvCxnSpPr>
            <a:cxnSpLocks/>
            <a:stCxn id="15" idx="4"/>
            <a:endCxn id="24" idx="1"/>
          </p:cNvCxnSpPr>
          <p:nvPr/>
        </p:nvCxnSpPr>
        <p:spPr>
          <a:xfrm flipH="1">
            <a:off x="5167618" y="5062819"/>
            <a:ext cx="21812" cy="66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512F16-DE59-44C3-8472-57228F3DE078}"/>
              </a:ext>
            </a:extLst>
          </p:cNvPr>
          <p:cNvSpPr txBox="1"/>
          <p:nvPr/>
        </p:nvSpPr>
        <p:spPr>
          <a:xfrm>
            <a:off x="6628702" y="1995136"/>
            <a:ext cx="13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with Online Banking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2576BD-2015-4585-A8AC-1A5CE9BE4810}"/>
              </a:ext>
            </a:extLst>
          </p:cNvPr>
          <p:cNvSpPr/>
          <p:nvPr/>
        </p:nvSpPr>
        <p:spPr>
          <a:xfrm>
            <a:off x="4414914" y="688200"/>
            <a:ext cx="1549031" cy="8048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</a:t>
            </a:r>
            <a:r>
              <a:rPr lang="en-US" sz="1400" dirty="0" err="1"/>
              <a:t>Natwest</a:t>
            </a:r>
            <a:r>
              <a:rPr lang="en-US" sz="1400" dirty="0"/>
              <a:t> customer</a:t>
            </a:r>
            <a:endParaRPr lang="en-IN" sz="1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5EBB631-CCD3-4799-A4B5-C9E63C9EB5F2}"/>
              </a:ext>
            </a:extLst>
          </p:cNvPr>
          <p:cNvCxnSpPr>
            <a:cxnSpLocks/>
            <a:stCxn id="71" idx="2"/>
            <a:endCxn id="9" idx="0"/>
          </p:cNvCxnSpPr>
          <p:nvPr/>
        </p:nvCxnSpPr>
        <p:spPr>
          <a:xfrm flipH="1">
            <a:off x="5189429" y="1493012"/>
            <a:ext cx="1" cy="66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02">
            <a:extLst>
              <a:ext uri="{FF2B5EF4-FFF2-40B4-BE49-F238E27FC236}">
                <a16:creationId xmlns:a16="http://schemas.microsoft.com/office/drawing/2014/main" id="{BEA4843C-6F44-46EE-94D8-A497425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60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EBD5-B034-45F9-96A0-D69E919D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UI (reference)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453EA-ABF4-4F18-97FE-049D24E8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98" y="1397922"/>
            <a:ext cx="4768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RNHouseSans</vt:lpstr>
      <vt:lpstr>Wingdings</vt:lpstr>
      <vt:lpstr>Office Theme</vt:lpstr>
      <vt:lpstr>Eflex Hackathon</vt:lpstr>
      <vt:lpstr>Initial Prototype</vt:lpstr>
      <vt:lpstr>NatFit APIs Spec</vt:lpstr>
      <vt:lpstr>NW API Spec</vt:lpstr>
      <vt:lpstr>API flow</vt:lpstr>
      <vt:lpstr>Login UI (reference)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Mohan</dc:creator>
  <cp:lastModifiedBy>Ankur Mohan</cp:lastModifiedBy>
  <cp:revision>18</cp:revision>
  <dcterms:created xsi:type="dcterms:W3CDTF">2024-07-26T13:16:44Z</dcterms:created>
  <dcterms:modified xsi:type="dcterms:W3CDTF">2024-07-26T15:44:14Z</dcterms:modified>
</cp:coreProperties>
</file>