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5"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8CF8B68-4E89-4B5C-8057-AAA8EA5C3DB1}" type="datetimeFigureOut">
              <a:rPr lang="en-US" smtClean="0"/>
              <a:t>6/27/2019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31C5E40-84D1-4F92-9A84-9007E6310C9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CF8B68-4E89-4B5C-8057-AAA8EA5C3DB1}"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5E40-84D1-4F92-9A84-9007E6310C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CF8B68-4E89-4B5C-8057-AAA8EA5C3DB1}"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5E40-84D1-4F92-9A84-9007E6310C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CF8B68-4E89-4B5C-8057-AAA8EA5C3DB1}"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5E40-84D1-4F92-9A84-9007E6310C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CF8B68-4E89-4B5C-8057-AAA8EA5C3DB1}"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5E40-84D1-4F92-9A84-9007E6310C9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CF8B68-4E89-4B5C-8057-AAA8EA5C3DB1}"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C5E40-84D1-4F92-9A84-9007E6310C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F8B68-4E89-4B5C-8057-AAA8EA5C3DB1}" type="datetimeFigureOut">
              <a:rPr lang="en-US" smtClean="0"/>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1C5E40-84D1-4F92-9A84-9007E6310C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CF8B68-4E89-4B5C-8057-AAA8EA5C3DB1}" type="datetimeFigureOut">
              <a:rPr lang="en-US" smtClean="0"/>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1C5E40-84D1-4F92-9A84-9007E6310C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F8B68-4E89-4B5C-8057-AAA8EA5C3DB1}" type="datetimeFigureOut">
              <a:rPr lang="en-US" smtClean="0"/>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1C5E40-84D1-4F92-9A84-9007E6310C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CF8B68-4E89-4B5C-8057-AAA8EA5C3DB1}"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C5E40-84D1-4F92-9A84-9007E6310C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CF8B68-4E89-4B5C-8057-AAA8EA5C3DB1}"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31C5E40-84D1-4F92-9A84-9007E6310C9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CF8B68-4E89-4B5C-8057-AAA8EA5C3DB1}" type="datetimeFigureOut">
              <a:rPr lang="en-US" smtClean="0"/>
              <a:t>6/27/2019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31C5E40-84D1-4F92-9A84-9007E6310C9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C:\Users\ANUJ\Desktop\from%20https:\data.cityofchicago.org\Public-Safety\Crimes-2001-to-present\ijzp-q8t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0"/>
            <a:ext cx="7851648" cy="1295400"/>
          </a:xfrm>
        </p:spPr>
        <p:txBody>
          <a:bodyPr>
            <a:normAutofit/>
          </a:bodyPr>
          <a:lstStyle/>
          <a:p>
            <a:r>
              <a:rPr lang="en-US" sz="4400" dirty="0">
                <a:effectLst/>
              </a:rPr>
              <a:t>Restaurant Recommender System</a:t>
            </a:r>
            <a:endParaRPr lang="en-US" sz="4400" dirty="0"/>
          </a:p>
        </p:txBody>
      </p:sp>
      <p:sp>
        <p:nvSpPr>
          <p:cNvPr id="3" name="Subtitle 2"/>
          <p:cNvSpPr>
            <a:spLocks noGrp="1"/>
          </p:cNvSpPr>
          <p:nvPr>
            <p:ph type="subTitle" idx="1"/>
          </p:nvPr>
        </p:nvSpPr>
        <p:spPr/>
        <p:txBody>
          <a:bodyPr/>
          <a:lstStyle/>
          <a:p>
            <a:r>
              <a:rPr lang="en-US" dirty="0"/>
              <a:t>Opening a new Indian Restaurant in Chicago City.</a:t>
            </a:r>
            <a:endParaRPr lang="en-US" dirty="0"/>
          </a:p>
        </p:txBody>
      </p:sp>
    </p:spTree>
    <p:extLst>
      <p:ext uri="{BB962C8B-B14F-4D97-AF65-F5344CB8AC3E}">
        <p14:creationId xmlns:p14="http://schemas.microsoft.com/office/powerpoint/2010/main" val="235988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a:t>Our main aim is to choose a venue that is less prone to crimes. As bigger crime incidents affect the negative popularity and created problems in running the business. So Less crime affected area means ward that have lowest number of crime incidents will be selected.</a:t>
            </a:r>
          </a:p>
          <a:p>
            <a:pPr lvl="0"/>
            <a:r>
              <a:rPr lang="en-US" dirty="0"/>
              <a:t>A minimal value approach is performed on the crime data collected. Ward number with lowest number of crime incidents is achieved.</a:t>
            </a:r>
          </a:p>
          <a:p>
            <a:pPr lvl="0"/>
            <a:r>
              <a:rPr lang="en-US" dirty="0"/>
              <a:t>We will calculate the location centers of this ward.</a:t>
            </a:r>
          </a:p>
          <a:p>
            <a:pPr lvl="0"/>
            <a:r>
              <a:rPr lang="en-US" dirty="0"/>
              <a:t>Using the foursquare </a:t>
            </a:r>
            <a:r>
              <a:rPr lang="en-US" dirty="0" err="1"/>
              <a:t>apis</a:t>
            </a:r>
            <a:r>
              <a:rPr lang="en-US" dirty="0"/>
              <a:t>, we have explored the nearby venues in which venue category is selected to be food category:</a:t>
            </a:r>
          </a:p>
          <a:p>
            <a:endParaRPr lang="en-US" dirty="0"/>
          </a:p>
        </p:txBody>
      </p:sp>
    </p:spTree>
    <p:extLst>
      <p:ext uri="{BB962C8B-B14F-4D97-AF65-F5344CB8AC3E}">
        <p14:creationId xmlns:p14="http://schemas.microsoft.com/office/powerpoint/2010/main" val="272220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Methodology(cont.)</a:t>
            </a:r>
            <a:endParaRPr lang="en-US" dirty="0"/>
          </a:p>
        </p:txBody>
      </p:sp>
      <p:sp>
        <p:nvSpPr>
          <p:cNvPr id="3" name="Content Placeholder 2"/>
          <p:cNvSpPr>
            <a:spLocks noGrp="1"/>
          </p:cNvSpPr>
          <p:nvPr>
            <p:ph idx="1"/>
          </p:nvPr>
        </p:nvSpPr>
        <p:spPr/>
        <p:txBody>
          <a:bodyPr/>
          <a:lstStyle/>
          <a:p>
            <a:r>
              <a:rPr lang="en-US" dirty="0"/>
              <a:t>Explored venues are like containing category, id, location, address.</a:t>
            </a:r>
          </a:p>
          <a:p>
            <a:endParaRPr lang="en-US" dirty="0"/>
          </a:p>
        </p:txBody>
      </p:sp>
      <p:pic>
        <p:nvPicPr>
          <p:cNvPr id="3075" name="Picture 3" descr="C:\Users\ANUJ\Desktop\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36" y="2819400"/>
            <a:ext cx="6764337" cy="552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3"/>
          <a:stretch>
            <a:fillRect/>
          </a:stretch>
        </p:blipFill>
        <p:spPr>
          <a:xfrm>
            <a:off x="381000" y="3733800"/>
            <a:ext cx="8229600" cy="2519680"/>
          </a:xfrm>
          <a:prstGeom prst="rect">
            <a:avLst/>
          </a:prstGeom>
        </p:spPr>
      </p:pic>
    </p:spTree>
    <p:extLst>
      <p:ext uri="{BB962C8B-B14F-4D97-AF65-F5344CB8AC3E}">
        <p14:creationId xmlns:p14="http://schemas.microsoft.com/office/powerpoint/2010/main" val="107203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a:t>Total restaurants found nearby in the range of 1000 meter around center location of ward number 12 are 20. But no Indian restaurants were found in this location. So we can open a new Indian restaurant in this area. If any Indian restaurant would have found in this area. So we should have compared its category so that does it differ than the type of restaurant from which we want to open. </a:t>
            </a:r>
          </a:p>
        </p:txBody>
      </p:sp>
    </p:spTree>
    <p:extLst>
      <p:ext uri="{BB962C8B-B14F-4D97-AF65-F5344CB8AC3E}">
        <p14:creationId xmlns:p14="http://schemas.microsoft.com/office/powerpoint/2010/main" val="247827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We could have also applied some constraints on the venue selector such as </a:t>
            </a:r>
            <a:r>
              <a:rPr lang="en-US" dirty="0" err="1"/>
              <a:t>Per_Capita_Income</a:t>
            </a:r>
            <a:r>
              <a:rPr lang="en-US" dirty="0"/>
              <a:t> of each neighborhood in a city. </a:t>
            </a:r>
            <a:r>
              <a:rPr lang="en-US" dirty="0" err="1"/>
              <a:t>Hardship_Index</a:t>
            </a:r>
            <a:r>
              <a:rPr lang="en-US" dirty="0"/>
              <a:t> means which neighborhood’s local residents are getting enough jobs are which aren’t. These factors also help to identify locations which can increase the revenue of restaurant business. </a:t>
            </a:r>
          </a:p>
          <a:p>
            <a:endParaRPr lang="en-US" dirty="0"/>
          </a:p>
        </p:txBody>
      </p:sp>
    </p:spTree>
    <p:extLst>
      <p:ext uri="{BB962C8B-B14F-4D97-AF65-F5344CB8AC3E}">
        <p14:creationId xmlns:p14="http://schemas.microsoft.com/office/powerpoint/2010/main" val="23210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Data science is useful in various ways to achieve data visualizations using different exploratory data analysis. Opening a new Business center or starting a office, First data is gathered and analyzed to predict and explore further possibilities of future problems and difficulties. </a:t>
            </a:r>
          </a:p>
          <a:p>
            <a:endParaRPr lang="en-US" dirty="0"/>
          </a:p>
        </p:txBody>
      </p:sp>
    </p:spTree>
    <p:extLst>
      <p:ext uri="{BB962C8B-B14F-4D97-AF65-F5344CB8AC3E}">
        <p14:creationId xmlns:p14="http://schemas.microsoft.com/office/powerpoint/2010/main" val="754708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305800" cy="11430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41488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ANUJ KUMAR SINGH</a:t>
            </a:r>
            <a:endParaRPr lang="en-US" dirty="0"/>
          </a:p>
        </p:txBody>
      </p:sp>
      <p:sp>
        <p:nvSpPr>
          <p:cNvPr id="3" name="Subtitle 2"/>
          <p:cNvSpPr>
            <a:spLocks noGrp="1"/>
          </p:cNvSpPr>
          <p:nvPr>
            <p:ph type="subTitle" idx="1"/>
          </p:nvPr>
        </p:nvSpPr>
        <p:spPr/>
        <p:txBody>
          <a:bodyPr/>
          <a:lstStyle/>
          <a:p>
            <a:r>
              <a:rPr lang="en-US" dirty="0" smtClean="0"/>
              <a:t>26-06-2019</a:t>
            </a:r>
            <a:endParaRPr lang="en-US" dirty="0"/>
          </a:p>
        </p:txBody>
      </p:sp>
    </p:spTree>
    <p:extLst>
      <p:ext uri="{BB962C8B-B14F-4D97-AF65-F5344CB8AC3E}">
        <p14:creationId xmlns:p14="http://schemas.microsoft.com/office/powerpoint/2010/main" val="232024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Data Section </a:t>
            </a:r>
          </a:p>
          <a:p>
            <a:r>
              <a:rPr lang="en-US" dirty="0" smtClean="0"/>
              <a:t>Methodology</a:t>
            </a:r>
          </a:p>
          <a:p>
            <a:r>
              <a:rPr lang="en-US" dirty="0" smtClean="0"/>
              <a:t>Results</a:t>
            </a:r>
          </a:p>
          <a:p>
            <a:r>
              <a:rPr lang="en-US" dirty="0" smtClean="0"/>
              <a:t>Discussion</a:t>
            </a:r>
          </a:p>
          <a:p>
            <a:r>
              <a:rPr lang="en-US" dirty="0" smtClean="0"/>
              <a:t>Conclusion</a:t>
            </a:r>
            <a:endParaRPr lang="en-US" dirty="0"/>
          </a:p>
        </p:txBody>
      </p:sp>
    </p:spTree>
    <p:extLst>
      <p:ext uri="{BB962C8B-B14F-4D97-AF65-F5344CB8AC3E}">
        <p14:creationId xmlns:p14="http://schemas.microsoft.com/office/powerpoint/2010/main" val="426278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Chicago has been always the busiest place in USA. Being the one of the top financial and industrial cities of the country, city host several offices and working centers. Workers and employees come from the different backgrounds and ethnicity. For Business starters, this is a good situation to start or buy a restaurant in the city. If someone knows where to open a restaurant in the city will be beneficiary information, so that it may generate food profits. Business owners must take many factors into account of selection of the venue.</a:t>
            </a:r>
          </a:p>
          <a:p>
            <a:pPr marL="0" indent="0">
              <a:buNone/>
            </a:pPr>
            <a:endParaRPr lang="en-US" dirty="0"/>
          </a:p>
        </p:txBody>
      </p:sp>
    </p:spTree>
    <p:extLst>
      <p:ext uri="{BB962C8B-B14F-4D97-AF65-F5344CB8AC3E}">
        <p14:creationId xmlns:p14="http://schemas.microsoft.com/office/powerpoint/2010/main" val="395644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1. Number of restaurants in the neighborhood</a:t>
            </a:r>
          </a:p>
          <a:p>
            <a:r>
              <a:rPr lang="en-US" dirty="0"/>
              <a:t>2. Crime rate in the place. </a:t>
            </a:r>
          </a:p>
          <a:p>
            <a:r>
              <a:rPr lang="en-US" dirty="0"/>
              <a:t>3. Type of restaurant.</a:t>
            </a:r>
          </a:p>
          <a:p>
            <a:r>
              <a:rPr lang="en-US" dirty="0"/>
              <a:t>4. nearest landmarks</a:t>
            </a:r>
          </a:p>
          <a:p>
            <a:r>
              <a:rPr lang="en-US" dirty="0"/>
              <a:t>5. Accessibility of the restaurant location.</a:t>
            </a:r>
          </a:p>
          <a:p>
            <a:r>
              <a:rPr lang="en-US" dirty="0"/>
              <a:t>6. Information about other restaurants, hotels, food outlets nearby the location.</a:t>
            </a:r>
          </a:p>
          <a:p>
            <a:r>
              <a:rPr lang="en-US" dirty="0"/>
              <a:t>With the goal of achieving an informative conclusion to help the business owners to take decision for the selection of restaurant venue, final Capstone will be developed on this problem.</a:t>
            </a:r>
          </a:p>
          <a:p>
            <a:endParaRPr lang="en-US" dirty="0"/>
          </a:p>
        </p:txBody>
      </p:sp>
    </p:spTree>
    <p:extLst>
      <p:ext uri="{BB962C8B-B14F-4D97-AF65-F5344CB8AC3E}">
        <p14:creationId xmlns:p14="http://schemas.microsoft.com/office/powerpoint/2010/main" val="321286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r>
              <a:rPr lang="en-US" b="1" dirty="0" smtClean="0"/>
              <a:t>Target </a:t>
            </a:r>
            <a:r>
              <a:rPr lang="en-US" b="1" dirty="0"/>
              <a:t>Audience:</a:t>
            </a:r>
            <a:endParaRPr lang="en-US" dirty="0"/>
          </a:p>
          <a:p>
            <a:pPr marL="0" indent="0">
              <a:buNone/>
            </a:pPr>
            <a:r>
              <a:rPr lang="en-US" b="1" dirty="0"/>
              <a:t> </a:t>
            </a:r>
            <a:r>
              <a:rPr lang="en-US" dirty="0"/>
              <a:t>People would be interested in predicting whether their business will be profitable. In food service business, along with food quality and services, location of restaurants is also very important. Restaurant chain companies would be interested in this recommender system</a:t>
            </a:r>
            <a:endParaRPr lang="en-US" dirty="0"/>
          </a:p>
        </p:txBody>
      </p:sp>
    </p:spTree>
    <p:extLst>
      <p:ext uri="{BB962C8B-B14F-4D97-AF65-F5344CB8AC3E}">
        <p14:creationId xmlns:p14="http://schemas.microsoft.com/office/powerpoint/2010/main" val="400261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t>Data Section:</a:t>
            </a:r>
            <a:endParaRPr lang="en-US" dirty="0"/>
          </a:p>
        </p:txBody>
      </p:sp>
      <p:sp>
        <p:nvSpPr>
          <p:cNvPr id="3" name="Content Placeholder 2"/>
          <p:cNvSpPr>
            <a:spLocks noGrp="1"/>
          </p:cNvSpPr>
          <p:nvPr>
            <p:ph idx="1"/>
          </p:nvPr>
        </p:nvSpPr>
        <p:spPr/>
        <p:txBody>
          <a:bodyPr/>
          <a:lstStyle/>
          <a:p>
            <a:r>
              <a:rPr lang="en-US" dirty="0"/>
              <a:t>My main emphasis is to select the ward which have low crime rate. To achieve this, Crime data of Chicago city is needed. It will be get from </a:t>
            </a:r>
          </a:p>
          <a:p>
            <a:r>
              <a:rPr lang="en-US" u="sng" dirty="0">
                <a:hlinkClick r:id="rId2"/>
              </a:rPr>
              <a:t>from https://data.cityofchicago.org/Public-Safety/Crimes-2001-to-present/ijzp-q8t2.</a:t>
            </a:r>
            <a:endParaRPr lang="en-US" dirty="0"/>
          </a:p>
          <a:p>
            <a:r>
              <a:rPr lang="en-US" dirty="0"/>
              <a:t>For neighborhood restaurants such as number of restaurants, types, geolocation, foursquare </a:t>
            </a:r>
            <a:r>
              <a:rPr lang="en-US" dirty="0" err="1"/>
              <a:t>apis</a:t>
            </a:r>
            <a:r>
              <a:rPr lang="en-US" dirty="0"/>
              <a:t> will be used to extract neighboring Indian and other restaurants, food center etc. Data will we cleaned, segmented and used in the python code.</a:t>
            </a:r>
          </a:p>
          <a:p>
            <a:endParaRPr lang="en-US" dirty="0"/>
          </a:p>
        </p:txBody>
      </p:sp>
    </p:spTree>
    <p:extLst>
      <p:ext uri="{BB962C8B-B14F-4D97-AF65-F5344CB8AC3E}">
        <p14:creationId xmlns:p14="http://schemas.microsoft.com/office/powerpoint/2010/main" val="137893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Section(cont.)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ANUJ\Desktop\crimedata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79248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93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Section(cont.)</a:t>
            </a:r>
            <a:endParaRPr lang="en-US" dirty="0"/>
          </a:p>
        </p:txBody>
      </p:sp>
      <p:sp>
        <p:nvSpPr>
          <p:cNvPr id="3" name="Content Placeholder 2"/>
          <p:cNvSpPr>
            <a:spLocks noGrp="1"/>
          </p:cNvSpPr>
          <p:nvPr>
            <p:ph idx="1"/>
          </p:nvPr>
        </p:nvSpPr>
        <p:spPr/>
        <p:txBody>
          <a:bodyPr/>
          <a:lstStyle/>
          <a:p>
            <a:r>
              <a:rPr lang="en-US" dirty="0"/>
              <a:t>After performing total count of crime incidents in Chicago, we have found that Ward number 12 has lowest number of crime incidents which is 1.</a:t>
            </a:r>
          </a:p>
          <a:p>
            <a:endParaRPr lang="en-US" dirty="0"/>
          </a:p>
        </p:txBody>
      </p:sp>
      <p:pic>
        <p:nvPicPr>
          <p:cNvPr id="2050" name="Picture 2" descr="C:\Users\ANUJ\Desktop\lowestcrime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3411538"/>
            <a:ext cx="41148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496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TotalTime>
  <Words>671</Words>
  <Application>Microsoft Office PowerPoint</Application>
  <PresentationFormat>On-screen Show (4:3)</PresentationFormat>
  <Paragraphs>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Restaurant Recommender System</vt:lpstr>
      <vt:lpstr>ANUJ KUMAR SINGH</vt:lpstr>
      <vt:lpstr>Outline:</vt:lpstr>
      <vt:lpstr>Introduction</vt:lpstr>
      <vt:lpstr>Introduction(Cont.)</vt:lpstr>
      <vt:lpstr>Introduction(cont.)</vt:lpstr>
      <vt:lpstr>Data Section:</vt:lpstr>
      <vt:lpstr>Data Section(cont.)</vt:lpstr>
      <vt:lpstr>Data Section(cont.)</vt:lpstr>
      <vt:lpstr>Methodology</vt:lpstr>
      <vt:lpstr>Methodology(cont.)</vt:lpstr>
      <vt:lpstr>Results</vt:lpstr>
      <vt:lpstr>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Recommender System</dc:title>
  <dc:creator>anuj singh</dc:creator>
  <cp:lastModifiedBy>anuj singh</cp:lastModifiedBy>
  <cp:revision>2</cp:revision>
  <dcterms:created xsi:type="dcterms:W3CDTF">2019-06-26T19:11:22Z</dcterms:created>
  <dcterms:modified xsi:type="dcterms:W3CDTF">2019-06-26T19:51:05Z</dcterms:modified>
</cp:coreProperties>
</file>