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ne.smith@example.com" TargetMode="External"/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mailto:michael.j@exampl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A4C-C6C2-5E50-AA7C-4EF3434C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Hospital Management System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37824-3BC2-AFF9-C985-FADE65BCF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SQL Based Project Presentation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3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12D0F-3543-63EC-A9B0-101011C1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819104"/>
            <a:ext cx="8283658" cy="1840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C77E2-9F80-AF30-A99E-E0D9A28E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88" y="2947921"/>
            <a:ext cx="2431657" cy="11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B9EA6-BBAE-9D3A-6BB1-0B907039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73" y="681859"/>
            <a:ext cx="8474174" cy="3025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9964E-4F55-0053-4697-F0994E2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75" y="3983749"/>
            <a:ext cx="2363086" cy="11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7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44F97-1526-FB77-191B-E8F0CAEE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670428"/>
            <a:ext cx="9487722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9ADA1-21C5-B553-9E92-A6D4B779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624029"/>
            <a:ext cx="6942422" cy="290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10C599-F66C-92FD-30D0-A2EE01D2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74" y="3741090"/>
            <a:ext cx="7277731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BAC5D-3A50-F81E-E540-6D32B4D8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670369"/>
            <a:ext cx="8855207" cy="4243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BA5907-099D-43F5-18E2-3B70B445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5" y="5018790"/>
            <a:ext cx="362743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13F8C-29E7-F456-37BF-49B198DC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19" y="681878"/>
            <a:ext cx="4633362" cy="2568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8DE0C-F448-6CDE-0164-DC611D68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19" y="3607960"/>
            <a:ext cx="2343185" cy="13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5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64A81-B924-17D7-D5E0-9398DA26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14" y="670459"/>
            <a:ext cx="8664691" cy="233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C5072-FCC7-CE2E-52A0-B9C27606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14" y="3394570"/>
            <a:ext cx="298729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4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23D71-2340-0DEC-F182-18B74645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24" y="723666"/>
            <a:ext cx="4511431" cy="270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004F5-E547-5C48-22BD-23D971AB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24" y="3568722"/>
            <a:ext cx="253768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D13F4-70E7-2C7B-C324-66E91A2A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678046"/>
            <a:ext cx="5037257" cy="3093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EE6D49-10BC-7927-8285-844FE541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71" y="3895386"/>
            <a:ext cx="260626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EE5C1-5BB5-2D20-CEEA-298103B7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662941"/>
            <a:ext cx="10874682" cy="3764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6F4FD-CD9D-BBDA-2AAB-5803A699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9" y="4453776"/>
            <a:ext cx="4465707" cy="1741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31A0E1-B8D7-0487-29A0-57F69371B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66" y="4804175"/>
            <a:ext cx="6408975" cy="10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45A6BB-D15B-4C47-474C-18BCE33F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20778"/>
              </p:ext>
            </p:extLst>
          </p:nvPr>
        </p:nvGraphicFramePr>
        <p:xfrm>
          <a:off x="3810000" y="594361"/>
          <a:ext cx="4761522" cy="3178710"/>
        </p:xfrm>
        <a:graphic>
          <a:graphicData uri="http://schemas.openxmlformats.org/drawingml/2006/table">
            <a:tbl>
              <a:tblPr/>
              <a:tblGrid>
                <a:gridCol w="768607">
                  <a:extLst>
                    <a:ext uri="{9D8B030D-6E8A-4147-A177-3AD203B41FA5}">
                      <a16:colId xmlns:a16="http://schemas.microsoft.com/office/drawing/2014/main" val="2199837136"/>
                    </a:ext>
                  </a:extLst>
                </a:gridCol>
                <a:gridCol w="863205">
                  <a:extLst>
                    <a:ext uri="{9D8B030D-6E8A-4147-A177-3AD203B41FA5}">
                      <a16:colId xmlns:a16="http://schemas.microsoft.com/office/drawing/2014/main" val="2976371859"/>
                    </a:ext>
                  </a:extLst>
                </a:gridCol>
                <a:gridCol w="981453">
                  <a:extLst>
                    <a:ext uri="{9D8B030D-6E8A-4147-A177-3AD203B41FA5}">
                      <a16:colId xmlns:a16="http://schemas.microsoft.com/office/drawing/2014/main" val="4181442029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286443769"/>
                    </a:ext>
                  </a:extLst>
                </a:gridCol>
                <a:gridCol w="1466267">
                  <a:extLst>
                    <a:ext uri="{9D8B030D-6E8A-4147-A177-3AD203B41FA5}">
                      <a16:colId xmlns:a16="http://schemas.microsoft.com/office/drawing/2014/main" val="2308716917"/>
                    </a:ext>
                  </a:extLst>
                </a:gridCol>
              </a:tblGrid>
              <a:tr h="1846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1. Patient Table: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0275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973494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PatientID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Fname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Contact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14770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John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Doe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123-456-7890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64357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Jane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Smith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987-654-3210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4034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Michael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Johnson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555-555-5555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656177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David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111-222-3333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50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Sarah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Brown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444-555-6666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14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John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Doe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777-888-9999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587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Jane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Smith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333-222-1111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1074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Michael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Johnson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666-777-8888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39189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David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999-888-7777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87389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Sarah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Brown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222-333-4444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219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7DD5C00-1D58-7F53-022C-F8A0B6C5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24" y="3840480"/>
            <a:ext cx="3695795" cy="2225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F1C979-167B-9CD4-4D9D-DC05F2B3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10" y="3840479"/>
            <a:ext cx="598569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82D82-4081-DFC1-4EDC-FE3CFFB5F66F}"/>
              </a:ext>
            </a:extLst>
          </p:cNvPr>
          <p:cNvSpPr txBox="1"/>
          <p:nvPr/>
        </p:nvSpPr>
        <p:spPr>
          <a:xfrm>
            <a:off x="670560" y="1051560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Conclusion: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E2698-D9B8-DDDF-F208-E5B6280E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78" y="1697890"/>
            <a:ext cx="9491002" cy="41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FB3C9C-AAA9-8D2E-1EE1-B3FF233EB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60301"/>
              </p:ext>
            </p:extLst>
          </p:nvPr>
        </p:nvGraphicFramePr>
        <p:xfrm>
          <a:off x="3276600" y="655954"/>
          <a:ext cx="5638800" cy="1751964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32390172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6479768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505822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8879295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252680106"/>
                    </a:ext>
                  </a:extLst>
                </a:gridCol>
              </a:tblGrid>
              <a:tr h="291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2. Doctor Table: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766078"/>
                  </a:ext>
                </a:extLst>
              </a:tr>
              <a:tr h="2919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077169"/>
                  </a:ext>
                </a:extLst>
              </a:tr>
              <a:tr h="2919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DoctorID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Fname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Speciality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ContactEmail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38154"/>
                  </a:ext>
                </a:extLst>
              </a:tr>
              <a:tr h="29199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Dr. John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Doe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General Physician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john.doe@example.com</a:t>
                      </a:r>
                      <a:endParaRPr lang="en-IN" sz="1100" b="0" i="0" u="sng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21181"/>
                  </a:ext>
                </a:extLst>
              </a:tr>
              <a:tr h="29199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Dr. Jane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Smith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Pediatrician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jane.smith@example.com</a:t>
                      </a:r>
                      <a:endParaRPr lang="en-IN" sz="1100" b="0" i="0" u="sng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24963"/>
                  </a:ext>
                </a:extLst>
              </a:tr>
              <a:tr h="29199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Dr. Michael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Johnson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Cardiologist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michael.j@example.com</a:t>
                      </a:r>
                      <a:endParaRPr lang="en-IN" sz="1100" b="0" i="0" u="sng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0639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1CB51D9-64B6-91AC-6EA9-9E644CA2C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" y="2750760"/>
            <a:ext cx="3756659" cy="3345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46B202-C191-83EB-9694-73D731D6E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388" y="2750760"/>
            <a:ext cx="6317211" cy="33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E6EBB9-044E-56BE-008B-4951E0773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1291"/>
              </p:ext>
            </p:extLst>
          </p:nvPr>
        </p:nvGraphicFramePr>
        <p:xfrm>
          <a:off x="2806700" y="716281"/>
          <a:ext cx="6578600" cy="225258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19150743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5128946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99185499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28825673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5951027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6096114"/>
                    </a:ext>
                  </a:extLst>
                </a:gridCol>
              </a:tblGrid>
              <a:tr h="1729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3. Appointment: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839330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011591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AppointmentID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PatientID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DoctorID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EndTime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84488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07-11-2023 10:00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07-11-2023 11:15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Scheduled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48967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08-11-2023 11:00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08-11-2023 12:06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Completed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78424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09-11-2023 12:00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09-11-2023 01:21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Cancelled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49331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10-11-2023 13:00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10-11-2023 14:17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Scheduled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25037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11-11-2023 14:00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11-11-2023 15:45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Completed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06027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12-11-2023 15:00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12-11-2023 16:15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Cancelled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63411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13-11-2023 16:00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13-11-2023 17:09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Scheduled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31187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14-11-2023 17:00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14-11-2023 18:29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Completed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48811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15-11-2023 18:00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15-11-2023 19:11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Cancelled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43763"/>
                  </a:ext>
                </a:extLst>
              </a:tr>
              <a:tr h="172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16-11-2023 19:00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16-11-2023 20:05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Scheduled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635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3D635F-A83A-D6C2-67B9-0870218C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7" y="3093639"/>
            <a:ext cx="4484594" cy="3048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EC55B-DABA-40F7-B374-18880FC1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67" y="3093638"/>
            <a:ext cx="6055805" cy="30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45C10A-9F26-EDC1-C541-24A25E8F7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47075"/>
              </p:ext>
            </p:extLst>
          </p:nvPr>
        </p:nvGraphicFramePr>
        <p:xfrm>
          <a:off x="4578539" y="635000"/>
          <a:ext cx="2806700" cy="2788920"/>
        </p:xfrm>
        <a:graphic>
          <a:graphicData uri="http://schemas.openxmlformats.org/drawingml/2006/table">
            <a:tbl>
              <a:tblPr/>
              <a:tblGrid>
                <a:gridCol w="894292">
                  <a:extLst>
                    <a:ext uri="{9D8B030D-6E8A-4147-A177-3AD203B41FA5}">
                      <a16:colId xmlns:a16="http://schemas.microsoft.com/office/drawing/2014/main" val="1759559825"/>
                    </a:ext>
                  </a:extLst>
                </a:gridCol>
                <a:gridCol w="1004358">
                  <a:extLst>
                    <a:ext uri="{9D8B030D-6E8A-4147-A177-3AD203B41FA5}">
                      <a16:colId xmlns:a16="http://schemas.microsoft.com/office/drawing/2014/main" val="903361565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97765045"/>
                    </a:ext>
                  </a:extLst>
                </a:gridCol>
              </a:tblGrid>
              <a:tr h="15069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4. PatientsAttendAppointments Table: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49324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178854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PatientID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AppointmentID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58924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52812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591005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986230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58403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684576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308001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068335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49413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26707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17778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029409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6723"/>
                  </a:ext>
                </a:extLst>
              </a:tr>
              <a:tr h="1650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7185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421AC1-9A16-C708-2604-69F5EBBC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82" y="3423920"/>
            <a:ext cx="3520578" cy="267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A08B-7270-C2AC-AE7B-6CCB2D75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52" y="3423920"/>
            <a:ext cx="4869368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8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06C177-78D0-897F-588C-75C9E4D9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78979"/>
              </p:ext>
            </p:extLst>
          </p:nvPr>
        </p:nvGraphicFramePr>
        <p:xfrm>
          <a:off x="2901950" y="624523"/>
          <a:ext cx="6578600" cy="235267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28711198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91791089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095996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7571218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6938012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37669735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5. MedicalHistory Table: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761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191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HistoryID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PatientID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Surgeries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Medication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750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01-11-2023 08:00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Hypertension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Appendectomy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Lisinopril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979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02-11-2023 09:00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Diabetes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Metformin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757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03-11-2023 10:00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Asthma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Tonsillectomy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Albuterol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586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04-11-2023 11:00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Migraine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Appendectomy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Ibuprofen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55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05-11-2023 12:00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Diabetes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Insulin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67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06-11-2023 13:00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Asthma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Tonsillectomy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Albuterol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1939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07-11-2023 14:00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Hypertension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Appendectomy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Lisinopril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264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08-11-2023 15:00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Diabetes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Metformin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665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09-11-2023 16:00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Asthma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Tonsillectomy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Albuterol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61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10-11-2023 17:00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Migraine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Appendectomy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Ibuprofen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888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8E28D0-31A2-F373-65B5-2E2B5DDB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2" y="3192698"/>
            <a:ext cx="2491956" cy="2987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5C35C-3CA9-E912-20C2-44C4E00B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34" y="3192698"/>
            <a:ext cx="7422145" cy="2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BA9634-AA0F-178D-B324-3A143E088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52745"/>
              </p:ext>
            </p:extLst>
          </p:nvPr>
        </p:nvGraphicFramePr>
        <p:xfrm>
          <a:off x="4265930" y="601663"/>
          <a:ext cx="2806700" cy="235267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3624872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284387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634796846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6. PatientsFillHistory Table: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08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7825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PatientID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HistoryID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DateFilled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78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04-11-2023 08:30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388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05-11-2023 09:45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11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06-11-2023 10:30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734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07-11-2023 11:15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2878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08-11-2023 12:45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162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09-11-2023 13:30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447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10-11-2023 14:15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641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11-11-2023 15:45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887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12-11-2023 16:30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966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P0010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H0010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 dirty="0">
                          <a:solidFill>
                            <a:srgbClr val="374151"/>
                          </a:solidFill>
                          <a:effectLst/>
                          <a:latin typeface="Quattrocento Sans" panose="020F0502020204030204" pitchFamily="34" charset="0"/>
                        </a:rPr>
                        <a:t>13-11-2023 17:15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456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6CF5AF-957E-7F68-B4CE-788E3998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34" y="3017410"/>
            <a:ext cx="5132265" cy="308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58967-64F9-7F3E-D04A-343D3110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70" y="3384177"/>
            <a:ext cx="4206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650D71-8764-9553-CA55-9BEF62F1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89229"/>
              </p:ext>
            </p:extLst>
          </p:nvPr>
        </p:nvGraphicFramePr>
        <p:xfrm>
          <a:off x="4663440" y="560903"/>
          <a:ext cx="1752600" cy="1609725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81878814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575305934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Quattrocento Sans" panose="020F0502020204030204" pitchFamily="34" charset="0"/>
                        </a:rPr>
                        <a:t>7. Medication_Cost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76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Cost_in$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522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Lisinopril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817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Metformin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88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Albuterol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108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Ibuprofen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4806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767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651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EBEB957-DCA7-7C08-3B7D-71DDD1DF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3" y="2686015"/>
            <a:ext cx="3684387" cy="2175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A387D-73CC-A415-8AB5-137C3FC9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0" y="2655502"/>
            <a:ext cx="4366260" cy="22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9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FC38F-504B-3825-3CA0-780CD578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89" y="868596"/>
            <a:ext cx="7635902" cy="2247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76BA61-168B-118D-52E3-F4E9EA7C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35" y="3478696"/>
            <a:ext cx="3054519" cy="14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395</Words>
  <Application>Microsoft Office PowerPoint</Application>
  <PresentationFormat>Widescreen</PresentationFormat>
  <Paragraphs>293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Quattrocento Sans</vt:lpstr>
      <vt:lpstr>Organic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bhavish khyalia</dc:creator>
  <cp:lastModifiedBy>bhavish khyalia</cp:lastModifiedBy>
  <cp:revision>4</cp:revision>
  <dcterms:created xsi:type="dcterms:W3CDTF">2024-09-15T04:28:39Z</dcterms:created>
  <dcterms:modified xsi:type="dcterms:W3CDTF">2024-09-16T12:42:30Z</dcterms:modified>
</cp:coreProperties>
</file>