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98" r:id="rId7"/>
    <p:sldId id="297" r:id="rId8"/>
    <p:sldId id="294" r:id="rId9"/>
    <p:sldId id="295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67183-0373-C54E-A9E6-9C6C9050592A}" v="39" dt="2023-10-21T19:43:49.35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3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0217" y="4109870"/>
            <a:ext cx="6320094" cy="2018672"/>
          </a:xfrm>
        </p:spPr>
        <p:txBody>
          <a:bodyPr/>
          <a:lstStyle/>
          <a:p>
            <a:r>
              <a:rPr lang="en-US" sz="4000" b="1">
                <a:solidFill>
                  <a:srgbClr val="374151"/>
                </a:solidFill>
                <a:ea typeface="+mj-lt"/>
                <a:cs typeface="+mj-lt"/>
              </a:rPr>
              <a:t>EVENT MANAGEMENT SYSTEM </a:t>
            </a:r>
            <a:endParaRPr lang="en-US" sz="4000"/>
          </a:p>
          <a:p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6247" y="5217096"/>
            <a:ext cx="4941770" cy="3966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Disha Patil </a:t>
            </a:r>
          </a:p>
          <a:p>
            <a:r>
              <a:rPr lang="en-US" sz="2400">
                <a:ea typeface="+mn-lt"/>
                <a:cs typeface="+mn-lt"/>
              </a:rPr>
              <a:t>Anuj Kumar 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Shubham Sable 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b="1" u="sng">
                <a:ea typeface="+mj-lt"/>
                <a:cs typeface="+mj-lt"/>
              </a:rPr>
              <a:t>PROBLEM STATEMENT </a:t>
            </a:r>
            <a:endParaRPr lang="en-US" sz="3600" u="sng"/>
          </a:p>
          <a:p>
            <a:endParaRPr lang="en-US" u="sng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346B5-945A-7A23-C456-A93D520BBF3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365158"/>
            <a:ext cx="10896600" cy="51860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Ov</a:t>
            </a:r>
            <a:r>
              <a:rPr lang="en-US" sz="2400" b="1">
                <a:ea typeface="+mn-lt"/>
                <a:cs typeface="+mn-lt"/>
              </a:rPr>
              <a:t>erview</a:t>
            </a:r>
            <a:endParaRPr lang="en-US" sz="2400" b="1"/>
          </a:p>
          <a:p>
            <a:r>
              <a:rPr lang="en-US" sz="1700">
                <a:ea typeface="+mn-lt"/>
                <a:cs typeface="+mn-lt"/>
              </a:rPr>
              <a:t>An Event Booking System is crucial for the entertainment industry.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It streamlines event management, ticket sales, and user interactions.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This system benefits event organizers, companies, and customers.</a:t>
            </a:r>
            <a:endParaRPr lang="en-US" sz="1900"/>
          </a:p>
          <a:p>
            <a:pPr marL="0" indent="0">
              <a:buNone/>
            </a:pPr>
            <a:endParaRPr lang="en-US" sz="1700">
              <a:ea typeface="+mn-lt"/>
              <a:cs typeface="+mn-lt"/>
            </a:endParaRPr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Current Landscape</a:t>
            </a:r>
            <a:endParaRPr lang="en-US" sz="2000" b="1"/>
          </a:p>
          <a:p>
            <a:pPr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The existing event management and booking environment is fragmented.</a:t>
            </a:r>
            <a:endParaRPr lang="en-US" sz="1700"/>
          </a:p>
          <a:p>
            <a:pPr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It lacks a centralized and user-friendly platform.</a:t>
            </a:r>
            <a:endParaRPr lang="en-US" sz="1700"/>
          </a:p>
          <a:p>
            <a:pPr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Challenges exist for all stakeholders involved.</a:t>
            </a:r>
            <a:endParaRPr lang="en-US" sz="1700"/>
          </a:p>
          <a:p>
            <a:pPr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Simultaneous ticket bookings can lead to data consistency issues.</a:t>
            </a:r>
            <a:endParaRPr lang="en-US" sz="1700"/>
          </a:p>
          <a:p>
            <a:pPr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Challenges include preventing overbooking and double bookings.</a:t>
            </a:r>
            <a:endParaRPr lang="en-US" sz="1700"/>
          </a:p>
          <a:p>
            <a:pPr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Managing concurrent transactions and conflicts is essential.</a:t>
            </a:r>
            <a:endParaRPr lang="en-US" sz="1700"/>
          </a:p>
          <a:p>
            <a:pPr>
              <a:buFont typeface="Arial"/>
              <a:buChar char="•"/>
            </a:pPr>
            <a:endParaRPr lang="en-US" sz="1700"/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93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b="1" u="sng">
                <a:ea typeface="+mj-lt"/>
                <a:cs typeface="+mj-lt"/>
              </a:rPr>
              <a:t>OBJECTIVES </a:t>
            </a:r>
            <a:endParaRPr lang="en-US" sz="3600" u="sng"/>
          </a:p>
          <a:p>
            <a:endParaRPr lang="en-US" u="sng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346B5-945A-7A23-C456-A93D520BBF3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365159"/>
            <a:ext cx="10027920" cy="1113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Consistency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Feature:</a:t>
            </a:r>
            <a:r>
              <a:rPr lang="en-US" sz="14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Ensure data consistency, even during peak booking times.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Benefit:</a:t>
            </a:r>
            <a:r>
              <a:rPr lang="en-US" sz="14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Prevent overbooking and double bookings.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40AD2-DF0A-34C1-5415-8EAD48D5FC32}"/>
              </a:ext>
            </a:extLst>
          </p:cNvPr>
          <p:cNvSpPr txBox="1"/>
          <p:nvPr/>
        </p:nvSpPr>
        <p:spPr>
          <a:xfrm>
            <a:off x="457200" y="2382847"/>
            <a:ext cx="768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Concurrency Management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Feature:</a:t>
            </a:r>
            <a:r>
              <a:rPr lang="en-US" sz="14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Robust concurrency management mechanisms.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Benefit:</a:t>
            </a:r>
            <a:r>
              <a:rPr lang="en-US" sz="14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Smooth event booking experience</a:t>
            </a:r>
            <a:r>
              <a:rPr lang="en-US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99D8A-90AF-036A-3F26-D66C7ED8F28D}"/>
              </a:ext>
            </a:extLst>
          </p:cNvPr>
          <p:cNvSpPr txBox="1"/>
          <p:nvPr/>
        </p:nvSpPr>
        <p:spPr>
          <a:xfrm>
            <a:off x="457200" y="3429000"/>
            <a:ext cx="706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Simplified Booking Process</a:t>
            </a:r>
            <a:endParaRPr lang="en-US" sz="16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lvl="1"/>
            <a:r>
              <a:rPr lang="en-US" sz="14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Feature:</a:t>
            </a:r>
            <a:r>
              <a:rPr lang="en-US" sz="14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Simplify the booking process with secure payment options.</a:t>
            </a:r>
          </a:p>
          <a:p>
            <a:pPr lvl="1"/>
            <a:r>
              <a:rPr lang="en-US" sz="14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Benefit:</a:t>
            </a:r>
            <a:r>
              <a:rPr lang="en-US" sz="14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Enhanced customer satisfaction and trust.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3606-537E-08E3-6950-9C7B0A2E5014}"/>
              </a:ext>
            </a:extLst>
          </p:cNvPr>
          <p:cNvSpPr txBox="1"/>
          <p:nvPr/>
        </p:nvSpPr>
        <p:spPr>
          <a:xfrm>
            <a:off x="457200" y="4413597"/>
            <a:ext cx="61264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Security</a:t>
            </a:r>
            <a:endParaRPr lang="en-US" sz="1800" b="1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lvl="1"/>
            <a:r>
              <a:rPr lang="en-US" sz="14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Feature:</a:t>
            </a:r>
            <a:r>
              <a:rPr lang="en-US" sz="14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Implement stringent data security measures.</a:t>
            </a:r>
          </a:p>
          <a:p>
            <a:pPr lvl="1"/>
            <a:r>
              <a:rPr lang="en-US" sz="14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Benefit:</a:t>
            </a:r>
            <a:r>
              <a:rPr lang="en-US" sz="14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Protect user data and privacy effectively.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1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93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b="1" u="sng">
                <a:ea typeface="+mj-lt"/>
                <a:cs typeface="+mj-lt"/>
              </a:rPr>
              <a:t>OBJECTIVES </a:t>
            </a:r>
            <a:endParaRPr lang="en-US" sz="3600" u="sng"/>
          </a:p>
          <a:p>
            <a:endParaRPr lang="en-US" u="sng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346B5-945A-7A23-C456-A93D520BBF3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365159"/>
            <a:ext cx="10027920" cy="1113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  Real-time Availability: </a:t>
            </a:r>
            <a:r>
              <a:rPr lang="en-US" sz="16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consistency ensures that the system reflects the actual availability of tickets or slots for an event accurately. 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40AD2-DF0A-34C1-5415-8EAD48D5FC32}"/>
              </a:ext>
            </a:extLst>
          </p:cNvPr>
          <p:cNvSpPr txBox="1"/>
          <p:nvPr/>
        </p:nvSpPr>
        <p:spPr>
          <a:xfrm>
            <a:off x="660400" y="2275223"/>
            <a:ext cx="984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Transaction Handling: </a:t>
            </a:r>
            <a:r>
              <a:rPr lang="en-US" sz="16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consistency is essential for handling concurrent transactions. When multiple users are making bookings at the same time, each transaction should be executed in a way that prevents conflicts and ensures that the system remains in a consistent state.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99D8A-90AF-036A-3F26-D66C7ED8F28D}"/>
              </a:ext>
            </a:extLst>
          </p:cNvPr>
          <p:cNvSpPr txBox="1"/>
          <p:nvPr/>
        </p:nvSpPr>
        <p:spPr>
          <a:xfrm>
            <a:off x="695960" y="3385861"/>
            <a:ext cx="10139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Atomic Transactions</a:t>
            </a:r>
            <a:r>
              <a:rPr lang="en-US" sz="16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Atomic transactions ensure that a series of actions is treated as a single, indivisible unit. In the context of an Event Booking System, this means that the process of checking ticket availability, reserving tickets, and finalizing the booking is treated as a single transaction</a:t>
            </a:r>
            <a:endParaRPr lang="en-US" sz="14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3606-537E-08E3-6950-9C7B0A2E5014}"/>
              </a:ext>
            </a:extLst>
          </p:cNvPr>
          <p:cNvSpPr txBox="1"/>
          <p:nvPr/>
        </p:nvSpPr>
        <p:spPr>
          <a:xfrm>
            <a:off x="660400" y="4496499"/>
            <a:ext cx="9773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Conflict Resolution: </a:t>
            </a:r>
            <a:r>
              <a:rPr lang="en-US" sz="16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 cases where there are conflicts, such as two users attempting to book the same ticket simultaneously, data consistency mechanisms help in resolving these conflicts. For example, the system can employ a first-come, first-served approach or use timestamps to determine which user gets the ticket.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82" y="38753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b="1" u="sng">
                <a:ea typeface="+mj-lt"/>
                <a:cs typeface="+mj-lt"/>
              </a:rPr>
              <a:t>CHALLENGES AND PAIN POINTS </a:t>
            </a:r>
            <a:endParaRPr lang="en-US" sz="3200" b="1" u="sng"/>
          </a:p>
          <a:p>
            <a:endParaRPr lang="en-US" sz="3600"/>
          </a:p>
          <a:p>
            <a:endParaRPr lang="en-US" u="sng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346B5-945A-7A23-C456-A93D520BBF3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0915" y="1356194"/>
            <a:ext cx="11821085" cy="58808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Inefficient Event Management: Event organizers struggle with manual and disconnected processes for event creation, scheduling, and management. Coordinating performers, venues, and event details is time-consuming and error prone.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Limited Accessibility: Customers often have limited access to event information, making it challenging to discover and book events that align with their interests. There is a lack of a comprehensive event catalog and user-friendly interface.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 Complexity: The booking process is often complicated, leading to user frustration and high abandonment rates. Customers need a streamlined and intuitive booking experience with flexible payment options.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Concerns: Data security is paramount, especially concerning user information, payment details, and event-related data. Ensuring robust security measures to protect user data is crucial.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Ineffective Communication: Communication between event organizers, companies, and customers is often fragmented. There is a need for effective notification systems, updates on event details, and seamless customer support channels.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Limited Promotion and Marketing: Event companies struggle with promoting their events effectively. There is a need for promotional tools and analytics to reach a broader audience. 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b="1" u="sng"/>
              <a:t>Proposed solution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346B5-945A-7A23-C456-A93D520BBF3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0915" y="658067"/>
            <a:ext cx="11821085" cy="58808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200" b="1">
              <a:solidFill>
                <a:srgbClr val="353F4F"/>
              </a:solidFill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200" b="1">
              <a:solidFill>
                <a:srgbClr val="353F4F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proposed Event Booking System aims to address these challenges by providing a comprehensive, user-friendly, and secure platform for event management and booking. Key features of the system include: </a:t>
            </a:r>
          </a:p>
          <a:p>
            <a:pPr marL="0" indent="0">
              <a:buNone/>
            </a:pPr>
            <a:endParaRPr lang="en-US" sz="1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 Creation and Management: </a:t>
            </a:r>
          </a:p>
          <a:p>
            <a:pPr marL="457200" lvl="1" indent="0">
              <a:buNone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Event organizers can easily create and manage events, including details such as performers, venues, dates, and descriptions.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User-Friendly Interface: </a:t>
            </a:r>
          </a:p>
          <a:p>
            <a:pPr marL="457200" lvl="1" indent="0">
              <a:buNone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Customers can browse a user-friendly catalog of events, view event details, and make bookings with ease.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Streamlined Booking: </a:t>
            </a:r>
          </a:p>
          <a:p>
            <a:pPr marL="457200" lvl="1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simplified booking process with multiple payment options, including secure handling of payment data. </a:t>
            </a:r>
          </a:p>
          <a:p>
            <a:pPr marL="457200" lvl="1" indent="0">
              <a:buNone/>
            </a:pPr>
            <a:endParaRPr lang="en-US" sz="1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Security: </a:t>
            </a:r>
          </a:p>
          <a:p>
            <a:pPr marL="457200" lvl="1" indent="0">
              <a:buNone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Implementation of robust security measures to protect user data, including encryption and compliance with data protection regulations.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Effective Communication: </a:t>
            </a:r>
          </a:p>
          <a:p>
            <a:pPr marL="457200" lvl="1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notification system to keep users informed about event updates, ticket availability, and customer support options.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Promotional Tools: </a:t>
            </a:r>
          </a:p>
          <a:p>
            <a:pPr marL="457200" lvl="1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 companies can use built-in marketing tools and analytics to reach a broader audience and track the effectiveness of promotions. 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029" y="2656451"/>
            <a:ext cx="5431971" cy="846301"/>
          </a:xfrm>
        </p:spPr>
        <p:txBody>
          <a:bodyPr/>
          <a:lstStyle/>
          <a:p>
            <a:r>
              <a:rPr lang="en-US"/>
              <a:t>THANKYOU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9E6DF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F37A69-22DE-493E-8552-03285CA5DA6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CFE3C65-29EB-4E60-850B-7BD594E374E2}">
  <ds:schemaRefs>
    <ds:schemaRef ds:uri="http://purl.org/dc/dcmitype/"/>
    <ds:schemaRef ds:uri="16c05727-aa75-4e4a-9b5f-8a80a1165891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230e9df3-be65-4c73-a93b-d1236ebd677e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5ABCA3-2984-4C89-9460-81718D633EC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763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Monoline</vt:lpstr>
      <vt:lpstr>EVENT MANAGEMENT SYSTEM  </vt:lpstr>
      <vt:lpstr>PROBLEM STATEMENT  </vt:lpstr>
      <vt:lpstr>OBJECTIVES  </vt:lpstr>
      <vt:lpstr>OBJECTIVES  </vt:lpstr>
      <vt:lpstr>CHALLENGES AND PAIN POINTS   </vt:lpstr>
      <vt:lpstr>Proposed solution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Anuj Kumar</cp:lastModifiedBy>
  <cp:revision>2</cp:revision>
  <dcterms:created xsi:type="dcterms:W3CDTF">2023-10-14T18:50:27Z</dcterms:created>
  <dcterms:modified xsi:type="dcterms:W3CDTF">2023-12-02T02:44:22Z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