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0"/>
  </p:normalViewPr>
  <p:slideViewPr>
    <p:cSldViewPr snapToGrid="0">
      <p:cViewPr varScale="1">
        <p:scale>
          <a:sx n="96" d="100"/>
          <a:sy n="96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3F707-D7F0-42F6-B4D4-A20ACB38857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47DAF6-D638-4616-A91F-ACFDD46AA305}">
      <dgm:prSet/>
      <dgm:spPr/>
      <dgm:t>
        <a:bodyPr/>
        <a:lstStyle/>
        <a:p>
          <a:r>
            <a:rPr lang="en-US" dirty="0"/>
            <a:t>ENTERPRISE NAME –</a:t>
          </a:r>
        </a:p>
      </dgm:t>
    </dgm:pt>
    <dgm:pt modelId="{C127A2C8-D80C-46A9-BBC9-3FE3D4220704}" type="parTrans" cxnId="{8600853C-A0EF-481B-BA23-DE7C47F007FF}">
      <dgm:prSet/>
      <dgm:spPr/>
      <dgm:t>
        <a:bodyPr/>
        <a:lstStyle/>
        <a:p>
          <a:endParaRPr lang="en-US"/>
        </a:p>
      </dgm:t>
    </dgm:pt>
    <dgm:pt modelId="{804304B0-C1F6-4C9E-A943-E44DEF5896FC}" type="sibTrans" cxnId="{8600853C-A0EF-481B-BA23-DE7C47F007FF}">
      <dgm:prSet/>
      <dgm:spPr/>
      <dgm:t>
        <a:bodyPr/>
        <a:lstStyle/>
        <a:p>
          <a:endParaRPr lang="en-US"/>
        </a:p>
      </dgm:t>
    </dgm:pt>
    <dgm:pt modelId="{20B10813-3331-4BE2-A6A2-115EAF153E18}">
      <dgm:prSet/>
      <dgm:spPr/>
      <dgm:t>
        <a:bodyPr/>
        <a:lstStyle/>
        <a:p>
          <a:r>
            <a:rPr lang="en-US"/>
            <a:t>HOSPITAL ENTERPRISE</a:t>
          </a:r>
        </a:p>
      </dgm:t>
    </dgm:pt>
    <dgm:pt modelId="{80150E1D-1B67-47A9-AF8F-D815FB6380BF}" type="parTrans" cxnId="{8E130840-57B1-45EB-9ADE-EAE9CA85A730}">
      <dgm:prSet/>
      <dgm:spPr/>
      <dgm:t>
        <a:bodyPr/>
        <a:lstStyle/>
        <a:p>
          <a:endParaRPr lang="en-US"/>
        </a:p>
      </dgm:t>
    </dgm:pt>
    <dgm:pt modelId="{4859BFAF-BEA8-4BC6-8474-8EC7F92A6A8F}" type="sibTrans" cxnId="{8E130840-57B1-45EB-9ADE-EAE9CA85A730}">
      <dgm:prSet/>
      <dgm:spPr/>
      <dgm:t>
        <a:bodyPr/>
        <a:lstStyle/>
        <a:p>
          <a:endParaRPr lang="en-US"/>
        </a:p>
      </dgm:t>
    </dgm:pt>
    <dgm:pt modelId="{E334A2B1-D4CA-4FF8-94D2-0EAE19A0A4F6}">
      <dgm:prSet/>
      <dgm:spPr/>
      <dgm:t>
        <a:bodyPr/>
        <a:lstStyle/>
        <a:p>
          <a:r>
            <a:rPr lang="en-US"/>
            <a:t>OPO ENTERPRISE</a:t>
          </a:r>
        </a:p>
      </dgm:t>
    </dgm:pt>
    <dgm:pt modelId="{42F00F1A-EB71-48F3-BD4D-E94484232D84}" type="parTrans" cxnId="{0B86EB91-1F36-43CA-AD41-648B1844FCAB}">
      <dgm:prSet/>
      <dgm:spPr/>
      <dgm:t>
        <a:bodyPr/>
        <a:lstStyle/>
        <a:p>
          <a:endParaRPr lang="en-US"/>
        </a:p>
      </dgm:t>
    </dgm:pt>
    <dgm:pt modelId="{AE82712E-A8CC-40B2-A8CE-017DCD748462}" type="sibTrans" cxnId="{0B86EB91-1F36-43CA-AD41-648B1844FCAB}">
      <dgm:prSet/>
      <dgm:spPr/>
      <dgm:t>
        <a:bodyPr/>
        <a:lstStyle/>
        <a:p>
          <a:endParaRPr lang="en-US"/>
        </a:p>
      </dgm:t>
    </dgm:pt>
    <dgm:pt modelId="{D4004BA9-E263-4D25-B909-07CF1513123F}">
      <dgm:prSet/>
      <dgm:spPr/>
      <dgm:t>
        <a:bodyPr/>
        <a:lstStyle/>
        <a:p>
          <a:r>
            <a:rPr lang="en-US"/>
            <a:t>NGO ENTERPRISE</a:t>
          </a:r>
        </a:p>
      </dgm:t>
    </dgm:pt>
    <dgm:pt modelId="{30C61DDB-6029-4E53-B592-49B79F9245BA}" type="parTrans" cxnId="{C4BC2D96-B90C-4EA9-A5AF-17555B7DB2AE}">
      <dgm:prSet/>
      <dgm:spPr/>
      <dgm:t>
        <a:bodyPr/>
        <a:lstStyle/>
        <a:p>
          <a:endParaRPr lang="en-US"/>
        </a:p>
      </dgm:t>
    </dgm:pt>
    <dgm:pt modelId="{9E850AC1-49B8-40A7-8052-9AAA45CC0CC7}" type="sibTrans" cxnId="{C4BC2D96-B90C-4EA9-A5AF-17555B7DB2AE}">
      <dgm:prSet/>
      <dgm:spPr/>
      <dgm:t>
        <a:bodyPr/>
        <a:lstStyle/>
        <a:p>
          <a:endParaRPr lang="en-US"/>
        </a:p>
      </dgm:t>
    </dgm:pt>
    <dgm:pt modelId="{899FEFB8-06B9-43EF-B11B-C424BEE14BF1}">
      <dgm:prSet/>
      <dgm:spPr/>
      <dgm:t>
        <a:bodyPr/>
        <a:lstStyle/>
        <a:p>
          <a:r>
            <a:rPr lang="en-US"/>
            <a:t>TRANSPORT ENTERPRISE</a:t>
          </a:r>
        </a:p>
      </dgm:t>
    </dgm:pt>
    <dgm:pt modelId="{B4BDED82-716A-4E91-BB4A-968EC5040BCD}" type="parTrans" cxnId="{044A0BDD-5FBA-4EEB-A326-3666347DAB2A}">
      <dgm:prSet/>
      <dgm:spPr/>
      <dgm:t>
        <a:bodyPr/>
        <a:lstStyle/>
        <a:p>
          <a:endParaRPr lang="en-US"/>
        </a:p>
      </dgm:t>
    </dgm:pt>
    <dgm:pt modelId="{C9331E48-7963-4356-A9F1-5B6D1CB2F7EA}" type="sibTrans" cxnId="{044A0BDD-5FBA-4EEB-A326-3666347DAB2A}">
      <dgm:prSet/>
      <dgm:spPr/>
      <dgm:t>
        <a:bodyPr/>
        <a:lstStyle/>
        <a:p>
          <a:endParaRPr lang="en-US"/>
        </a:p>
      </dgm:t>
    </dgm:pt>
    <dgm:pt modelId="{33538A73-6094-C84D-A14F-4BE8A30AFE3E}" type="pres">
      <dgm:prSet presAssocID="{45A3F707-D7F0-42F6-B4D4-A20ACB388576}" presName="vert0" presStyleCnt="0">
        <dgm:presLayoutVars>
          <dgm:dir/>
          <dgm:animOne val="branch"/>
          <dgm:animLvl val="lvl"/>
        </dgm:presLayoutVars>
      </dgm:prSet>
      <dgm:spPr/>
    </dgm:pt>
    <dgm:pt modelId="{B6F7C8C0-A59D-324C-BE94-435DFAF3ED9F}" type="pres">
      <dgm:prSet presAssocID="{1F47DAF6-D638-4616-A91F-ACFDD46AA305}" presName="thickLine" presStyleLbl="alignNode1" presStyleIdx="0" presStyleCnt="5"/>
      <dgm:spPr/>
    </dgm:pt>
    <dgm:pt modelId="{BBC486C8-8037-384A-84C4-F32B1B97DFC9}" type="pres">
      <dgm:prSet presAssocID="{1F47DAF6-D638-4616-A91F-ACFDD46AA305}" presName="horz1" presStyleCnt="0"/>
      <dgm:spPr/>
    </dgm:pt>
    <dgm:pt modelId="{BB36BD2D-FBAD-F646-B2E0-DA62A117FBD0}" type="pres">
      <dgm:prSet presAssocID="{1F47DAF6-D638-4616-A91F-ACFDD46AA305}" presName="tx1" presStyleLbl="revTx" presStyleIdx="0" presStyleCnt="5"/>
      <dgm:spPr/>
    </dgm:pt>
    <dgm:pt modelId="{1BE294C1-F096-9641-AADE-F4C7C670E9B2}" type="pres">
      <dgm:prSet presAssocID="{1F47DAF6-D638-4616-A91F-ACFDD46AA305}" presName="vert1" presStyleCnt="0"/>
      <dgm:spPr/>
    </dgm:pt>
    <dgm:pt modelId="{EFD58A2A-CFF0-5740-AF82-810A1C7310A6}" type="pres">
      <dgm:prSet presAssocID="{20B10813-3331-4BE2-A6A2-115EAF153E18}" presName="thickLine" presStyleLbl="alignNode1" presStyleIdx="1" presStyleCnt="5"/>
      <dgm:spPr/>
    </dgm:pt>
    <dgm:pt modelId="{3988B4A0-6B56-C24C-87D2-052B54E09E7C}" type="pres">
      <dgm:prSet presAssocID="{20B10813-3331-4BE2-A6A2-115EAF153E18}" presName="horz1" presStyleCnt="0"/>
      <dgm:spPr/>
    </dgm:pt>
    <dgm:pt modelId="{592848A3-3272-794F-8A32-BA02AE2822CD}" type="pres">
      <dgm:prSet presAssocID="{20B10813-3331-4BE2-A6A2-115EAF153E18}" presName="tx1" presStyleLbl="revTx" presStyleIdx="1" presStyleCnt="5"/>
      <dgm:spPr/>
    </dgm:pt>
    <dgm:pt modelId="{28AA213B-6B9E-6846-B815-EE8D987AB495}" type="pres">
      <dgm:prSet presAssocID="{20B10813-3331-4BE2-A6A2-115EAF153E18}" presName="vert1" presStyleCnt="0"/>
      <dgm:spPr/>
    </dgm:pt>
    <dgm:pt modelId="{41ED326C-2E34-154C-8FF8-6B3E58F9EBF0}" type="pres">
      <dgm:prSet presAssocID="{E334A2B1-D4CA-4FF8-94D2-0EAE19A0A4F6}" presName="thickLine" presStyleLbl="alignNode1" presStyleIdx="2" presStyleCnt="5"/>
      <dgm:spPr/>
    </dgm:pt>
    <dgm:pt modelId="{B05930E3-6DF6-2D40-AA6D-4A806BCFE895}" type="pres">
      <dgm:prSet presAssocID="{E334A2B1-D4CA-4FF8-94D2-0EAE19A0A4F6}" presName="horz1" presStyleCnt="0"/>
      <dgm:spPr/>
    </dgm:pt>
    <dgm:pt modelId="{79673942-B55A-604C-AAEB-422BBCD3D6B4}" type="pres">
      <dgm:prSet presAssocID="{E334A2B1-D4CA-4FF8-94D2-0EAE19A0A4F6}" presName="tx1" presStyleLbl="revTx" presStyleIdx="2" presStyleCnt="5"/>
      <dgm:spPr/>
    </dgm:pt>
    <dgm:pt modelId="{79F478CC-38D5-054D-BD65-884963097466}" type="pres">
      <dgm:prSet presAssocID="{E334A2B1-D4CA-4FF8-94D2-0EAE19A0A4F6}" presName="vert1" presStyleCnt="0"/>
      <dgm:spPr/>
    </dgm:pt>
    <dgm:pt modelId="{6F2D0C4C-EB66-5744-9547-380600C2AA24}" type="pres">
      <dgm:prSet presAssocID="{D4004BA9-E263-4D25-B909-07CF1513123F}" presName="thickLine" presStyleLbl="alignNode1" presStyleIdx="3" presStyleCnt="5"/>
      <dgm:spPr/>
    </dgm:pt>
    <dgm:pt modelId="{BE7AE93F-C9EA-0A41-BB8D-D76EF60E0454}" type="pres">
      <dgm:prSet presAssocID="{D4004BA9-E263-4D25-B909-07CF1513123F}" presName="horz1" presStyleCnt="0"/>
      <dgm:spPr/>
    </dgm:pt>
    <dgm:pt modelId="{9F715E7E-8D35-054F-9483-4347152D9C68}" type="pres">
      <dgm:prSet presAssocID="{D4004BA9-E263-4D25-B909-07CF1513123F}" presName="tx1" presStyleLbl="revTx" presStyleIdx="3" presStyleCnt="5"/>
      <dgm:spPr/>
    </dgm:pt>
    <dgm:pt modelId="{3D980A9C-D0E4-A745-ABC0-0CCF1ADC73C0}" type="pres">
      <dgm:prSet presAssocID="{D4004BA9-E263-4D25-B909-07CF1513123F}" presName="vert1" presStyleCnt="0"/>
      <dgm:spPr/>
    </dgm:pt>
    <dgm:pt modelId="{342A81E5-FEF0-7948-8B04-89A31C51D852}" type="pres">
      <dgm:prSet presAssocID="{899FEFB8-06B9-43EF-B11B-C424BEE14BF1}" presName="thickLine" presStyleLbl="alignNode1" presStyleIdx="4" presStyleCnt="5"/>
      <dgm:spPr/>
    </dgm:pt>
    <dgm:pt modelId="{A869997E-15CA-0341-B96F-152C6B3E36F4}" type="pres">
      <dgm:prSet presAssocID="{899FEFB8-06B9-43EF-B11B-C424BEE14BF1}" presName="horz1" presStyleCnt="0"/>
      <dgm:spPr/>
    </dgm:pt>
    <dgm:pt modelId="{A5170C08-830F-414C-8081-9E0B095055D5}" type="pres">
      <dgm:prSet presAssocID="{899FEFB8-06B9-43EF-B11B-C424BEE14BF1}" presName="tx1" presStyleLbl="revTx" presStyleIdx="4" presStyleCnt="5"/>
      <dgm:spPr/>
    </dgm:pt>
    <dgm:pt modelId="{2320F3CE-076B-1A4B-9508-52FBB98CC685}" type="pres">
      <dgm:prSet presAssocID="{899FEFB8-06B9-43EF-B11B-C424BEE14BF1}" presName="vert1" presStyleCnt="0"/>
      <dgm:spPr/>
    </dgm:pt>
  </dgm:ptLst>
  <dgm:cxnLst>
    <dgm:cxn modelId="{D09C570E-23E3-4141-9949-3A1B0D846724}" type="presOf" srcId="{E334A2B1-D4CA-4FF8-94D2-0EAE19A0A4F6}" destId="{79673942-B55A-604C-AAEB-422BBCD3D6B4}" srcOrd="0" destOrd="0" presId="urn:microsoft.com/office/officeart/2008/layout/LinedList"/>
    <dgm:cxn modelId="{4AE1042E-B2D7-F340-B752-854864388902}" type="presOf" srcId="{899FEFB8-06B9-43EF-B11B-C424BEE14BF1}" destId="{A5170C08-830F-414C-8081-9E0B095055D5}" srcOrd="0" destOrd="0" presId="urn:microsoft.com/office/officeart/2008/layout/LinedList"/>
    <dgm:cxn modelId="{8600853C-A0EF-481B-BA23-DE7C47F007FF}" srcId="{45A3F707-D7F0-42F6-B4D4-A20ACB388576}" destId="{1F47DAF6-D638-4616-A91F-ACFDD46AA305}" srcOrd="0" destOrd="0" parTransId="{C127A2C8-D80C-46A9-BBC9-3FE3D4220704}" sibTransId="{804304B0-C1F6-4C9E-A943-E44DEF5896FC}"/>
    <dgm:cxn modelId="{8E130840-57B1-45EB-9ADE-EAE9CA85A730}" srcId="{45A3F707-D7F0-42F6-B4D4-A20ACB388576}" destId="{20B10813-3331-4BE2-A6A2-115EAF153E18}" srcOrd="1" destOrd="0" parTransId="{80150E1D-1B67-47A9-AF8F-D815FB6380BF}" sibTransId="{4859BFAF-BEA8-4BC6-8474-8EC7F92A6A8F}"/>
    <dgm:cxn modelId="{24FA5A6F-85EF-6448-8708-BB0B6CE86798}" type="presOf" srcId="{D4004BA9-E263-4D25-B909-07CF1513123F}" destId="{9F715E7E-8D35-054F-9483-4347152D9C68}" srcOrd="0" destOrd="0" presId="urn:microsoft.com/office/officeart/2008/layout/LinedList"/>
    <dgm:cxn modelId="{0B86EB91-1F36-43CA-AD41-648B1844FCAB}" srcId="{45A3F707-D7F0-42F6-B4D4-A20ACB388576}" destId="{E334A2B1-D4CA-4FF8-94D2-0EAE19A0A4F6}" srcOrd="2" destOrd="0" parTransId="{42F00F1A-EB71-48F3-BD4D-E94484232D84}" sibTransId="{AE82712E-A8CC-40B2-A8CE-017DCD748462}"/>
    <dgm:cxn modelId="{C4BC2D96-B90C-4EA9-A5AF-17555B7DB2AE}" srcId="{45A3F707-D7F0-42F6-B4D4-A20ACB388576}" destId="{D4004BA9-E263-4D25-B909-07CF1513123F}" srcOrd="3" destOrd="0" parTransId="{30C61DDB-6029-4E53-B592-49B79F9245BA}" sibTransId="{9E850AC1-49B8-40A7-8052-9AAA45CC0CC7}"/>
    <dgm:cxn modelId="{E2D24ABF-8BDD-624E-AA00-AF719832AB73}" type="presOf" srcId="{20B10813-3331-4BE2-A6A2-115EAF153E18}" destId="{592848A3-3272-794F-8A32-BA02AE2822CD}" srcOrd="0" destOrd="0" presId="urn:microsoft.com/office/officeart/2008/layout/LinedList"/>
    <dgm:cxn modelId="{38A637C6-C449-794B-8BFA-643027CD663B}" type="presOf" srcId="{1F47DAF6-D638-4616-A91F-ACFDD46AA305}" destId="{BB36BD2D-FBAD-F646-B2E0-DA62A117FBD0}" srcOrd="0" destOrd="0" presId="urn:microsoft.com/office/officeart/2008/layout/LinedList"/>
    <dgm:cxn modelId="{74C2D9C9-9290-0048-8BC5-BF4D75F7F4F3}" type="presOf" srcId="{45A3F707-D7F0-42F6-B4D4-A20ACB388576}" destId="{33538A73-6094-C84D-A14F-4BE8A30AFE3E}" srcOrd="0" destOrd="0" presId="urn:microsoft.com/office/officeart/2008/layout/LinedList"/>
    <dgm:cxn modelId="{044A0BDD-5FBA-4EEB-A326-3666347DAB2A}" srcId="{45A3F707-D7F0-42F6-B4D4-A20ACB388576}" destId="{899FEFB8-06B9-43EF-B11B-C424BEE14BF1}" srcOrd="4" destOrd="0" parTransId="{B4BDED82-716A-4E91-BB4A-968EC5040BCD}" sibTransId="{C9331E48-7963-4356-A9F1-5B6D1CB2F7EA}"/>
    <dgm:cxn modelId="{A1D8E92F-8DB6-8D48-8217-1790E7BB794B}" type="presParOf" srcId="{33538A73-6094-C84D-A14F-4BE8A30AFE3E}" destId="{B6F7C8C0-A59D-324C-BE94-435DFAF3ED9F}" srcOrd="0" destOrd="0" presId="urn:microsoft.com/office/officeart/2008/layout/LinedList"/>
    <dgm:cxn modelId="{B7BB605A-8FF7-CB40-8243-866A4DB9B163}" type="presParOf" srcId="{33538A73-6094-C84D-A14F-4BE8A30AFE3E}" destId="{BBC486C8-8037-384A-84C4-F32B1B97DFC9}" srcOrd="1" destOrd="0" presId="urn:microsoft.com/office/officeart/2008/layout/LinedList"/>
    <dgm:cxn modelId="{CF5BA907-DF3D-C147-92D9-7D81B1EB56CC}" type="presParOf" srcId="{BBC486C8-8037-384A-84C4-F32B1B97DFC9}" destId="{BB36BD2D-FBAD-F646-B2E0-DA62A117FBD0}" srcOrd="0" destOrd="0" presId="urn:microsoft.com/office/officeart/2008/layout/LinedList"/>
    <dgm:cxn modelId="{A1838B59-B4FA-8749-B26B-CE7CECE28C84}" type="presParOf" srcId="{BBC486C8-8037-384A-84C4-F32B1B97DFC9}" destId="{1BE294C1-F096-9641-AADE-F4C7C670E9B2}" srcOrd="1" destOrd="0" presId="urn:microsoft.com/office/officeart/2008/layout/LinedList"/>
    <dgm:cxn modelId="{F95989F4-4B8D-6A44-B983-7C8F0640A0B2}" type="presParOf" srcId="{33538A73-6094-C84D-A14F-4BE8A30AFE3E}" destId="{EFD58A2A-CFF0-5740-AF82-810A1C7310A6}" srcOrd="2" destOrd="0" presId="urn:microsoft.com/office/officeart/2008/layout/LinedList"/>
    <dgm:cxn modelId="{19C44254-58EA-254F-9753-B4F2FBE87D1A}" type="presParOf" srcId="{33538A73-6094-C84D-A14F-4BE8A30AFE3E}" destId="{3988B4A0-6B56-C24C-87D2-052B54E09E7C}" srcOrd="3" destOrd="0" presId="urn:microsoft.com/office/officeart/2008/layout/LinedList"/>
    <dgm:cxn modelId="{BC26275A-3B06-4D40-87FD-F854E484775A}" type="presParOf" srcId="{3988B4A0-6B56-C24C-87D2-052B54E09E7C}" destId="{592848A3-3272-794F-8A32-BA02AE2822CD}" srcOrd="0" destOrd="0" presId="urn:microsoft.com/office/officeart/2008/layout/LinedList"/>
    <dgm:cxn modelId="{976D46F7-AD8C-B441-A357-CF0ADC047C5D}" type="presParOf" srcId="{3988B4A0-6B56-C24C-87D2-052B54E09E7C}" destId="{28AA213B-6B9E-6846-B815-EE8D987AB495}" srcOrd="1" destOrd="0" presId="urn:microsoft.com/office/officeart/2008/layout/LinedList"/>
    <dgm:cxn modelId="{D9042CEF-B5A5-5B42-8423-0E78E3506C81}" type="presParOf" srcId="{33538A73-6094-C84D-A14F-4BE8A30AFE3E}" destId="{41ED326C-2E34-154C-8FF8-6B3E58F9EBF0}" srcOrd="4" destOrd="0" presId="urn:microsoft.com/office/officeart/2008/layout/LinedList"/>
    <dgm:cxn modelId="{9E5BF241-E712-CD4F-85AB-69B75A29D040}" type="presParOf" srcId="{33538A73-6094-C84D-A14F-4BE8A30AFE3E}" destId="{B05930E3-6DF6-2D40-AA6D-4A806BCFE895}" srcOrd="5" destOrd="0" presId="urn:microsoft.com/office/officeart/2008/layout/LinedList"/>
    <dgm:cxn modelId="{71E83F80-CAFA-2748-9922-69E59F9DF75A}" type="presParOf" srcId="{B05930E3-6DF6-2D40-AA6D-4A806BCFE895}" destId="{79673942-B55A-604C-AAEB-422BBCD3D6B4}" srcOrd="0" destOrd="0" presId="urn:microsoft.com/office/officeart/2008/layout/LinedList"/>
    <dgm:cxn modelId="{37BFD6E2-85FB-9943-B477-17705CEDFF23}" type="presParOf" srcId="{B05930E3-6DF6-2D40-AA6D-4A806BCFE895}" destId="{79F478CC-38D5-054D-BD65-884963097466}" srcOrd="1" destOrd="0" presId="urn:microsoft.com/office/officeart/2008/layout/LinedList"/>
    <dgm:cxn modelId="{DCF4187C-C87A-E64E-BDE7-E0E7FB0925AE}" type="presParOf" srcId="{33538A73-6094-C84D-A14F-4BE8A30AFE3E}" destId="{6F2D0C4C-EB66-5744-9547-380600C2AA24}" srcOrd="6" destOrd="0" presId="urn:microsoft.com/office/officeart/2008/layout/LinedList"/>
    <dgm:cxn modelId="{807DE78C-40F5-8841-9003-32CB2EE0F490}" type="presParOf" srcId="{33538A73-6094-C84D-A14F-4BE8A30AFE3E}" destId="{BE7AE93F-C9EA-0A41-BB8D-D76EF60E0454}" srcOrd="7" destOrd="0" presId="urn:microsoft.com/office/officeart/2008/layout/LinedList"/>
    <dgm:cxn modelId="{07C76D1C-8C0C-4A43-99A1-0BB9825FA7C7}" type="presParOf" srcId="{BE7AE93F-C9EA-0A41-BB8D-D76EF60E0454}" destId="{9F715E7E-8D35-054F-9483-4347152D9C68}" srcOrd="0" destOrd="0" presId="urn:microsoft.com/office/officeart/2008/layout/LinedList"/>
    <dgm:cxn modelId="{5A787172-0AC8-BA44-9B4C-B2A06AF1940E}" type="presParOf" srcId="{BE7AE93F-C9EA-0A41-BB8D-D76EF60E0454}" destId="{3D980A9C-D0E4-A745-ABC0-0CCF1ADC73C0}" srcOrd="1" destOrd="0" presId="urn:microsoft.com/office/officeart/2008/layout/LinedList"/>
    <dgm:cxn modelId="{D9650391-25B4-4348-B43B-7278E726217F}" type="presParOf" srcId="{33538A73-6094-C84D-A14F-4BE8A30AFE3E}" destId="{342A81E5-FEF0-7948-8B04-89A31C51D852}" srcOrd="8" destOrd="0" presId="urn:microsoft.com/office/officeart/2008/layout/LinedList"/>
    <dgm:cxn modelId="{AC9B2BC4-36B7-4C4D-9A73-A3A843AE68CF}" type="presParOf" srcId="{33538A73-6094-C84D-A14F-4BE8A30AFE3E}" destId="{A869997E-15CA-0341-B96F-152C6B3E36F4}" srcOrd="9" destOrd="0" presId="urn:microsoft.com/office/officeart/2008/layout/LinedList"/>
    <dgm:cxn modelId="{3C1BC93D-B582-D54C-84DC-B82261B0D7DA}" type="presParOf" srcId="{A869997E-15CA-0341-B96F-152C6B3E36F4}" destId="{A5170C08-830F-414C-8081-9E0B095055D5}" srcOrd="0" destOrd="0" presId="urn:microsoft.com/office/officeart/2008/layout/LinedList"/>
    <dgm:cxn modelId="{F6EFFEBB-B271-D440-84D9-1C40ECD95376}" type="presParOf" srcId="{A869997E-15CA-0341-B96F-152C6B3E36F4}" destId="{2320F3CE-076B-1A4B-9508-52FBB98CC6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8BBF1F-6C78-48DF-B160-525487080B1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D7FF9E-F9E7-4EB9-93A5-BC94FAF9414E}">
      <dgm:prSet/>
      <dgm:spPr/>
      <dgm:t>
        <a:bodyPr/>
        <a:lstStyle/>
        <a:p>
          <a:r>
            <a:rPr lang="en-US" b="0" i="0"/>
            <a:t>HOSPITAL ADMIN</a:t>
          </a:r>
          <a:endParaRPr lang="en-US"/>
        </a:p>
      </dgm:t>
    </dgm:pt>
    <dgm:pt modelId="{7E000372-1806-4EBB-A8B2-9F8780FBB72C}" type="parTrans" cxnId="{2067ED16-EA10-4B11-BFBA-DF85F794E5AB}">
      <dgm:prSet/>
      <dgm:spPr/>
      <dgm:t>
        <a:bodyPr/>
        <a:lstStyle/>
        <a:p>
          <a:endParaRPr lang="en-US"/>
        </a:p>
      </dgm:t>
    </dgm:pt>
    <dgm:pt modelId="{E882BA71-F71C-4532-96DB-982D1A7E4E29}" type="sibTrans" cxnId="{2067ED16-EA10-4B11-BFBA-DF85F794E5AB}">
      <dgm:prSet/>
      <dgm:spPr/>
      <dgm:t>
        <a:bodyPr/>
        <a:lstStyle/>
        <a:p>
          <a:endParaRPr lang="en-US"/>
        </a:p>
      </dgm:t>
    </dgm:pt>
    <dgm:pt modelId="{551F954A-80CE-49A6-91AD-CC77C193734B}">
      <dgm:prSet/>
      <dgm:spPr/>
      <dgm:t>
        <a:bodyPr/>
        <a:lstStyle/>
        <a:p>
          <a:r>
            <a:rPr lang="en-US" b="0" i="0"/>
            <a:t>DOCTOR</a:t>
          </a:r>
          <a:endParaRPr lang="en-US"/>
        </a:p>
      </dgm:t>
    </dgm:pt>
    <dgm:pt modelId="{BC057693-8DD0-4CD0-A841-997C580E6CFB}" type="parTrans" cxnId="{D01A90FA-58A4-435F-BA23-6BB6A75B7D37}">
      <dgm:prSet/>
      <dgm:spPr/>
      <dgm:t>
        <a:bodyPr/>
        <a:lstStyle/>
        <a:p>
          <a:endParaRPr lang="en-US"/>
        </a:p>
      </dgm:t>
    </dgm:pt>
    <dgm:pt modelId="{17A17F68-828A-42D0-9528-F140675357D5}" type="sibTrans" cxnId="{D01A90FA-58A4-435F-BA23-6BB6A75B7D37}">
      <dgm:prSet/>
      <dgm:spPr/>
      <dgm:t>
        <a:bodyPr/>
        <a:lstStyle/>
        <a:p>
          <a:endParaRPr lang="en-US"/>
        </a:p>
      </dgm:t>
    </dgm:pt>
    <dgm:pt modelId="{D00A95FC-5737-4429-A9A4-A4873DB09E86}">
      <dgm:prSet/>
      <dgm:spPr/>
      <dgm:t>
        <a:bodyPr/>
        <a:lstStyle/>
        <a:p>
          <a:r>
            <a:rPr lang="en-US" b="0" i="0"/>
            <a:t>PATHOLOGIST</a:t>
          </a:r>
          <a:endParaRPr lang="en-US"/>
        </a:p>
      </dgm:t>
    </dgm:pt>
    <dgm:pt modelId="{C5F8D481-C2E5-4305-B9E0-C62BDBA10213}" type="parTrans" cxnId="{8E36EA32-C6A6-4B16-A889-640F8C747CE3}">
      <dgm:prSet/>
      <dgm:spPr/>
      <dgm:t>
        <a:bodyPr/>
        <a:lstStyle/>
        <a:p>
          <a:endParaRPr lang="en-US"/>
        </a:p>
      </dgm:t>
    </dgm:pt>
    <dgm:pt modelId="{5E39594A-AF50-4548-8743-6566E78E9510}" type="sibTrans" cxnId="{8E36EA32-C6A6-4B16-A889-640F8C747CE3}">
      <dgm:prSet/>
      <dgm:spPr/>
      <dgm:t>
        <a:bodyPr/>
        <a:lstStyle/>
        <a:p>
          <a:endParaRPr lang="en-US"/>
        </a:p>
      </dgm:t>
    </dgm:pt>
    <dgm:pt modelId="{EABDDD74-CA6A-4D3E-94FC-269F57F641E8}">
      <dgm:prSet/>
      <dgm:spPr/>
      <dgm:t>
        <a:bodyPr/>
        <a:lstStyle/>
        <a:p>
          <a:r>
            <a:rPr lang="en-US" b="0" i="0"/>
            <a:t>RECEPITIONIST</a:t>
          </a:r>
          <a:endParaRPr lang="en-US"/>
        </a:p>
      </dgm:t>
    </dgm:pt>
    <dgm:pt modelId="{82C06C7E-6DC4-4340-977B-E013565F8AEC}" type="parTrans" cxnId="{B1BB348F-60A3-47F3-9562-CE90B80C9513}">
      <dgm:prSet/>
      <dgm:spPr/>
      <dgm:t>
        <a:bodyPr/>
        <a:lstStyle/>
        <a:p>
          <a:endParaRPr lang="en-US"/>
        </a:p>
      </dgm:t>
    </dgm:pt>
    <dgm:pt modelId="{EB93E0C9-49E0-46CD-BBC6-A9A85085C46A}" type="sibTrans" cxnId="{B1BB348F-60A3-47F3-9562-CE90B80C9513}">
      <dgm:prSet/>
      <dgm:spPr/>
      <dgm:t>
        <a:bodyPr/>
        <a:lstStyle/>
        <a:p>
          <a:endParaRPr lang="en-US"/>
        </a:p>
      </dgm:t>
    </dgm:pt>
    <dgm:pt modelId="{A426F593-FF8E-4B9C-A017-4F965DAB34E7}">
      <dgm:prSet/>
      <dgm:spPr/>
      <dgm:t>
        <a:bodyPr/>
        <a:lstStyle/>
        <a:p>
          <a:r>
            <a:rPr lang="en-US" b="0" i="0"/>
            <a:t>OP MANAGER</a:t>
          </a:r>
          <a:endParaRPr lang="en-US"/>
        </a:p>
      </dgm:t>
    </dgm:pt>
    <dgm:pt modelId="{FA43CDB4-B787-4A45-9771-64639389B121}" type="parTrans" cxnId="{32D1EACF-FB7A-411A-9240-06A4078E1A66}">
      <dgm:prSet/>
      <dgm:spPr/>
      <dgm:t>
        <a:bodyPr/>
        <a:lstStyle/>
        <a:p>
          <a:endParaRPr lang="en-US"/>
        </a:p>
      </dgm:t>
    </dgm:pt>
    <dgm:pt modelId="{CABF4429-A412-4E07-8949-1CF662C0C37B}" type="sibTrans" cxnId="{32D1EACF-FB7A-411A-9240-06A4078E1A66}">
      <dgm:prSet/>
      <dgm:spPr/>
      <dgm:t>
        <a:bodyPr/>
        <a:lstStyle/>
        <a:p>
          <a:endParaRPr lang="en-US"/>
        </a:p>
      </dgm:t>
    </dgm:pt>
    <dgm:pt modelId="{1089C50D-05A3-41DB-881C-D620D5A7DD23}">
      <dgm:prSet/>
      <dgm:spPr/>
      <dgm:t>
        <a:bodyPr/>
        <a:lstStyle/>
        <a:p>
          <a:r>
            <a:rPr lang="en-US" b="0" i="0"/>
            <a:t>NGO MANAGER</a:t>
          </a:r>
          <a:endParaRPr lang="en-US"/>
        </a:p>
      </dgm:t>
    </dgm:pt>
    <dgm:pt modelId="{71E68227-8EC4-41FE-AB8C-AADB48F89CD3}" type="parTrans" cxnId="{A4A7A800-B86D-4F05-A927-8D0C3C9DEE4C}">
      <dgm:prSet/>
      <dgm:spPr/>
      <dgm:t>
        <a:bodyPr/>
        <a:lstStyle/>
        <a:p>
          <a:endParaRPr lang="en-US"/>
        </a:p>
      </dgm:t>
    </dgm:pt>
    <dgm:pt modelId="{C5502550-73A7-4E50-B275-3C19AD64F937}" type="sibTrans" cxnId="{A4A7A800-B86D-4F05-A927-8D0C3C9DEE4C}">
      <dgm:prSet/>
      <dgm:spPr/>
      <dgm:t>
        <a:bodyPr/>
        <a:lstStyle/>
        <a:p>
          <a:endParaRPr lang="en-US"/>
        </a:p>
      </dgm:t>
    </dgm:pt>
    <dgm:pt modelId="{7D965124-5B8B-49F2-A95B-413FD457272B}">
      <dgm:prSet/>
      <dgm:spPr/>
      <dgm:t>
        <a:bodyPr/>
        <a:lstStyle/>
        <a:p>
          <a:r>
            <a:rPr lang="en-US" b="0" i="0"/>
            <a:t>TRANSPORT MANAGER</a:t>
          </a:r>
          <a:endParaRPr lang="en-US"/>
        </a:p>
      </dgm:t>
    </dgm:pt>
    <dgm:pt modelId="{3D4190E6-9D4B-4DB6-B9ED-CAAFA8EF6C6A}" type="parTrans" cxnId="{A26C90A4-6E7D-4CA0-A871-841A930A0BD8}">
      <dgm:prSet/>
      <dgm:spPr/>
      <dgm:t>
        <a:bodyPr/>
        <a:lstStyle/>
        <a:p>
          <a:endParaRPr lang="en-US"/>
        </a:p>
      </dgm:t>
    </dgm:pt>
    <dgm:pt modelId="{776276CC-CF5E-4ED0-A16A-2D642F04DDCF}" type="sibTrans" cxnId="{A26C90A4-6E7D-4CA0-A871-841A930A0BD8}">
      <dgm:prSet/>
      <dgm:spPr/>
      <dgm:t>
        <a:bodyPr/>
        <a:lstStyle/>
        <a:p>
          <a:endParaRPr lang="en-US"/>
        </a:p>
      </dgm:t>
    </dgm:pt>
    <dgm:pt modelId="{33B5D475-28B7-43E3-AFE1-4AFE1374B866}">
      <dgm:prSet/>
      <dgm:spPr/>
      <dgm:t>
        <a:bodyPr/>
        <a:lstStyle/>
        <a:p>
          <a:r>
            <a:rPr lang="en-US" b="0" i="0"/>
            <a:t>DRIVER</a:t>
          </a:r>
          <a:endParaRPr lang="en-US"/>
        </a:p>
      </dgm:t>
    </dgm:pt>
    <dgm:pt modelId="{F4935054-D052-418C-A493-4AF966D739AC}" type="parTrans" cxnId="{55FC1FD7-E419-45F5-8552-951FE9D9A3D5}">
      <dgm:prSet/>
      <dgm:spPr/>
      <dgm:t>
        <a:bodyPr/>
        <a:lstStyle/>
        <a:p>
          <a:endParaRPr lang="en-US"/>
        </a:p>
      </dgm:t>
    </dgm:pt>
    <dgm:pt modelId="{157721DE-8C68-4D78-BC44-083B327FE07F}" type="sibTrans" cxnId="{55FC1FD7-E419-45F5-8552-951FE9D9A3D5}">
      <dgm:prSet/>
      <dgm:spPr/>
      <dgm:t>
        <a:bodyPr/>
        <a:lstStyle/>
        <a:p>
          <a:endParaRPr lang="en-US"/>
        </a:p>
      </dgm:t>
    </dgm:pt>
    <dgm:pt modelId="{DC3A117F-A4F7-4AEF-A79A-8C006D820C42}">
      <dgm:prSet/>
      <dgm:spPr/>
      <dgm:t>
        <a:bodyPr/>
        <a:lstStyle/>
        <a:p>
          <a:r>
            <a:rPr lang="en-US" b="0" i="0"/>
            <a:t>SYSTEM ADMIN</a:t>
          </a:r>
          <a:endParaRPr lang="en-US"/>
        </a:p>
      </dgm:t>
    </dgm:pt>
    <dgm:pt modelId="{8818D91D-D079-4FAE-8AB9-7EAD3BF5A1D4}" type="parTrans" cxnId="{AA2B40E9-67B7-4859-98ED-96CEF4AEF6B4}">
      <dgm:prSet/>
      <dgm:spPr/>
      <dgm:t>
        <a:bodyPr/>
        <a:lstStyle/>
        <a:p>
          <a:endParaRPr lang="en-US"/>
        </a:p>
      </dgm:t>
    </dgm:pt>
    <dgm:pt modelId="{C2C8F1D1-6603-4AAF-A099-8B4EE1C62FF6}" type="sibTrans" cxnId="{AA2B40E9-67B7-4859-98ED-96CEF4AEF6B4}">
      <dgm:prSet/>
      <dgm:spPr/>
      <dgm:t>
        <a:bodyPr/>
        <a:lstStyle/>
        <a:p>
          <a:endParaRPr lang="en-US"/>
        </a:p>
      </dgm:t>
    </dgm:pt>
    <dgm:pt modelId="{2587BF5D-DC5A-F840-9024-3B8D4B570254}" type="pres">
      <dgm:prSet presAssocID="{8F8BBF1F-6C78-48DF-B160-525487080B1C}" presName="vert0" presStyleCnt="0">
        <dgm:presLayoutVars>
          <dgm:dir/>
          <dgm:animOne val="branch"/>
          <dgm:animLvl val="lvl"/>
        </dgm:presLayoutVars>
      </dgm:prSet>
      <dgm:spPr/>
    </dgm:pt>
    <dgm:pt modelId="{09AA4EFB-A2BA-454E-BAFB-8ACD5EAC1B71}" type="pres">
      <dgm:prSet presAssocID="{61D7FF9E-F9E7-4EB9-93A5-BC94FAF9414E}" presName="thickLine" presStyleLbl="alignNode1" presStyleIdx="0" presStyleCnt="9"/>
      <dgm:spPr/>
    </dgm:pt>
    <dgm:pt modelId="{221EA692-9008-A944-AB52-937FCB5FD293}" type="pres">
      <dgm:prSet presAssocID="{61D7FF9E-F9E7-4EB9-93A5-BC94FAF9414E}" presName="horz1" presStyleCnt="0"/>
      <dgm:spPr/>
    </dgm:pt>
    <dgm:pt modelId="{38021881-004C-BE4E-B81D-9F229FD52900}" type="pres">
      <dgm:prSet presAssocID="{61D7FF9E-F9E7-4EB9-93A5-BC94FAF9414E}" presName="tx1" presStyleLbl="revTx" presStyleIdx="0" presStyleCnt="9"/>
      <dgm:spPr/>
    </dgm:pt>
    <dgm:pt modelId="{121400B1-53EB-6C4F-B732-D4E31ADB4629}" type="pres">
      <dgm:prSet presAssocID="{61D7FF9E-F9E7-4EB9-93A5-BC94FAF9414E}" presName="vert1" presStyleCnt="0"/>
      <dgm:spPr/>
    </dgm:pt>
    <dgm:pt modelId="{170D756B-30B8-CB48-8167-69E206E1E3AA}" type="pres">
      <dgm:prSet presAssocID="{551F954A-80CE-49A6-91AD-CC77C193734B}" presName="thickLine" presStyleLbl="alignNode1" presStyleIdx="1" presStyleCnt="9"/>
      <dgm:spPr/>
    </dgm:pt>
    <dgm:pt modelId="{50BDF411-6EFC-B34B-8D33-846DD20AF7DB}" type="pres">
      <dgm:prSet presAssocID="{551F954A-80CE-49A6-91AD-CC77C193734B}" presName="horz1" presStyleCnt="0"/>
      <dgm:spPr/>
    </dgm:pt>
    <dgm:pt modelId="{01B40611-81F5-5E4B-AD6E-8F7F98BF4950}" type="pres">
      <dgm:prSet presAssocID="{551F954A-80CE-49A6-91AD-CC77C193734B}" presName="tx1" presStyleLbl="revTx" presStyleIdx="1" presStyleCnt="9"/>
      <dgm:spPr/>
    </dgm:pt>
    <dgm:pt modelId="{26E868C8-F9BD-2648-B1A9-A783A1BA690C}" type="pres">
      <dgm:prSet presAssocID="{551F954A-80CE-49A6-91AD-CC77C193734B}" presName="vert1" presStyleCnt="0"/>
      <dgm:spPr/>
    </dgm:pt>
    <dgm:pt modelId="{760E8EFA-06F9-8B46-82FB-721C53801426}" type="pres">
      <dgm:prSet presAssocID="{D00A95FC-5737-4429-A9A4-A4873DB09E86}" presName="thickLine" presStyleLbl="alignNode1" presStyleIdx="2" presStyleCnt="9"/>
      <dgm:spPr/>
    </dgm:pt>
    <dgm:pt modelId="{48014179-BFB6-6E48-9889-EF43DF2928B5}" type="pres">
      <dgm:prSet presAssocID="{D00A95FC-5737-4429-A9A4-A4873DB09E86}" presName="horz1" presStyleCnt="0"/>
      <dgm:spPr/>
    </dgm:pt>
    <dgm:pt modelId="{D3803515-A79C-DF40-8D08-58901BBB608A}" type="pres">
      <dgm:prSet presAssocID="{D00A95FC-5737-4429-A9A4-A4873DB09E86}" presName="tx1" presStyleLbl="revTx" presStyleIdx="2" presStyleCnt="9"/>
      <dgm:spPr/>
    </dgm:pt>
    <dgm:pt modelId="{40768336-8C1C-6D45-AD3E-77AFCE9F3ADC}" type="pres">
      <dgm:prSet presAssocID="{D00A95FC-5737-4429-A9A4-A4873DB09E86}" presName="vert1" presStyleCnt="0"/>
      <dgm:spPr/>
    </dgm:pt>
    <dgm:pt modelId="{4606040E-B02D-0640-91A8-684A73FA80C2}" type="pres">
      <dgm:prSet presAssocID="{EABDDD74-CA6A-4D3E-94FC-269F57F641E8}" presName="thickLine" presStyleLbl="alignNode1" presStyleIdx="3" presStyleCnt="9"/>
      <dgm:spPr/>
    </dgm:pt>
    <dgm:pt modelId="{B82D382A-2043-5545-9538-A41C305E7210}" type="pres">
      <dgm:prSet presAssocID="{EABDDD74-CA6A-4D3E-94FC-269F57F641E8}" presName="horz1" presStyleCnt="0"/>
      <dgm:spPr/>
    </dgm:pt>
    <dgm:pt modelId="{10EE4886-583A-2E4B-A33C-A07A56254828}" type="pres">
      <dgm:prSet presAssocID="{EABDDD74-CA6A-4D3E-94FC-269F57F641E8}" presName="tx1" presStyleLbl="revTx" presStyleIdx="3" presStyleCnt="9"/>
      <dgm:spPr/>
    </dgm:pt>
    <dgm:pt modelId="{DFDBDA8C-7CB9-484E-ACAC-48565CF27751}" type="pres">
      <dgm:prSet presAssocID="{EABDDD74-CA6A-4D3E-94FC-269F57F641E8}" presName="vert1" presStyleCnt="0"/>
      <dgm:spPr/>
    </dgm:pt>
    <dgm:pt modelId="{851186EE-637C-E14F-AA51-529A2894E42D}" type="pres">
      <dgm:prSet presAssocID="{A426F593-FF8E-4B9C-A017-4F965DAB34E7}" presName="thickLine" presStyleLbl="alignNode1" presStyleIdx="4" presStyleCnt="9"/>
      <dgm:spPr/>
    </dgm:pt>
    <dgm:pt modelId="{22406FE9-98AF-124D-9F82-3E64D00A71CF}" type="pres">
      <dgm:prSet presAssocID="{A426F593-FF8E-4B9C-A017-4F965DAB34E7}" presName="horz1" presStyleCnt="0"/>
      <dgm:spPr/>
    </dgm:pt>
    <dgm:pt modelId="{ABA6E5BD-817B-D34F-8BCB-2EE401FEA8AC}" type="pres">
      <dgm:prSet presAssocID="{A426F593-FF8E-4B9C-A017-4F965DAB34E7}" presName="tx1" presStyleLbl="revTx" presStyleIdx="4" presStyleCnt="9"/>
      <dgm:spPr/>
    </dgm:pt>
    <dgm:pt modelId="{E7489711-CC30-A747-A1D2-3BBD2958102B}" type="pres">
      <dgm:prSet presAssocID="{A426F593-FF8E-4B9C-A017-4F965DAB34E7}" presName="vert1" presStyleCnt="0"/>
      <dgm:spPr/>
    </dgm:pt>
    <dgm:pt modelId="{25544990-2BEA-BE46-8E7F-2FF7D2D37205}" type="pres">
      <dgm:prSet presAssocID="{1089C50D-05A3-41DB-881C-D620D5A7DD23}" presName="thickLine" presStyleLbl="alignNode1" presStyleIdx="5" presStyleCnt="9"/>
      <dgm:spPr/>
    </dgm:pt>
    <dgm:pt modelId="{C6CB1079-6BF6-0640-8A6D-AD5C0519231D}" type="pres">
      <dgm:prSet presAssocID="{1089C50D-05A3-41DB-881C-D620D5A7DD23}" presName="horz1" presStyleCnt="0"/>
      <dgm:spPr/>
    </dgm:pt>
    <dgm:pt modelId="{66463A0F-AE21-0448-9FD4-329E63381430}" type="pres">
      <dgm:prSet presAssocID="{1089C50D-05A3-41DB-881C-D620D5A7DD23}" presName="tx1" presStyleLbl="revTx" presStyleIdx="5" presStyleCnt="9"/>
      <dgm:spPr/>
    </dgm:pt>
    <dgm:pt modelId="{31F267B3-27C8-6B4F-96E5-2FA8DC88172B}" type="pres">
      <dgm:prSet presAssocID="{1089C50D-05A3-41DB-881C-D620D5A7DD23}" presName="vert1" presStyleCnt="0"/>
      <dgm:spPr/>
    </dgm:pt>
    <dgm:pt modelId="{4704CE0E-21F9-7246-837C-63F3E2B2BBA0}" type="pres">
      <dgm:prSet presAssocID="{7D965124-5B8B-49F2-A95B-413FD457272B}" presName="thickLine" presStyleLbl="alignNode1" presStyleIdx="6" presStyleCnt="9"/>
      <dgm:spPr/>
    </dgm:pt>
    <dgm:pt modelId="{E1AF09F2-0EEC-1F42-A10A-DEA023BA5835}" type="pres">
      <dgm:prSet presAssocID="{7D965124-5B8B-49F2-A95B-413FD457272B}" presName="horz1" presStyleCnt="0"/>
      <dgm:spPr/>
    </dgm:pt>
    <dgm:pt modelId="{BF0F6A33-58C8-6749-8312-F2D5026DDD62}" type="pres">
      <dgm:prSet presAssocID="{7D965124-5B8B-49F2-A95B-413FD457272B}" presName="tx1" presStyleLbl="revTx" presStyleIdx="6" presStyleCnt="9"/>
      <dgm:spPr/>
    </dgm:pt>
    <dgm:pt modelId="{4A402085-CEA5-8545-8DC6-AD8BC37323DB}" type="pres">
      <dgm:prSet presAssocID="{7D965124-5B8B-49F2-A95B-413FD457272B}" presName="vert1" presStyleCnt="0"/>
      <dgm:spPr/>
    </dgm:pt>
    <dgm:pt modelId="{D2EBF530-6988-5343-922B-B959C7EDC7C4}" type="pres">
      <dgm:prSet presAssocID="{33B5D475-28B7-43E3-AFE1-4AFE1374B866}" presName="thickLine" presStyleLbl="alignNode1" presStyleIdx="7" presStyleCnt="9"/>
      <dgm:spPr/>
    </dgm:pt>
    <dgm:pt modelId="{EEF4943C-D3B8-6E46-8C79-D8BB93C0B21B}" type="pres">
      <dgm:prSet presAssocID="{33B5D475-28B7-43E3-AFE1-4AFE1374B866}" presName="horz1" presStyleCnt="0"/>
      <dgm:spPr/>
    </dgm:pt>
    <dgm:pt modelId="{A42F30FF-706F-104D-A648-EB2048AEF96C}" type="pres">
      <dgm:prSet presAssocID="{33B5D475-28B7-43E3-AFE1-4AFE1374B866}" presName="tx1" presStyleLbl="revTx" presStyleIdx="7" presStyleCnt="9"/>
      <dgm:spPr/>
    </dgm:pt>
    <dgm:pt modelId="{8E53A485-7827-8E4F-8A5E-4218EED95309}" type="pres">
      <dgm:prSet presAssocID="{33B5D475-28B7-43E3-AFE1-4AFE1374B866}" presName="vert1" presStyleCnt="0"/>
      <dgm:spPr/>
    </dgm:pt>
    <dgm:pt modelId="{4D0D89CE-849D-6A45-B12C-29F35B6B2002}" type="pres">
      <dgm:prSet presAssocID="{DC3A117F-A4F7-4AEF-A79A-8C006D820C42}" presName="thickLine" presStyleLbl="alignNode1" presStyleIdx="8" presStyleCnt="9"/>
      <dgm:spPr/>
    </dgm:pt>
    <dgm:pt modelId="{9C18AAC1-B9C9-BF4C-B6B0-16A1A7C44942}" type="pres">
      <dgm:prSet presAssocID="{DC3A117F-A4F7-4AEF-A79A-8C006D820C42}" presName="horz1" presStyleCnt="0"/>
      <dgm:spPr/>
    </dgm:pt>
    <dgm:pt modelId="{FECE3B69-29E4-5B47-BC33-23778BDB8AC5}" type="pres">
      <dgm:prSet presAssocID="{DC3A117F-A4F7-4AEF-A79A-8C006D820C42}" presName="tx1" presStyleLbl="revTx" presStyleIdx="8" presStyleCnt="9"/>
      <dgm:spPr/>
    </dgm:pt>
    <dgm:pt modelId="{35D5F46E-AB66-294C-90A5-EDC3981E3877}" type="pres">
      <dgm:prSet presAssocID="{DC3A117F-A4F7-4AEF-A79A-8C006D820C42}" presName="vert1" presStyleCnt="0"/>
      <dgm:spPr/>
    </dgm:pt>
  </dgm:ptLst>
  <dgm:cxnLst>
    <dgm:cxn modelId="{A4A7A800-B86D-4F05-A927-8D0C3C9DEE4C}" srcId="{8F8BBF1F-6C78-48DF-B160-525487080B1C}" destId="{1089C50D-05A3-41DB-881C-D620D5A7DD23}" srcOrd="5" destOrd="0" parTransId="{71E68227-8EC4-41FE-AB8C-AADB48F89CD3}" sibTransId="{C5502550-73A7-4E50-B275-3C19AD64F937}"/>
    <dgm:cxn modelId="{2067ED16-EA10-4B11-BFBA-DF85F794E5AB}" srcId="{8F8BBF1F-6C78-48DF-B160-525487080B1C}" destId="{61D7FF9E-F9E7-4EB9-93A5-BC94FAF9414E}" srcOrd="0" destOrd="0" parTransId="{7E000372-1806-4EBB-A8B2-9F8780FBB72C}" sibTransId="{E882BA71-F71C-4532-96DB-982D1A7E4E29}"/>
    <dgm:cxn modelId="{DCD72420-09BD-CD47-86C3-10762BC2EC15}" type="presOf" srcId="{DC3A117F-A4F7-4AEF-A79A-8C006D820C42}" destId="{FECE3B69-29E4-5B47-BC33-23778BDB8AC5}" srcOrd="0" destOrd="0" presId="urn:microsoft.com/office/officeart/2008/layout/LinedList"/>
    <dgm:cxn modelId="{8E36EA32-C6A6-4B16-A889-640F8C747CE3}" srcId="{8F8BBF1F-6C78-48DF-B160-525487080B1C}" destId="{D00A95FC-5737-4429-A9A4-A4873DB09E86}" srcOrd="2" destOrd="0" parTransId="{C5F8D481-C2E5-4305-B9E0-C62BDBA10213}" sibTransId="{5E39594A-AF50-4548-8743-6566E78E9510}"/>
    <dgm:cxn modelId="{4E978A57-3EC4-5643-AD62-272362473F96}" type="presOf" srcId="{EABDDD74-CA6A-4D3E-94FC-269F57F641E8}" destId="{10EE4886-583A-2E4B-A33C-A07A56254828}" srcOrd="0" destOrd="0" presId="urn:microsoft.com/office/officeart/2008/layout/LinedList"/>
    <dgm:cxn modelId="{9F3AF257-62D7-264D-9FE0-4217B75C2663}" type="presOf" srcId="{1089C50D-05A3-41DB-881C-D620D5A7DD23}" destId="{66463A0F-AE21-0448-9FD4-329E63381430}" srcOrd="0" destOrd="0" presId="urn:microsoft.com/office/officeart/2008/layout/LinedList"/>
    <dgm:cxn modelId="{A4577D77-8C23-FF46-97FF-0999E0C702BC}" type="presOf" srcId="{61D7FF9E-F9E7-4EB9-93A5-BC94FAF9414E}" destId="{38021881-004C-BE4E-B81D-9F229FD52900}" srcOrd="0" destOrd="0" presId="urn:microsoft.com/office/officeart/2008/layout/LinedList"/>
    <dgm:cxn modelId="{9ACE6F7F-BE1F-994E-9F90-A8DE2E637F6E}" type="presOf" srcId="{A426F593-FF8E-4B9C-A017-4F965DAB34E7}" destId="{ABA6E5BD-817B-D34F-8BCB-2EE401FEA8AC}" srcOrd="0" destOrd="0" presId="urn:microsoft.com/office/officeart/2008/layout/LinedList"/>
    <dgm:cxn modelId="{B1BB348F-60A3-47F3-9562-CE90B80C9513}" srcId="{8F8BBF1F-6C78-48DF-B160-525487080B1C}" destId="{EABDDD74-CA6A-4D3E-94FC-269F57F641E8}" srcOrd="3" destOrd="0" parTransId="{82C06C7E-6DC4-4340-977B-E013565F8AEC}" sibTransId="{EB93E0C9-49E0-46CD-BBC6-A9A85085C46A}"/>
    <dgm:cxn modelId="{270B9492-1659-144D-A5F3-C1EF15BF225F}" type="presOf" srcId="{551F954A-80CE-49A6-91AD-CC77C193734B}" destId="{01B40611-81F5-5E4B-AD6E-8F7F98BF4950}" srcOrd="0" destOrd="0" presId="urn:microsoft.com/office/officeart/2008/layout/LinedList"/>
    <dgm:cxn modelId="{2DBDBA98-CC7D-2947-9139-1AE9B9D37CEB}" type="presOf" srcId="{D00A95FC-5737-4429-A9A4-A4873DB09E86}" destId="{D3803515-A79C-DF40-8D08-58901BBB608A}" srcOrd="0" destOrd="0" presId="urn:microsoft.com/office/officeart/2008/layout/LinedList"/>
    <dgm:cxn modelId="{A26C90A4-6E7D-4CA0-A871-841A930A0BD8}" srcId="{8F8BBF1F-6C78-48DF-B160-525487080B1C}" destId="{7D965124-5B8B-49F2-A95B-413FD457272B}" srcOrd="6" destOrd="0" parTransId="{3D4190E6-9D4B-4DB6-B9ED-CAAFA8EF6C6A}" sibTransId="{776276CC-CF5E-4ED0-A16A-2D642F04DDCF}"/>
    <dgm:cxn modelId="{B5E46FAC-1832-914B-A838-38E62DA76435}" type="presOf" srcId="{7D965124-5B8B-49F2-A95B-413FD457272B}" destId="{BF0F6A33-58C8-6749-8312-F2D5026DDD62}" srcOrd="0" destOrd="0" presId="urn:microsoft.com/office/officeart/2008/layout/LinedList"/>
    <dgm:cxn modelId="{32D1EACF-FB7A-411A-9240-06A4078E1A66}" srcId="{8F8BBF1F-6C78-48DF-B160-525487080B1C}" destId="{A426F593-FF8E-4B9C-A017-4F965DAB34E7}" srcOrd="4" destOrd="0" parTransId="{FA43CDB4-B787-4A45-9771-64639389B121}" sibTransId="{CABF4429-A412-4E07-8949-1CF662C0C37B}"/>
    <dgm:cxn modelId="{6EE322D2-A79E-6F41-964F-9A698919D2F0}" type="presOf" srcId="{8F8BBF1F-6C78-48DF-B160-525487080B1C}" destId="{2587BF5D-DC5A-F840-9024-3B8D4B570254}" srcOrd="0" destOrd="0" presId="urn:microsoft.com/office/officeart/2008/layout/LinedList"/>
    <dgm:cxn modelId="{55FC1FD7-E419-45F5-8552-951FE9D9A3D5}" srcId="{8F8BBF1F-6C78-48DF-B160-525487080B1C}" destId="{33B5D475-28B7-43E3-AFE1-4AFE1374B866}" srcOrd="7" destOrd="0" parTransId="{F4935054-D052-418C-A493-4AF966D739AC}" sibTransId="{157721DE-8C68-4D78-BC44-083B327FE07F}"/>
    <dgm:cxn modelId="{AA2B40E9-67B7-4859-98ED-96CEF4AEF6B4}" srcId="{8F8BBF1F-6C78-48DF-B160-525487080B1C}" destId="{DC3A117F-A4F7-4AEF-A79A-8C006D820C42}" srcOrd="8" destOrd="0" parTransId="{8818D91D-D079-4FAE-8AB9-7EAD3BF5A1D4}" sibTransId="{C2C8F1D1-6603-4AAF-A099-8B4EE1C62FF6}"/>
    <dgm:cxn modelId="{D08BC1F0-FF88-D14D-B655-E3605FFB2FA0}" type="presOf" srcId="{33B5D475-28B7-43E3-AFE1-4AFE1374B866}" destId="{A42F30FF-706F-104D-A648-EB2048AEF96C}" srcOrd="0" destOrd="0" presId="urn:microsoft.com/office/officeart/2008/layout/LinedList"/>
    <dgm:cxn modelId="{D01A90FA-58A4-435F-BA23-6BB6A75B7D37}" srcId="{8F8BBF1F-6C78-48DF-B160-525487080B1C}" destId="{551F954A-80CE-49A6-91AD-CC77C193734B}" srcOrd="1" destOrd="0" parTransId="{BC057693-8DD0-4CD0-A841-997C580E6CFB}" sibTransId="{17A17F68-828A-42D0-9528-F140675357D5}"/>
    <dgm:cxn modelId="{D8DD46B1-49CA-A449-B99F-4DAEA5A1E47C}" type="presParOf" srcId="{2587BF5D-DC5A-F840-9024-3B8D4B570254}" destId="{09AA4EFB-A2BA-454E-BAFB-8ACD5EAC1B71}" srcOrd="0" destOrd="0" presId="urn:microsoft.com/office/officeart/2008/layout/LinedList"/>
    <dgm:cxn modelId="{75AAED7B-AB4D-F540-83C3-6A2C18DF5737}" type="presParOf" srcId="{2587BF5D-DC5A-F840-9024-3B8D4B570254}" destId="{221EA692-9008-A944-AB52-937FCB5FD293}" srcOrd="1" destOrd="0" presId="urn:microsoft.com/office/officeart/2008/layout/LinedList"/>
    <dgm:cxn modelId="{0C425787-C1C7-0C4C-8804-DA3EFDE5053D}" type="presParOf" srcId="{221EA692-9008-A944-AB52-937FCB5FD293}" destId="{38021881-004C-BE4E-B81D-9F229FD52900}" srcOrd="0" destOrd="0" presId="urn:microsoft.com/office/officeart/2008/layout/LinedList"/>
    <dgm:cxn modelId="{6920CCF1-2DE7-EC45-B03C-DF68D47186D0}" type="presParOf" srcId="{221EA692-9008-A944-AB52-937FCB5FD293}" destId="{121400B1-53EB-6C4F-B732-D4E31ADB4629}" srcOrd="1" destOrd="0" presId="urn:microsoft.com/office/officeart/2008/layout/LinedList"/>
    <dgm:cxn modelId="{67F4E6AA-44A4-D940-A316-92106986A38A}" type="presParOf" srcId="{2587BF5D-DC5A-F840-9024-3B8D4B570254}" destId="{170D756B-30B8-CB48-8167-69E206E1E3AA}" srcOrd="2" destOrd="0" presId="urn:microsoft.com/office/officeart/2008/layout/LinedList"/>
    <dgm:cxn modelId="{EBD3FB95-B656-6E4A-B95B-7E9998463952}" type="presParOf" srcId="{2587BF5D-DC5A-F840-9024-3B8D4B570254}" destId="{50BDF411-6EFC-B34B-8D33-846DD20AF7DB}" srcOrd="3" destOrd="0" presId="urn:microsoft.com/office/officeart/2008/layout/LinedList"/>
    <dgm:cxn modelId="{C6A130EE-B4D8-874C-B95E-68F6455FFD69}" type="presParOf" srcId="{50BDF411-6EFC-B34B-8D33-846DD20AF7DB}" destId="{01B40611-81F5-5E4B-AD6E-8F7F98BF4950}" srcOrd="0" destOrd="0" presId="urn:microsoft.com/office/officeart/2008/layout/LinedList"/>
    <dgm:cxn modelId="{F654147A-065C-ED42-AF38-D6F90BF2A738}" type="presParOf" srcId="{50BDF411-6EFC-B34B-8D33-846DD20AF7DB}" destId="{26E868C8-F9BD-2648-B1A9-A783A1BA690C}" srcOrd="1" destOrd="0" presId="urn:microsoft.com/office/officeart/2008/layout/LinedList"/>
    <dgm:cxn modelId="{A0D97D8C-BCA8-FE4F-A94C-66FDED60C7B3}" type="presParOf" srcId="{2587BF5D-DC5A-F840-9024-3B8D4B570254}" destId="{760E8EFA-06F9-8B46-82FB-721C53801426}" srcOrd="4" destOrd="0" presId="urn:microsoft.com/office/officeart/2008/layout/LinedList"/>
    <dgm:cxn modelId="{7B388679-2247-1040-BFAB-FC1B00B4AB27}" type="presParOf" srcId="{2587BF5D-DC5A-F840-9024-3B8D4B570254}" destId="{48014179-BFB6-6E48-9889-EF43DF2928B5}" srcOrd="5" destOrd="0" presId="urn:microsoft.com/office/officeart/2008/layout/LinedList"/>
    <dgm:cxn modelId="{896179F2-D622-3B4E-8023-FE5FF84A2300}" type="presParOf" srcId="{48014179-BFB6-6E48-9889-EF43DF2928B5}" destId="{D3803515-A79C-DF40-8D08-58901BBB608A}" srcOrd="0" destOrd="0" presId="urn:microsoft.com/office/officeart/2008/layout/LinedList"/>
    <dgm:cxn modelId="{10C8B9B4-9F13-2542-A353-ADA4C9E9B372}" type="presParOf" srcId="{48014179-BFB6-6E48-9889-EF43DF2928B5}" destId="{40768336-8C1C-6D45-AD3E-77AFCE9F3ADC}" srcOrd="1" destOrd="0" presId="urn:microsoft.com/office/officeart/2008/layout/LinedList"/>
    <dgm:cxn modelId="{26F28255-9D2A-B04F-B0D0-4A9AE86E9BF8}" type="presParOf" srcId="{2587BF5D-DC5A-F840-9024-3B8D4B570254}" destId="{4606040E-B02D-0640-91A8-684A73FA80C2}" srcOrd="6" destOrd="0" presId="urn:microsoft.com/office/officeart/2008/layout/LinedList"/>
    <dgm:cxn modelId="{CBFA4AB9-0035-E043-B169-7AC8D6E36D39}" type="presParOf" srcId="{2587BF5D-DC5A-F840-9024-3B8D4B570254}" destId="{B82D382A-2043-5545-9538-A41C305E7210}" srcOrd="7" destOrd="0" presId="urn:microsoft.com/office/officeart/2008/layout/LinedList"/>
    <dgm:cxn modelId="{95F0BEEA-F506-4449-A848-31273103BDC3}" type="presParOf" srcId="{B82D382A-2043-5545-9538-A41C305E7210}" destId="{10EE4886-583A-2E4B-A33C-A07A56254828}" srcOrd="0" destOrd="0" presId="urn:microsoft.com/office/officeart/2008/layout/LinedList"/>
    <dgm:cxn modelId="{327E53DA-2D54-FE45-B0EC-10D3D0C65916}" type="presParOf" srcId="{B82D382A-2043-5545-9538-A41C305E7210}" destId="{DFDBDA8C-7CB9-484E-ACAC-48565CF27751}" srcOrd="1" destOrd="0" presId="urn:microsoft.com/office/officeart/2008/layout/LinedList"/>
    <dgm:cxn modelId="{54AD230F-A5E4-3241-B846-037D9C7C7CD1}" type="presParOf" srcId="{2587BF5D-DC5A-F840-9024-3B8D4B570254}" destId="{851186EE-637C-E14F-AA51-529A2894E42D}" srcOrd="8" destOrd="0" presId="urn:microsoft.com/office/officeart/2008/layout/LinedList"/>
    <dgm:cxn modelId="{7E8094DE-0331-2145-B0AB-51DF31D19FA2}" type="presParOf" srcId="{2587BF5D-DC5A-F840-9024-3B8D4B570254}" destId="{22406FE9-98AF-124D-9F82-3E64D00A71CF}" srcOrd="9" destOrd="0" presId="urn:microsoft.com/office/officeart/2008/layout/LinedList"/>
    <dgm:cxn modelId="{6495B8C3-DC8B-D24A-A5C1-D56DFFCC570D}" type="presParOf" srcId="{22406FE9-98AF-124D-9F82-3E64D00A71CF}" destId="{ABA6E5BD-817B-D34F-8BCB-2EE401FEA8AC}" srcOrd="0" destOrd="0" presId="urn:microsoft.com/office/officeart/2008/layout/LinedList"/>
    <dgm:cxn modelId="{DA168C96-D9DC-764F-A43E-E2686228CBF8}" type="presParOf" srcId="{22406FE9-98AF-124D-9F82-3E64D00A71CF}" destId="{E7489711-CC30-A747-A1D2-3BBD2958102B}" srcOrd="1" destOrd="0" presId="urn:microsoft.com/office/officeart/2008/layout/LinedList"/>
    <dgm:cxn modelId="{8DA11896-2A79-1941-8983-C685BAA4E6DD}" type="presParOf" srcId="{2587BF5D-DC5A-F840-9024-3B8D4B570254}" destId="{25544990-2BEA-BE46-8E7F-2FF7D2D37205}" srcOrd="10" destOrd="0" presId="urn:microsoft.com/office/officeart/2008/layout/LinedList"/>
    <dgm:cxn modelId="{5480A067-D2FC-7543-856D-5674D1FA8796}" type="presParOf" srcId="{2587BF5D-DC5A-F840-9024-3B8D4B570254}" destId="{C6CB1079-6BF6-0640-8A6D-AD5C0519231D}" srcOrd="11" destOrd="0" presId="urn:microsoft.com/office/officeart/2008/layout/LinedList"/>
    <dgm:cxn modelId="{C4A0DADF-990D-3E45-93F4-792590410910}" type="presParOf" srcId="{C6CB1079-6BF6-0640-8A6D-AD5C0519231D}" destId="{66463A0F-AE21-0448-9FD4-329E63381430}" srcOrd="0" destOrd="0" presId="urn:microsoft.com/office/officeart/2008/layout/LinedList"/>
    <dgm:cxn modelId="{7ACF6C8E-72AD-AD47-8C65-7C14B10751C5}" type="presParOf" srcId="{C6CB1079-6BF6-0640-8A6D-AD5C0519231D}" destId="{31F267B3-27C8-6B4F-96E5-2FA8DC88172B}" srcOrd="1" destOrd="0" presId="urn:microsoft.com/office/officeart/2008/layout/LinedList"/>
    <dgm:cxn modelId="{B387D364-ED0C-5B44-9A6C-1A326F58692A}" type="presParOf" srcId="{2587BF5D-DC5A-F840-9024-3B8D4B570254}" destId="{4704CE0E-21F9-7246-837C-63F3E2B2BBA0}" srcOrd="12" destOrd="0" presId="urn:microsoft.com/office/officeart/2008/layout/LinedList"/>
    <dgm:cxn modelId="{FF9C954B-7601-BF42-AECF-7B8A98F6EAB5}" type="presParOf" srcId="{2587BF5D-DC5A-F840-9024-3B8D4B570254}" destId="{E1AF09F2-0EEC-1F42-A10A-DEA023BA5835}" srcOrd="13" destOrd="0" presId="urn:microsoft.com/office/officeart/2008/layout/LinedList"/>
    <dgm:cxn modelId="{8BF09992-E7A1-DF48-9F98-77B08ABA373F}" type="presParOf" srcId="{E1AF09F2-0EEC-1F42-A10A-DEA023BA5835}" destId="{BF0F6A33-58C8-6749-8312-F2D5026DDD62}" srcOrd="0" destOrd="0" presId="urn:microsoft.com/office/officeart/2008/layout/LinedList"/>
    <dgm:cxn modelId="{2C2F7E9F-C7D7-E449-95F9-B85287A3CA44}" type="presParOf" srcId="{E1AF09F2-0EEC-1F42-A10A-DEA023BA5835}" destId="{4A402085-CEA5-8545-8DC6-AD8BC37323DB}" srcOrd="1" destOrd="0" presId="urn:microsoft.com/office/officeart/2008/layout/LinedList"/>
    <dgm:cxn modelId="{751B35B5-4F7C-3246-9F20-782F5EDC3405}" type="presParOf" srcId="{2587BF5D-DC5A-F840-9024-3B8D4B570254}" destId="{D2EBF530-6988-5343-922B-B959C7EDC7C4}" srcOrd="14" destOrd="0" presId="urn:microsoft.com/office/officeart/2008/layout/LinedList"/>
    <dgm:cxn modelId="{4E0C0FB7-437C-6D4B-A572-80951BB1E0E0}" type="presParOf" srcId="{2587BF5D-DC5A-F840-9024-3B8D4B570254}" destId="{EEF4943C-D3B8-6E46-8C79-D8BB93C0B21B}" srcOrd="15" destOrd="0" presId="urn:microsoft.com/office/officeart/2008/layout/LinedList"/>
    <dgm:cxn modelId="{EB8389FA-3331-8F43-ACAA-4F0C18150574}" type="presParOf" srcId="{EEF4943C-D3B8-6E46-8C79-D8BB93C0B21B}" destId="{A42F30FF-706F-104D-A648-EB2048AEF96C}" srcOrd="0" destOrd="0" presId="urn:microsoft.com/office/officeart/2008/layout/LinedList"/>
    <dgm:cxn modelId="{03252504-85A9-3542-A43B-86363D2B1744}" type="presParOf" srcId="{EEF4943C-D3B8-6E46-8C79-D8BB93C0B21B}" destId="{8E53A485-7827-8E4F-8A5E-4218EED95309}" srcOrd="1" destOrd="0" presId="urn:microsoft.com/office/officeart/2008/layout/LinedList"/>
    <dgm:cxn modelId="{8BB105FC-58BF-5949-9EB8-EB0EE324F7F7}" type="presParOf" srcId="{2587BF5D-DC5A-F840-9024-3B8D4B570254}" destId="{4D0D89CE-849D-6A45-B12C-29F35B6B2002}" srcOrd="16" destOrd="0" presId="urn:microsoft.com/office/officeart/2008/layout/LinedList"/>
    <dgm:cxn modelId="{D2117979-F271-4441-AFDB-34BD7B545787}" type="presParOf" srcId="{2587BF5D-DC5A-F840-9024-3B8D4B570254}" destId="{9C18AAC1-B9C9-BF4C-B6B0-16A1A7C44942}" srcOrd="17" destOrd="0" presId="urn:microsoft.com/office/officeart/2008/layout/LinedList"/>
    <dgm:cxn modelId="{7CFFFD51-B6EB-1748-B325-1626238CEB06}" type="presParOf" srcId="{9C18AAC1-B9C9-BF4C-B6B0-16A1A7C44942}" destId="{FECE3B69-29E4-5B47-BC33-23778BDB8AC5}" srcOrd="0" destOrd="0" presId="urn:microsoft.com/office/officeart/2008/layout/LinedList"/>
    <dgm:cxn modelId="{FA4285CB-18D6-6A46-AAC1-89F5560FB87B}" type="presParOf" srcId="{9C18AAC1-B9C9-BF4C-B6B0-16A1A7C44942}" destId="{35D5F46E-AB66-294C-90A5-EDC3981E38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7C8C0-A59D-324C-BE94-435DFAF3ED9F}">
      <dsp:nvSpPr>
        <dsp:cNvPr id="0" name=""/>
        <dsp:cNvSpPr/>
      </dsp:nvSpPr>
      <dsp:spPr>
        <a:xfrm>
          <a:off x="0" y="473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6BD2D-FBAD-F646-B2E0-DA62A117FBD0}">
      <dsp:nvSpPr>
        <dsp:cNvPr id="0" name=""/>
        <dsp:cNvSpPr/>
      </dsp:nvSpPr>
      <dsp:spPr>
        <a:xfrm>
          <a:off x="0" y="473"/>
          <a:ext cx="8596668" cy="775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ENTERPRISE NAME –</a:t>
          </a:r>
        </a:p>
      </dsp:txBody>
      <dsp:txXfrm>
        <a:off x="0" y="473"/>
        <a:ext cx="8596668" cy="775965"/>
      </dsp:txXfrm>
    </dsp:sp>
    <dsp:sp modelId="{EFD58A2A-CFF0-5740-AF82-810A1C7310A6}">
      <dsp:nvSpPr>
        <dsp:cNvPr id="0" name=""/>
        <dsp:cNvSpPr/>
      </dsp:nvSpPr>
      <dsp:spPr>
        <a:xfrm>
          <a:off x="0" y="776438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848A3-3272-794F-8A32-BA02AE2822CD}">
      <dsp:nvSpPr>
        <dsp:cNvPr id="0" name=""/>
        <dsp:cNvSpPr/>
      </dsp:nvSpPr>
      <dsp:spPr>
        <a:xfrm>
          <a:off x="0" y="776438"/>
          <a:ext cx="8596668" cy="775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HOSPITAL ENTERPRISE</a:t>
          </a:r>
        </a:p>
      </dsp:txBody>
      <dsp:txXfrm>
        <a:off x="0" y="776438"/>
        <a:ext cx="8596668" cy="775965"/>
      </dsp:txXfrm>
    </dsp:sp>
    <dsp:sp modelId="{41ED326C-2E34-154C-8FF8-6B3E58F9EBF0}">
      <dsp:nvSpPr>
        <dsp:cNvPr id="0" name=""/>
        <dsp:cNvSpPr/>
      </dsp:nvSpPr>
      <dsp:spPr>
        <a:xfrm>
          <a:off x="0" y="1552403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73942-B55A-604C-AAEB-422BBCD3D6B4}">
      <dsp:nvSpPr>
        <dsp:cNvPr id="0" name=""/>
        <dsp:cNvSpPr/>
      </dsp:nvSpPr>
      <dsp:spPr>
        <a:xfrm>
          <a:off x="0" y="1552403"/>
          <a:ext cx="8596668" cy="775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OPO ENTERPRISE</a:t>
          </a:r>
        </a:p>
      </dsp:txBody>
      <dsp:txXfrm>
        <a:off x="0" y="1552403"/>
        <a:ext cx="8596668" cy="775965"/>
      </dsp:txXfrm>
    </dsp:sp>
    <dsp:sp modelId="{6F2D0C4C-EB66-5744-9547-380600C2AA24}">
      <dsp:nvSpPr>
        <dsp:cNvPr id="0" name=""/>
        <dsp:cNvSpPr/>
      </dsp:nvSpPr>
      <dsp:spPr>
        <a:xfrm>
          <a:off x="0" y="2328369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15E7E-8D35-054F-9483-4347152D9C68}">
      <dsp:nvSpPr>
        <dsp:cNvPr id="0" name=""/>
        <dsp:cNvSpPr/>
      </dsp:nvSpPr>
      <dsp:spPr>
        <a:xfrm>
          <a:off x="0" y="2328369"/>
          <a:ext cx="8596668" cy="775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NGO ENTERPRISE</a:t>
          </a:r>
        </a:p>
      </dsp:txBody>
      <dsp:txXfrm>
        <a:off x="0" y="2328369"/>
        <a:ext cx="8596668" cy="775965"/>
      </dsp:txXfrm>
    </dsp:sp>
    <dsp:sp modelId="{342A81E5-FEF0-7948-8B04-89A31C51D852}">
      <dsp:nvSpPr>
        <dsp:cNvPr id="0" name=""/>
        <dsp:cNvSpPr/>
      </dsp:nvSpPr>
      <dsp:spPr>
        <a:xfrm>
          <a:off x="0" y="3104334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70C08-830F-414C-8081-9E0B095055D5}">
      <dsp:nvSpPr>
        <dsp:cNvPr id="0" name=""/>
        <dsp:cNvSpPr/>
      </dsp:nvSpPr>
      <dsp:spPr>
        <a:xfrm>
          <a:off x="0" y="3104334"/>
          <a:ext cx="8596668" cy="775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TRANSPORT ENTERPRISE</a:t>
          </a:r>
        </a:p>
      </dsp:txBody>
      <dsp:txXfrm>
        <a:off x="0" y="3104334"/>
        <a:ext cx="8596668" cy="775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A4EFB-A2BA-454E-BAFB-8ACD5EAC1B71}">
      <dsp:nvSpPr>
        <dsp:cNvPr id="0" name=""/>
        <dsp:cNvSpPr/>
      </dsp:nvSpPr>
      <dsp:spPr>
        <a:xfrm>
          <a:off x="0" y="473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21881-004C-BE4E-B81D-9F229FD52900}">
      <dsp:nvSpPr>
        <dsp:cNvPr id="0" name=""/>
        <dsp:cNvSpPr/>
      </dsp:nvSpPr>
      <dsp:spPr>
        <a:xfrm>
          <a:off x="0" y="473"/>
          <a:ext cx="8596668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HOSPITAL ADMIN</a:t>
          </a:r>
          <a:endParaRPr lang="en-US" sz="2000" kern="1200"/>
        </a:p>
      </dsp:txBody>
      <dsp:txXfrm>
        <a:off x="0" y="473"/>
        <a:ext cx="8596668" cy="431091"/>
      </dsp:txXfrm>
    </dsp:sp>
    <dsp:sp modelId="{170D756B-30B8-CB48-8167-69E206E1E3AA}">
      <dsp:nvSpPr>
        <dsp:cNvPr id="0" name=""/>
        <dsp:cNvSpPr/>
      </dsp:nvSpPr>
      <dsp:spPr>
        <a:xfrm>
          <a:off x="0" y="431565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40611-81F5-5E4B-AD6E-8F7F98BF4950}">
      <dsp:nvSpPr>
        <dsp:cNvPr id="0" name=""/>
        <dsp:cNvSpPr/>
      </dsp:nvSpPr>
      <dsp:spPr>
        <a:xfrm>
          <a:off x="0" y="431565"/>
          <a:ext cx="8596668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DOCTOR</a:t>
          </a:r>
          <a:endParaRPr lang="en-US" sz="2000" kern="1200"/>
        </a:p>
      </dsp:txBody>
      <dsp:txXfrm>
        <a:off x="0" y="431565"/>
        <a:ext cx="8596668" cy="431091"/>
      </dsp:txXfrm>
    </dsp:sp>
    <dsp:sp modelId="{760E8EFA-06F9-8B46-82FB-721C53801426}">
      <dsp:nvSpPr>
        <dsp:cNvPr id="0" name=""/>
        <dsp:cNvSpPr/>
      </dsp:nvSpPr>
      <dsp:spPr>
        <a:xfrm>
          <a:off x="0" y="862657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03515-A79C-DF40-8D08-58901BBB608A}">
      <dsp:nvSpPr>
        <dsp:cNvPr id="0" name=""/>
        <dsp:cNvSpPr/>
      </dsp:nvSpPr>
      <dsp:spPr>
        <a:xfrm>
          <a:off x="0" y="862657"/>
          <a:ext cx="8596668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PATHOLOGIST</a:t>
          </a:r>
          <a:endParaRPr lang="en-US" sz="2000" kern="1200"/>
        </a:p>
      </dsp:txBody>
      <dsp:txXfrm>
        <a:off x="0" y="862657"/>
        <a:ext cx="8596668" cy="431091"/>
      </dsp:txXfrm>
    </dsp:sp>
    <dsp:sp modelId="{4606040E-B02D-0640-91A8-684A73FA80C2}">
      <dsp:nvSpPr>
        <dsp:cNvPr id="0" name=""/>
        <dsp:cNvSpPr/>
      </dsp:nvSpPr>
      <dsp:spPr>
        <a:xfrm>
          <a:off x="0" y="1293748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E4886-583A-2E4B-A33C-A07A56254828}">
      <dsp:nvSpPr>
        <dsp:cNvPr id="0" name=""/>
        <dsp:cNvSpPr/>
      </dsp:nvSpPr>
      <dsp:spPr>
        <a:xfrm>
          <a:off x="0" y="1293748"/>
          <a:ext cx="8596668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RECEPITIONIST</a:t>
          </a:r>
          <a:endParaRPr lang="en-US" sz="2000" kern="1200"/>
        </a:p>
      </dsp:txBody>
      <dsp:txXfrm>
        <a:off x="0" y="1293748"/>
        <a:ext cx="8596668" cy="431091"/>
      </dsp:txXfrm>
    </dsp:sp>
    <dsp:sp modelId="{851186EE-637C-E14F-AA51-529A2894E42D}">
      <dsp:nvSpPr>
        <dsp:cNvPr id="0" name=""/>
        <dsp:cNvSpPr/>
      </dsp:nvSpPr>
      <dsp:spPr>
        <a:xfrm>
          <a:off x="0" y="1724840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6E5BD-817B-D34F-8BCB-2EE401FEA8AC}">
      <dsp:nvSpPr>
        <dsp:cNvPr id="0" name=""/>
        <dsp:cNvSpPr/>
      </dsp:nvSpPr>
      <dsp:spPr>
        <a:xfrm>
          <a:off x="0" y="1724840"/>
          <a:ext cx="8596668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OP MANAGER</a:t>
          </a:r>
          <a:endParaRPr lang="en-US" sz="2000" kern="1200"/>
        </a:p>
      </dsp:txBody>
      <dsp:txXfrm>
        <a:off x="0" y="1724840"/>
        <a:ext cx="8596668" cy="431091"/>
      </dsp:txXfrm>
    </dsp:sp>
    <dsp:sp modelId="{25544990-2BEA-BE46-8E7F-2FF7D2D37205}">
      <dsp:nvSpPr>
        <dsp:cNvPr id="0" name=""/>
        <dsp:cNvSpPr/>
      </dsp:nvSpPr>
      <dsp:spPr>
        <a:xfrm>
          <a:off x="0" y="2155932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63A0F-AE21-0448-9FD4-329E63381430}">
      <dsp:nvSpPr>
        <dsp:cNvPr id="0" name=""/>
        <dsp:cNvSpPr/>
      </dsp:nvSpPr>
      <dsp:spPr>
        <a:xfrm>
          <a:off x="0" y="2155932"/>
          <a:ext cx="8596668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NGO MANAGER</a:t>
          </a:r>
          <a:endParaRPr lang="en-US" sz="2000" kern="1200"/>
        </a:p>
      </dsp:txBody>
      <dsp:txXfrm>
        <a:off x="0" y="2155932"/>
        <a:ext cx="8596668" cy="431091"/>
      </dsp:txXfrm>
    </dsp:sp>
    <dsp:sp modelId="{4704CE0E-21F9-7246-837C-63F3E2B2BBA0}">
      <dsp:nvSpPr>
        <dsp:cNvPr id="0" name=""/>
        <dsp:cNvSpPr/>
      </dsp:nvSpPr>
      <dsp:spPr>
        <a:xfrm>
          <a:off x="0" y="2587024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F6A33-58C8-6749-8312-F2D5026DDD62}">
      <dsp:nvSpPr>
        <dsp:cNvPr id="0" name=""/>
        <dsp:cNvSpPr/>
      </dsp:nvSpPr>
      <dsp:spPr>
        <a:xfrm>
          <a:off x="0" y="2587024"/>
          <a:ext cx="8596668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TRANSPORT MANAGER</a:t>
          </a:r>
          <a:endParaRPr lang="en-US" sz="2000" kern="1200"/>
        </a:p>
      </dsp:txBody>
      <dsp:txXfrm>
        <a:off x="0" y="2587024"/>
        <a:ext cx="8596668" cy="431091"/>
      </dsp:txXfrm>
    </dsp:sp>
    <dsp:sp modelId="{D2EBF530-6988-5343-922B-B959C7EDC7C4}">
      <dsp:nvSpPr>
        <dsp:cNvPr id="0" name=""/>
        <dsp:cNvSpPr/>
      </dsp:nvSpPr>
      <dsp:spPr>
        <a:xfrm>
          <a:off x="0" y="3018115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F30FF-706F-104D-A648-EB2048AEF96C}">
      <dsp:nvSpPr>
        <dsp:cNvPr id="0" name=""/>
        <dsp:cNvSpPr/>
      </dsp:nvSpPr>
      <dsp:spPr>
        <a:xfrm>
          <a:off x="0" y="3018115"/>
          <a:ext cx="8596668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DRIVER</a:t>
          </a:r>
          <a:endParaRPr lang="en-US" sz="2000" kern="1200"/>
        </a:p>
      </dsp:txBody>
      <dsp:txXfrm>
        <a:off x="0" y="3018115"/>
        <a:ext cx="8596668" cy="431091"/>
      </dsp:txXfrm>
    </dsp:sp>
    <dsp:sp modelId="{4D0D89CE-849D-6A45-B12C-29F35B6B2002}">
      <dsp:nvSpPr>
        <dsp:cNvPr id="0" name=""/>
        <dsp:cNvSpPr/>
      </dsp:nvSpPr>
      <dsp:spPr>
        <a:xfrm>
          <a:off x="0" y="3449207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E3B69-29E4-5B47-BC33-23778BDB8AC5}">
      <dsp:nvSpPr>
        <dsp:cNvPr id="0" name=""/>
        <dsp:cNvSpPr/>
      </dsp:nvSpPr>
      <dsp:spPr>
        <a:xfrm>
          <a:off x="0" y="3449207"/>
          <a:ext cx="8596668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SYSTEM ADMIN</a:t>
          </a:r>
          <a:endParaRPr lang="en-US" sz="2000" kern="1200"/>
        </a:p>
      </dsp:txBody>
      <dsp:txXfrm>
        <a:off x="0" y="3449207"/>
        <a:ext cx="8596668" cy="431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860-0659-E945-BBF4-67EC4B2DA953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152B-8E31-5D4D-BC22-C2F468B8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2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860-0659-E945-BBF4-67EC4B2DA953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152B-8E31-5D4D-BC22-C2F468B8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860-0659-E945-BBF4-67EC4B2DA953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152B-8E31-5D4D-BC22-C2F468B8AD1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521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860-0659-E945-BBF4-67EC4B2DA953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152B-8E31-5D4D-BC22-C2F468B8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21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860-0659-E945-BBF4-67EC4B2DA953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152B-8E31-5D4D-BC22-C2F468B8AD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1474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860-0659-E945-BBF4-67EC4B2DA953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152B-8E31-5D4D-BC22-C2F468B8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87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860-0659-E945-BBF4-67EC4B2DA953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152B-8E31-5D4D-BC22-C2F468B8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67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860-0659-E945-BBF4-67EC4B2DA953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152B-8E31-5D4D-BC22-C2F468B8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860-0659-E945-BBF4-67EC4B2DA953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152B-8E31-5D4D-BC22-C2F468B8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8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860-0659-E945-BBF4-67EC4B2DA953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152B-8E31-5D4D-BC22-C2F468B8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2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860-0659-E945-BBF4-67EC4B2DA953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152B-8E31-5D4D-BC22-C2F468B8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1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860-0659-E945-BBF4-67EC4B2DA953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152B-8E31-5D4D-BC22-C2F468B8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9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860-0659-E945-BBF4-67EC4B2DA953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152B-8E31-5D4D-BC22-C2F468B8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860-0659-E945-BBF4-67EC4B2DA953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152B-8E31-5D4D-BC22-C2F468B8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860-0659-E945-BBF4-67EC4B2DA953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152B-8E31-5D4D-BC22-C2F468B8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860-0659-E945-BBF4-67EC4B2DA953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152B-8E31-5D4D-BC22-C2F468B8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9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D860-0659-E945-BBF4-67EC4B2DA953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62152B-8E31-5D4D-BC22-C2F468B8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4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1A33-7644-22AD-62E1-557A319AD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12" y="1113180"/>
            <a:ext cx="7766936" cy="2937653"/>
          </a:xfrm>
        </p:spPr>
        <p:txBody>
          <a:bodyPr/>
          <a:lstStyle/>
          <a:p>
            <a:r>
              <a:rPr lang="en-US" sz="6000" dirty="0"/>
              <a:t>ORGAN</a:t>
            </a:r>
            <a:br>
              <a:rPr lang="en-US" sz="6000" dirty="0"/>
            </a:br>
            <a:r>
              <a:rPr lang="en-US" sz="6000" dirty="0"/>
              <a:t>DONATION</a:t>
            </a:r>
            <a:br>
              <a:rPr lang="en-US" sz="6000" dirty="0"/>
            </a:br>
            <a:r>
              <a:rPr lang="en-US" sz="6000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2B7E5-907C-AF5B-CC35-CC9CA8F81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09" y="3973715"/>
            <a:ext cx="7766936" cy="1096899"/>
          </a:xfrm>
        </p:spPr>
        <p:txBody>
          <a:bodyPr/>
          <a:lstStyle/>
          <a:p>
            <a:r>
              <a:rPr lang="en-US" dirty="0"/>
              <a:t>AED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72834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9CB1-C4E7-0FCA-8A63-5D40E5CD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SYSTEM ADMIN – CREATE HOSPITAL</a:t>
            </a:r>
            <a:br>
              <a:rPr lang="en-US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F098C-6045-2B69-1ED6-062AAF9FD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772400" cy="47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3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B2FA-CEA4-27DF-2DE7-5F1510B4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ADMIN LANDING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94A2F2-EE94-CD17-A438-BDFE3E82B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439115" cy="45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8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7CAE-6311-1E25-D42B-0C9C3EBE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ADMIN  - MANAGE RECEIVER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149520-D1A7-8597-F0F3-6E2C86A14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26818"/>
            <a:ext cx="8343180" cy="456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6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5A48-9357-0936-0CC9-C4D81171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NGO – DONOR REGISTRATION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CA291A-6C41-0E4C-C8ED-4AC03E9EC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06331"/>
            <a:ext cx="8375375" cy="46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89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0C9F-8065-79D5-5D47-E198149B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LANDING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42E51F-79C7-E455-CCF9-118432C7B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78" y="1669774"/>
            <a:ext cx="8596667" cy="43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9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3E56-83A8-FD34-C546-813028D1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RECEPITIONIST APPOINT DOCTORS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8551DA-93C6-DE86-272F-A9DF7BED5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84" y="1696278"/>
            <a:ext cx="8770418" cy="46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0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12BF-55D7-E461-5A63-B9E3A583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PATHOLOGIST MANAGE PATIENT REPORTS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076196-1EBB-DB47-6E85-3C14015D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087" y="2160588"/>
            <a:ext cx="8878956" cy="40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44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8257-F70F-F294-D232-9854E1D3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OPO FINDING MATCHES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D37735-3D7E-FEDB-4C51-169B5D46F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086" y="1537252"/>
            <a:ext cx="8596667" cy="48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9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BA783E-76F5-4C60-AEFC-D3C64CBE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C47D-D54D-192F-21F9-A05E03FE0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KUNAL BHOYAR – 002773080</a:t>
            </a:r>
          </a:p>
          <a:p>
            <a:r>
              <a:rPr lang="en-US" dirty="0"/>
              <a:t>ANUJ KUMAR 	- 002766036</a:t>
            </a:r>
          </a:p>
          <a:p>
            <a:r>
              <a:rPr lang="en-US" dirty="0"/>
              <a:t>DISHA PATIL. - 002768900</a:t>
            </a:r>
          </a:p>
        </p:txBody>
      </p:sp>
    </p:spTree>
    <p:extLst>
      <p:ext uri="{BB962C8B-B14F-4D97-AF65-F5344CB8AC3E}">
        <p14:creationId xmlns:p14="http://schemas.microsoft.com/office/powerpoint/2010/main" val="266927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E6AA87B-63F8-3A01-9CA7-E14E3423F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755101"/>
              </p:ext>
            </p:extLst>
          </p:nvPr>
        </p:nvGraphicFramePr>
        <p:xfrm>
          <a:off x="545132" y="1080936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800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7CC59-0C32-1910-A4E1-1CEC0E39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017224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DEPARTMENT</a:t>
            </a:r>
            <a:br>
              <a:rPr lang="en-US" dirty="0"/>
            </a:b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A8D0-151B-C1FD-8068-25D540C2A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PATHOLOGY DEPARTMENT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STAFF DEPARTMENT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HOSPITAL ENTERPRISE - MANAGING DEPARTMENT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TRANSPORT SYSTEM</a:t>
            </a:r>
          </a:p>
          <a:p>
            <a:pPr>
              <a:buFont typeface="+mj-lt"/>
              <a:buAutoNum type="arabicPeriod"/>
            </a:pPr>
            <a:r>
              <a:rPr lang="en-US" dirty="0"/>
              <a:t>OPO ENTERPRISE - MANAGING DEPARTMENT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NGO MANAGEMENT TEAM</a:t>
            </a:r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953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CF527-345F-32F2-70A1-1EE3A365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816638"/>
            <a:ext cx="8596668" cy="734351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65E052D-E019-5491-52CF-14B5E15B93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3502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C3BE0-E084-288C-0073-36769C0A617B}"/>
              </a:ext>
            </a:extLst>
          </p:cNvPr>
          <p:cNvSpPr txBox="1"/>
          <p:nvPr/>
        </p:nvSpPr>
        <p:spPr>
          <a:xfrm>
            <a:off x="1214849" y="1301791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423585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44BE0-B035-F252-C7F4-F048097D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1073426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FUNCTIONALITY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68A80B9-DE96-2A53-60A6-2346D608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 rtl="0" fontAlgn="base">
              <a:lnSpc>
                <a:spcPct val="90000"/>
              </a:lnSpc>
            </a:pPr>
            <a:r>
              <a:rPr lang="en-US" dirty="0"/>
              <a:t>	</a:t>
            </a:r>
            <a:r>
              <a:rPr lang="en-US" b="0" i="0" dirty="0">
                <a:effectLst/>
                <a:latin typeface="Calibri" panose="020F0502020204030204" pitchFamily="34" charset="0"/>
              </a:rPr>
              <a:t>Pathologist -</a:t>
            </a:r>
          </a:p>
          <a:p>
            <a:pPr fontAlgn="base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 Creates report on Organ profile ( Tissue type, Blood type)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rtl="0" fontAlgn="base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Sends organ report to doctor and OPO </a:t>
            </a:r>
          </a:p>
          <a:p>
            <a:pPr fontAlgn="base">
              <a:lnSpc>
                <a:spcPct val="90000"/>
              </a:lnSpc>
            </a:pPr>
            <a:r>
              <a:rPr lang="en-US" b="0" i="0" dirty="0">
                <a:effectLst/>
                <a:latin typeface="Calibri" panose="020F0502020204030204" pitchFamily="34" charset="0"/>
              </a:rPr>
              <a:t>Doctor </a:t>
            </a:r>
            <a:endParaRPr lang="en-US" dirty="0">
              <a:latin typeface="Calibri" panose="020F0502020204030204" pitchFamily="34" charset="0"/>
            </a:endParaRPr>
          </a:p>
          <a:p>
            <a:pPr fontAlgn="base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Approves if the patient is eligible for organ donation or organ receiving </a:t>
            </a:r>
            <a:endParaRPr lang="en-US" dirty="0">
              <a:latin typeface="Calibri" panose="020F0502020204030204" pitchFamily="34" charset="0"/>
            </a:endParaRPr>
          </a:p>
          <a:p>
            <a:pPr fontAlgn="base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Creates report on donor / receiver profile(age, height, weight , medical history ) </a:t>
            </a:r>
          </a:p>
          <a:p>
            <a:pPr fontAlgn="base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Raise organ requests to admin </a:t>
            </a:r>
            <a:endParaRPr lang="en-US" dirty="0">
              <a:latin typeface="Calibri" panose="020F0502020204030204" pitchFamily="34" charset="0"/>
            </a:endParaRPr>
          </a:p>
          <a:p>
            <a:pPr fontAlgn="base">
              <a:lnSpc>
                <a:spcPct val="90000"/>
              </a:lnSpc>
            </a:pPr>
            <a:r>
              <a:rPr lang="en-US" b="0" i="0" dirty="0">
                <a:effectLst/>
                <a:latin typeface="Calibri" panose="020F0502020204030204" pitchFamily="34" charset="0"/>
              </a:rPr>
              <a:t>Receptionist </a:t>
            </a:r>
          </a:p>
          <a:p>
            <a:pPr fontAlgn="base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Registers patients for treatment </a:t>
            </a:r>
          </a:p>
          <a:p>
            <a:pPr fontAlgn="base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Register dead patients for donating organs </a:t>
            </a:r>
          </a:p>
          <a:p>
            <a:pPr fontAlgn="base">
              <a:lnSpc>
                <a:spcPct val="9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Assign doctors to patients(dead/alive) by checking Doctors Availability  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76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F055-47F5-0AC3-7285-7B77E149C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54" y="609600"/>
            <a:ext cx="8596668" cy="1320800"/>
          </a:xfrm>
        </p:spPr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1B24-141B-1FE6-6146-D1D03A509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54" y="1488613"/>
            <a:ext cx="8596668" cy="449354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Hospital Admin </a:t>
            </a:r>
          </a:p>
          <a:p>
            <a:pPr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Creates doctor 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Creates Receptionist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Creates Patho 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Takes request for organ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Puts patient on National waiting 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Raise request for organ donation to OPO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Sends Data to the central Authority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</a:p>
          <a:p>
            <a:pPr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Driver </a:t>
            </a:r>
            <a:endParaRPr lang="en-US" dirty="0">
              <a:solidFill>
                <a:srgbClr val="000000"/>
              </a:solidFill>
              <a:latin typeface="WordVisiCarriageReturn_MSFontService"/>
            </a:endParaRPr>
          </a:p>
          <a:p>
            <a:pPr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Delivers organ from one hospital to another </a:t>
            </a:r>
          </a:p>
          <a:p>
            <a:pPr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Driver Admin 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Creating Drivers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Managing shifts for Drivers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0D6F-7A13-A88E-9B5D-1FA52D42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508"/>
          </a:xfrm>
        </p:spPr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3A17-927F-050C-21BD-7535F1B8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OPO Admin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Tracking requests from hospitals 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Gets access to the pathology reports from hospitals of both donor and receiver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Lists of all donors-organs-hospitals-patients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Sends list of organs to the hospital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Has national waiting list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Sends list of available organs to hospitals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Sends requests for drivers 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NGO Admin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Person goes to NGO for registering himself as a DONOR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Takes the dead persons name from hospitals and checks if the person has registered       himself as a donor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6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8D1F-E5FD-3CC6-B9E0-0F77DE26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2A3057-D120-A954-F923-00B46D9D5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84" y="1497496"/>
            <a:ext cx="8984973" cy="454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79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{B40ECBFD-B814-8745-92F9-1FF67901640F}tf10001060</Template>
  <TotalTime>84</TotalTime>
  <Words>324</Words>
  <Application>Microsoft Macintosh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Calibri</vt:lpstr>
      <vt:lpstr>Segoe UI</vt:lpstr>
      <vt:lpstr>Trebuchet MS</vt:lpstr>
      <vt:lpstr>Wingdings 3</vt:lpstr>
      <vt:lpstr>WordVisiCarriageReturn_MSFontService</vt:lpstr>
      <vt:lpstr>Facet</vt:lpstr>
      <vt:lpstr>ORGAN DONATION SYSTEM</vt:lpstr>
      <vt:lpstr>TEAM MEMBERS</vt:lpstr>
      <vt:lpstr>PowerPoint Presentation</vt:lpstr>
      <vt:lpstr>DEPARTMENT </vt:lpstr>
      <vt:lpstr> </vt:lpstr>
      <vt:lpstr>FUNCTIONALITY</vt:lpstr>
      <vt:lpstr>FUNCTIONALITY</vt:lpstr>
      <vt:lpstr>FUNCTIONALITY</vt:lpstr>
      <vt:lpstr>LANDING PAGE</vt:lpstr>
      <vt:lpstr>SYSTEM ADMIN – CREATE HOSPITAL </vt:lpstr>
      <vt:lpstr>HOSPITAL ADMIN LANDING PAGE</vt:lpstr>
      <vt:lpstr>HOSPITAL ADMIN  - MANAGE RECEIVER </vt:lpstr>
      <vt:lpstr>NGO – DONOR REGISTRATION</vt:lpstr>
      <vt:lpstr>DOCTOR LANDING PAGE</vt:lpstr>
      <vt:lpstr>RECEPITIONIST APPOINT DOCTORS</vt:lpstr>
      <vt:lpstr>PATHOLOGIST MANAGE PATIENT REPORTS</vt:lpstr>
      <vt:lpstr>OPO FINDING MATCHES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 DONATION SYSTEM</dc:title>
  <dc:creator>Anuj Kumar</dc:creator>
  <cp:lastModifiedBy>Anuj Kumar</cp:lastModifiedBy>
  <cp:revision>1</cp:revision>
  <dcterms:created xsi:type="dcterms:W3CDTF">2022-12-12T00:48:15Z</dcterms:created>
  <dcterms:modified xsi:type="dcterms:W3CDTF">2022-12-12T02:12:26Z</dcterms:modified>
</cp:coreProperties>
</file>