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hmedlahlou/accidents-in-france-from-2005-to-20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smtClean="0"/>
          </a:p>
          <a:p>
            <a:r>
              <a:rPr lang="en-US" dirty="0" smtClean="0"/>
              <a:t>- </a:t>
            </a:r>
            <a:r>
              <a:rPr lang="en-US" dirty="0" err="1" smtClean="0"/>
              <a:t>Anuj</a:t>
            </a:r>
            <a:r>
              <a:rPr lang="en-US" dirty="0" smtClean="0"/>
              <a:t> </a:t>
            </a:r>
            <a:r>
              <a:rPr lang="en-US" dirty="0" err="1" smtClean="0"/>
              <a:t>Litoriya</a:t>
            </a:r>
            <a:endParaRPr lang="en-US" dirty="0"/>
          </a:p>
        </p:txBody>
      </p:sp>
      <p:sp>
        <p:nvSpPr>
          <p:cNvPr id="2" name="Title 1"/>
          <p:cNvSpPr>
            <a:spLocks noGrp="1"/>
          </p:cNvSpPr>
          <p:nvPr>
            <p:ph type="ctrTitle"/>
          </p:nvPr>
        </p:nvSpPr>
        <p:spPr/>
        <p:txBody>
          <a:bodyPr/>
          <a:lstStyle/>
          <a:p>
            <a:r>
              <a:rPr smtClean="0"/>
              <a:t>Capstone Project - Car accident severity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447800" y="1676400"/>
            <a:ext cx="6019800" cy="2376917"/>
          </a:xfrm>
          <a:prstGeom prst="rect">
            <a:avLst/>
          </a:prstGeom>
          <a:noFill/>
          <a:ln w="9525">
            <a:noFill/>
            <a:miter lim="800000"/>
            <a:headEnd/>
            <a:tailEnd/>
          </a:ln>
          <a:effectLst/>
        </p:spPr>
      </p:pic>
      <p:sp>
        <p:nvSpPr>
          <p:cNvPr id="5" name="Rectangle 4"/>
          <p:cNvSpPr/>
          <p:nvPr/>
        </p:nvSpPr>
        <p:spPr>
          <a:xfrm>
            <a:off x="1828800" y="4343400"/>
            <a:ext cx="563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Forest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442594" y="1676400"/>
            <a:ext cx="6384470" cy="2667000"/>
          </a:xfrm>
          <a:prstGeom prst="rect">
            <a:avLst/>
          </a:prstGeom>
          <a:noFill/>
          <a:ln w="9525">
            <a:noFill/>
            <a:miter lim="800000"/>
            <a:headEnd/>
            <a:tailEnd/>
          </a:ln>
          <a:effectLst/>
        </p:spPr>
      </p:pic>
      <p:sp>
        <p:nvSpPr>
          <p:cNvPr id="5" name="Rectangle 4"/>
          <p:cNvSpPr/>
          <p:nvPr/>
        </p:nvSpPr>
        <p:spPr>
          <a:xfrm>
            <a:off x="1905000" y="4724400"/>
            <a:ext cx="563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quarter" idx="1"/>
          </p:nvPr>
        </p:nvSpPr>
        <p:spPr/>
        <p:txBody>
          <a:bodyPr/>
          <a:lstStyle/>
          <a:p>
            <a:r>
              <a:rPr lang="en-US" dirty="0" smtClean="0"/>
              <a:t>According to the accuracy , precision and Recall  , Random Forest is the best suited Model for this particular classification.</a:t>
            </a:r>
          </a:p>
          <a:p>
            <a:r>
              <a:rPr lang="en-US" dirty="0" smtClean="0"/>
              <a:t>It actually improved accuracy from  63% to   72%.</a:t>
            </a:r>
            <a:endParaRPr lang="en-US" dirty="0"/>
          </a:p>
        </p:txBody>
      </p:sp>
      <p:pic>
        <p:nvPicPr>
          <p:cNvPr id="1026" name="Picture 2"/>
          <p:cNvPicPr>
            <a:picLocks noChangeAspect="1" noChangeArrowheads="1"/>
          </p:cNvPicPr>
          <p:nvPr/>
        </p:nvPicPr>
        <p:blipFill>
          <a:blip r:embed="rId2"/>
          <a:srcRect/>
          <a:stretch>
            <a:fillRect/>
          </a:stretch>
        </p:blipFill>
        <p:spPr bwMode="auto">
          <a:xfrm>
            <a:off x="2743200" y="3200400"/>
            <a:ext cx="3450492" cy="322966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Street traffic accidents are presently assessed to be the eighth driving reason for death over all age bunches internationally, and are anticipated to turn into the seventh driving reason for death by 2030. Investigating a critical scope of elements, including weather conditions, extraordinary occasions, road works, gridlocks among others, an exact forecast of the severity of the accidents can be performed.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Death Caused by traffic accidents:</a:t>
            </a:r>
          </a:p>
          <a:p>
            <a:pPr>
              <a:buNone/>
            </a:pPr>
            <a:r>
              <a:rPr lang="en-US" dirty="0" smtClean="0"/>
              <a:t>     -1.35 million people die each year as a result </a:t>
            </a:r>
            <a:r>
              <a:rPr lang="en-US" b="1" dirty="0" smtClean="0"/>
              <a:t>of</a:t>
            </a:r>
            <a:r>
              <a:rPr lang="en-US" dirty="0" smtClean="0"/>
              <a:t> road </a:t>
            </a:r>
            <a:r>
              <a:rPr lang="en-US" b="1" dirty="0" smtClean="0"/>
              <a:t>traffic crashes</a:t>
            </a:r>
          </a:p>
          <a:p>
            <a:pPr>
              <a:buNone/>
            </a:pPr>
            <a:r>
              <a:rPr lang="en-US" dirty="0" smtClean="0"/>
              <a:t>    -Government ought to be exceptionally intrigued by precise predictions of the severity of a mishap, so as to decrease the hour of appearance and in this manner spare a lot of individuals every year.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Data Section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pPr lvl="1"/>
            <a:r>
              <a:rPr lang="en-US" b="1" dirty="0" smtClean="0"/>
              <a:t>Data source</a:t>
            </a:r>
            <a:endParaRPr lang="en-US" sz="2000" dirty="0" smtClean="0"/>
          </a:p>
          <a:p>
            <a:r>
              <a:rPr lang="en-US" sz="3200" dirty="0" smtClean="0"/>
              <a:t>Data has been imported from following page of </a:t>
            </a:r>
            <a:r>
              <a:rPr lang="en-US" sz="3200" dirty="0" err="1" smtClean="0"/>
              <a:t>kaggle</a:t>
            </a:r>
            <a:r>
              <a:rPr lang="en-US" sz="2800" dirty="0" smtClean="0"/>
              <a:t>  </a:t>
            </a:r>
            <a:r>
              <a:rPr lang="en-US" sz="2800" u="sng" dirty="0" smtClean="0">
                <a:hlinkClick r:id="rId2"/>
              </a:rPr>
              <a:t>https://www.kaggle.com/ahmedlahlou/accidents-in-france-from-2005-to-2016</a:t>
            </a:r>
            <a:endParaRPr lang="en-US" sz="2800" dirty="0" smtClean="0"/>
          </a:p>
          <a:p>
            <a:pPr lvl="1"/>
            <a:r>
              <a:rPr lang="en-US" b="1" dirty="0" smtClean="0"/>
              <a:t>Feature Selection</a:t>
            </a:r>
            <a:endParaRPr lang="en-US" sz="2000" dirty="0" smtClean="0"/>
          </a:p>
          <a:p>
            <a:r>
              <a:rPr lang="en-US" sz="2800" dirty="0" smtClean="0"/>
              <a:t>The information comprising of the apparent multitude of recorded accidents in France from 2005 to 2016. The qualities informational index contains data on the time, spot, and sort of crash, weather and lighting conditions furthermore, sort of convergence where it happened. The spots informational index has the street specifics, for example, the inclination, shape and class of the street, the traffic  system, surface conditions and foundation. On the client informational index it very well may be discovered the spot involved by the clients of the vehicle, data on the clients associated with the reason of voyaging, severity of  the utilization of security gear furthermore, data on the people on foot.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Exploratory Data Analysis(EDA)</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1309687" y="2233612"/>
            <a:ext cx="6981825" cy="3000375"/>
          </a:xfrm>
          <a:prstGeom prst="rect">
            <a:avLst/>
          </a:prstGeom>
          <a:noFill/>
          <a:ln w="9525">
            <a:noFill/>
            <a:miter lim="800000"/>
            <a:headEnd/>
            <a:tailEnd/>
          </a:ln>
        </p:spPr>
      </p:pic>
      <p:sp>
        <p:nvSpPr>
          <p:cNvPr id="5" name="Rectangle 4"/>
          <p:cNvSpPr/>
          <p:nvPr/>
        </p:nvSpPr>
        <p:spPr>
          <a:xfrm>
            <a:off x="2286000" y="5410200"/>
            <a:ext cx="5867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Traffic accidents decrease from year 2005 to 2013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Analysis(EDA)</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1219200" y="1676400"/>
            <a:ext cx="7086600" cy="3505200"/>
          </a:xfrm>
          <a:prstGeom prst="rect">
            <a:avLst/>
          </a:prstGeom>
          <a:noFill/>
          <a:ln w="9525">
            <a:noFill/>
            <a:miter lim="800000"/>
            <a:headEnd/>
            <a:tailEnd/>
          </a:ln>
        </p:spPr>
      </p:pic>
      <p:sp>
        <p:nvSpPr>
          <p:cNvPr id="5" name="Rectangle 4"/>
          <p:cNvSpPr/>
          <p:nvPr/>
        </p:nvSpPr>
        <p:spPr>
          <a:xfrm>
            <a:off x="2362200" y="5562600"/>
            <a:ext cx="541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 plot-  accident per day during the 2013, 2014, 2015 and 2016. includes the rolling mean, window size  30 days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Analysis(EDA)</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1371600" y="1828800"/>
            <a:ext cx="6858000" cy="3375814"/>
          </a:xfrm>
          <a:prstGeom prst="rect">
            <a:avLst/>
          </a:prstGeom>
          <a:noFill/>
          <a:ln w="9525">
            <a:noFill/>
            <a:miter lim="800000"/>
            <a:headEnd/>
            <a:tailEnd/>
          </a:ln>
        </p:spPr>
      </p:pic>
      <p:sp>
        <p:nvSpPr>
          <p:cNvPr id="5" name="Rectangle 4"/>
          <p:cNvSpPr/>
          <p:nvPr/>
        </p:nvSpPr>
        <p:spPr>
          <a:xfrm>
            <a:off x="2667000" y="5334000"/>
            <a:ext cx="464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Accidents increase from March to June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Analysis(EDA)</a:t>
            </a:r>
            <a:endParaRPr lang="en-US" dirty="0"/>
          </a:p>
        </p:txBody>
      </p:sp>
      <p:pic>
        <p:nvPicPr>
          <p:cNvPr id="4" name="Content Placeholder 3"/>
          <p:cNvPicPr>
            <a:picLocks noGrp="1"/>
          </p:cNvPicPr>
          <p:nvPr>
            <p:ph sz="quarter" idx="1"/>
          </p:nvPr>
        </p:nvPicPr>
        <p:blipFill>
          <a:blip r:embed="rId2"/>
          <a:srcRect/>
          <a:stretch>
            <a:fillRect/>
          </a:stretch>
        </p:blipFill>
        <p:spPr bwMode="auto">
          <a:xfrm>
            <a:off x="1295400" y="2057400"/>
            <a:ext cx="6305550" cy="2962275"/>
          </a:xfrm>
          <a:prstGeom prst="rect">
            <a:avLst/>
          </a:prstGeom>
          <a:noFill/>
          <a:ln w="9525">
            <a:noFill/>
            <a:miter lim="800000"/>
            <a:headEnd/>
            <a:tailEnd/>
          </a:ln>
        </p:spPr>
      </p:pic>
      <p:sp>
        <p:nvSpPr>
          <p:cNvPr id="5" name="Rectangle 4"/>
          <p:cNvSpPr/>
          <p:nvPr/>
        </p:nvSpPr>
        <p:spPr>
          <a:xfrm>
            <a:off x="2133600" y="5334000"/>
            <a:ext cx="495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accidents on Friday and less on Sunday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
          </p:nvPr>
        </p:nvSpPr>
        <p:spPr/>
        <p:txBody>
          <a:bodyPr/>
          <a:lstStyle/>
          <a:p>
            <a:pPr>
              <a:buNone/>
            </a:pPr>
            <a:endParaRPr lang="en-US" dirty="0"/>
          </a:p>
        </p:txBody>
      </p:sp>
      <p:sp>
        <p:nvSpPr>
          <p:cNvPr id="4" name="Rectangle 3"/>
          <p:cNvSpPr/>
          <p:nvPr/>
        </p:nvSpPr>
        <p:spPr>
          <a:xfrm>
            <a:off x="990600" y="1524000"/>
            <a:ext cx="7772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a:t>
            </a:r>
          </a:p>
          <a:p>
            <a:pPr algn="ctr"/>
            <a:endParaRPr lang="en-US" dirty="0"/>
          </a:p>
        </p:txBody>
      </p:sp>
      <p:pic>
        <p:nvPicPr>
          <p:cNvPr id="1026" name="Picture 2"/>
          <p:cNvPicPr>
            <a:picLocks noChangeAspect="1" noChangeArrowheads="1"/>
          </p:cNvPicPr>
          <p:nvPr/>
        </p:nvPicPr>
        <p:blipFill>
          <a:blip r:embed="rId2"/>
          <a:srcRect/>
          <a:stretch>
            <a:fillRect/>
          </a:stretch>
        </p:blipFill>
        <p:spPr bwMode="auto">
          <a:xfrm>
            <a:off x="2590800" y="2286000"/>
            <a:ext cx="4572000" cy="676275"/>
          </a:xfrm>
          <a:prstGeom prst="rect">
            <a:avLst/>
          </a:prstGeom>
          <a:noFill/>
          <a:ln w="9525">
            <a:noFill/>
            <a:miter lim="800000"/>
            <a:headEnd/>
            <a:tailEnd/>
          </a:ln>
          <a:effectLst/>
        </p:spPr>
      </p:pic>
      <p:sp>
        <p:nvSpPr>
          <p:cNvPr id="7" name="Rectangle 6"/>
          <p:cNvSpPr/>
          <p:nvPr/>
        </p:nvSpPr>
        <p:spPr>
          <a:xfrm>
            <a:off x="914400" y="3810000"/>
            <a:ext cx="7772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Forest</a:t>
            </a:r>
            <a:endParaRPr lang="en-US" dirty="0"/>
          </a:p>
        </p:txBody>
      </p:sp>
      <p:pic>
        <p:nvPicPr>
          <p:cNvPr id="1027" name="Picture 3"/>
          <p:cNvPicPr>
            <a:picLocks noChangeAspect="1" noChangeArrowheads="1"/>
          </p:cNvPicPr>
          <p:nvPr/>
        </p:nvPicPr>
        <p:blipFill>
          <a:blip r:embed="rId3"/>
          <a:srcRect/>
          <a:stretch>
            <a:fillRect/>
          </a:stretch>
        </p:blipFill>
        <p:spPr bwMode="auto">
          <a:xfrm>
            <a:off x="2819400" y="4724400"/>
            <a:ext cx="4191000" cy="6667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93</TotalTime>
  <Words>349</Words>
  <Application>Microsoft Office PowerPoint</Application>
  <PresentationFormat>On-screen Show (4:3)</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Capstone Project - Car accident severity</vt:lpstr>
      <vt:lpstr>Introduction</vt:lpstr>
      <vt:lpstr>Slide 3</vt:lpstr>
      <vt:lpstr> Data Section </vt:lpstr>
      <vt:lpstr>Exploratory Data Analysis(EDA)</vt:lpstr>
      <vt:lpstr>Exploratory Data Analysis(EDA)</vt:lpstr>
      <vt:lpstr>Exploratory Data Analysis(EDA)</vt:lpstr>
      <vt:lpstr>Exploratory Data Analysis(EDA)</vt:lpstr>
      <vt:lpstr>Models</vt:lpstr>
      <vt:lpstr>Confusion Matrix </vt:lpstr>
      <vt:lpstr>Confusion  Matrix</vt:lpstr>
      <vt:lpstr>Result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ANUJ</dc:creator>
  <cp:lastModifiedBy>ANUJ</cp:lastModifiedBy>
  <cp:revision>6</cp:revision>
  <dcterms:created xsi:type="dcterms:W3CDTF">2006-08-16T00:00:00Z</dcterms:created>
  <dcterms:modified xsi:type="dcterms:W3CDTF">2020-09-23T07:40:16Z</dcterms:modified>
</cp:coreProperties>
</file>