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F9402-AC9F-4383-9145-B93C6CFE556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8DB7A-78AD-45FF-869C-D75F3359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96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72526E4-F6AC-4350-B637-A16E30D2E542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2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9BB1-EB10-422D-AA08-1C2840ADAE56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5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980B-780A-4594-8AD5-37C02A14166E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3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B22F-CC15-45C0-A4F9-862F2A384A9C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162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0F90-71F9-4BCE-94BC-4DF96CF5BC2C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05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8990-F14F-4478-BC96-B64249738AD1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87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4FD2-5D9D-4D20-90C9-0D29C8FA9244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16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4063-3A1F-4689-B409-D29A8B2BCC2E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843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DEEA-952A-4CD2-B58C-CCEAC03648BD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07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98F5-9CCB-40FC-A5AE-32DA280B39FE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7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8D7-B767-4A92-A8B3-F027753F0A3A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75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2E52-E358-4F83-AF0C-E3F45A6E8899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5982-C43F-4E21-8155-99F64C32A945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4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F82-11A4-4141-A3AE-168DB49AFA44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69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AA7C-FAB5-4983-BD0F-8AA0BE993873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1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9833-E871-45D8-820E-2A50EDD0CA5E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3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BBAE-61DA-42CD-A03A-67FB225B624D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8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4DDD74-1AEA-439D-B7A4-E87260D3273C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5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ujpande1/PROJECT_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lasaljaywardena/real-world-chur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Customer Churn Segmentation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Telecom Industry (2025)</a:t>
            </a:r>
          </a:p>
          <a:p>
            <a:r>
              <a:rPr dirty="0"/>
              <a:t>Presented by: </a:t>
            </a:r>
            <a:r>
              <a:rPr lang="en-US" dirty="0"/>
              <a:t>Anuj Nitin Pande</a:t>
            </a:r>
            <a:endParaRPr dirty="0"/>
          </a:p>
          <a:p>
            <a:r>
              <a:rPr dirty="0"/>
              <a:t>Date:  </a:t>
            </a:r>
            <a:r>
              <a:rPr lang="en-US" dirty="0"/>
              <a:t>6th May </a:t>
            </a:r>
            <a:r>
              <a:rPr dirty="0"/>
              <a:t>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5D903-E21F-C7C1-B3C9-77BB6932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Retail Business Sales Analytics on GitHub:</a:t>
            </a:r>
            <a:r>
              <a:rPr lang="en-US" dirty="0"/>
              <a:t> </a:t>
            </a:r>
            <a:r>
              <a:rPr lang="en-IN" dirty="0">
                <a:hlinkClick r:id="rId2"/>
              </a:rPr>
              <a:t>https://github.com/anujpande1/PROJECT_1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368BB-02A1-40BB-86ED-75A41166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Identify and segment customers at risk of churning using data analytics.</a:t>
            </a:r>
          </a:p>
          <a:p>
            <a:r>
              <a:t>Deliver actionable insights to reduce churn and increase customer retention.</a:t>
            </a:r>
          </a:p>
          <a:p>
            <a:r>
              <a:t>Visualize churn metrics with an interactive Power BI dashboard.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E155E-63C9-D493-C333-058CCA58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Source: Kaggle – </a:t>
            </a:r>
            <a:r>
              <a:rPr dirty="0">
                <a:hlinkClick r:id="rId2"/>
              </a:rPr>
              <a:t>real-world-churn Dataset</a:t>
            </a:r>
            <a:endParaRPr dirty="0"/>
          </a:p>
          <a:p>
            <a:r>
              <a:rPr dirty="0"/>
              <a:t>Records: 65,000 telecom customers</a:t>
            </a:r>
          </a:p>
          <a:p>
            <a:r>
              <a:rPr dirty="0"/>
              <a:t>Features: Demographics, usage, service satisfaction, app activity, etc.</a:t>
            </a:r>
          </a:p>
          <a:p>
            <a:r>
              <a:rPr dirty="0"/>
              <a:t>Tools Used: Python (Pandas, </a:t>
            </a:r>
            <a:r>
              <a:rPr dirty="0" err="1"/>
              <a:t>Sklearn</a:t>
            </a:r>
            <a:r>
              <a:rPr dirty="0"/>
              <a:t>), SQL, Power BI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0F20C-6200-396D-0AB4-B58EB204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Processing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SQL: Data aggregation and cleaning</a:t>
            </a:r>
          </a:p>
          <a:p>
            <a:r>
              <a:rPr dirty="0"/>
              <a:t>Python:</a:t>
            </a:r>
          </a:p>
          <a:p>
            <a:r>
              <a:rPr dirty="0"/>
              <a:t>- Feature engineering &amp; churn label generation</a:t>
            </a:r>
          </a:p>
          <a:p>
            <a:r>
              <a:rPr dirty="0"/>
              <a:t>- Model training (Random Forest Classifier)</a:t>
            </a:r>
          </a:p>
          <a:p>
            <a:r>
              <a:rPr dirty="0"/>
              <a:t>- Explainability using ELI5</a:t>
            </a:r>
          </a:p>
          <a:p>
            <a:r>
              <a:rPr dirty="0"/>
              <a:t>Power BI:</a:t>
            </a:r>
          </a:p>
          <a:p>
            <a:r>
              <a:rPr dirty="0"/>
              <a:t>- Customer segmentation</a:t>
            </a:r>
          </a:p>
          <a:p>
            <a:r>
              <a:rPr dirty="0"/>
              <a:t>- Churn trend visualization</a:t>
            </a:r>
          </a:p>
          <a:p>
            <a:r>
              <a:rPr dirty="0"/>
              <a:t>- App usage by segments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0180A-C10C-05D1-41FF-2372B295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Customers: 65K</a:t>
            </a:r>
          </a:p>
          <a:p>
            <a:r>
              <a:t>Loyal Customers: 96.74%</a:t>
            </a:r>
          </a:p>
          <a:p>
            <a:r>
              <a:t>At Risk Customers: 3.26%</a:t>
            </a:r>
          </a:p>
          <a:p>
            <a:r>
              <a:t>Churn Risk Pool: 40.47K customers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62B25-03B1-7DCB-955E-72B7A40A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App Usage Patterns:</a:t>
            </a:r>
          </a:p>
          <a:p>
            <a:r>
              <a:t>- Loyal customers dominate overall app usage.</a:t>
            </a:r>
          </a:p>
          <a:p>
            <a:r>
              <a:t>- “YouTube” &amp; “Other apps” have the highest usage share.</a:t>
            </a:r>
          </a:p>
          <a:p>
            <a:r>
              <a:t>Customer Segmentation:</a:t>
            </a:r>
          </a:p>
          <a:p>
            <a:r>
              <a:t>- Only 3.26% customers are at risk, enabling focused retention strategy.</a:t>
            </a:r>
          </a:p>
          <a:p>
            <a:r>
              <a:t>Churn Risk Level:</a:t>
            </a:r>
          </a:p>
          <a:p>
            <a:r>
              <a:t>- Significant volume at risk, indicating potential revenue loss.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9557B-B6B3-F595-02AB-B2C96E6F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6D1771-F974-D9E4-51D0-97CAD4BC69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5296" y="1720645"/>
            <a:ext cx="7713407" cy="3883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BBDF90-0F3C-F0C5-0A7E-9273ADAB5642}"/>
              </a:ext>
            </a:extLst>
          </p:cNvPr>
          <p:cNvSpPr txBox="1"/>
          <p:nvPr/>
        </p:nvSpPr>
        <p:spPr>
          <a:xfrm>
            <a:off x="629265" y="959567"/>
            <a:ext cx="7885468" cy="538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Customer Churn Segmentation Overview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25636-8188-D08A-542E-FD8DEFE8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Launch retention campaigns targeting the 2.12K at-risk customers.</a:t>
            </a:r>
          </a:p>
          <a:p>
            <a:r>
              <a:t>Incentivize frequent app users with loyalty benefits.</a:t>
            </a:r>
          </a:p>
          <a:p>
            <a:r>
              <a:t>Monitor churn risk metrics monthly via dashboard KPIs.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A8589-D7B9-FD62-4EF4-9D727F02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SQL: PostgreSQL</a:t>
            </a:r>
          </a:p>
          <a:p>
            <a:r>
              <a:t>Python: Pandas, Scikit-learn, ELI5</a:t>
            </a:r>
          </a:p>
          <a:p>
            <a:r>
              <a:t>Power BI: Visualization and business intelligence</a:t>
            </a:r>
          </a:p>
          <a:p>
            <a:r>
              <a:t>GitHub: Full project repo and 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86DD6-97DB-01CD-A1F4-6BD9350A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313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Customer Churn Segmentation Analysis</vt:lpstr>
      <vt:lpstr>Project Objective</vt:lpstr>
      <vt:lpstr>Dataset Information</vt:lpstr>
      <vt:lpstr>Data Processing Pipeline</vt:lpstr>
      <vt:lpstr>Key Metrics</vt:lpstr>
      <vt:lpstr>Insights &amp; Interpretation</vt:lpstr>
      <vt:lpstr>PowerPoint Presentation</vt:lpstr>
      <vt:lpstr>Recommendations</vt:lpstr>
      <vt:lpstr>Tech Stack</vt:lpstr>
      <vt:lpstr>GitHub Repo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Anuj Pande</cp:lastModifiedBy>
  <cp:revision>4</cp:revision>
  <dcterms:created xsi:type="dcterms:W3CDTF">2013-01-27T09:14:16Z</dcterms:created>
  <dcterms:modified xsi:type="dcterms:W3CDTF">2025-05-06T14:20:06Z</dcterms:modified>
  <cp:category/>
</cp:coreProperties>
</file>